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1F1F1"/>
    <a:srgbClr val="0F2741"/>
    <a:srgbClr val="001736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925CCF6-B978-4065-B97B-FF62F8E4404F}">
      <dgm:prSet/>
      <dgm:spPr/>
      <dgm:t>
        <a:bodyPr/>
        <a:lstStyle/>
        <a:p>
          <a:r>
            <a:rPr lang="ru-RU" dirty="0" smtClean="0"/>
            <a:t>чи може інопланетне вторгнення бути корисним для землян</a:t>
          </a:r>
          <a:endParaRPr lang="ru-RU" dirty="0" smtClean="0"/>
        </a:p>
      </dgm:t>
    </dgm:pt>
    <dgm:pt modelId="{A89D1FFE-0F30-443D-9B14-427A0284E087}" type="parTrans" cxnId="{E1B521B9-4750-483B-8AF6-50CE64F0F91C}">
      <dgm:prSet/>
      <dgm:spPr/>
      <dgm:t>
        <a:bodyPr/>
        <a:lstStyle/>
        <a:p>
          <a:endParaRPr lang="ru-RU"/>
        </a:p>
      </dgm:t>
    </dgm:pt>
    <dgm:pt modelId="{DEA94441-2440-4915-8234-0B65259C4BB4}" type="sibTrans" cxnId="{E1B521B9-4750-483B-8AF6-50CE64F0F91C}">
      <dgm:prSet/>
      <dgm:spPr/>
      <dgm:t>
        <a:bodyPr/>
        <a:lstStyle/>
        <a:p>
          <a:endParaRPr lang="ru-RU"/>
        </a:p>
      </dgm:t>
    </dgm:pt>
    <dgm:pt modelId="{94B41939-1B00-41D3-BCF1-D98B2542816B}">
      <dgm:prSet/>
      <dgm:spPr/>
      <dgm:t>
        <a:bodyPr/>
        <a:lstStyle/>
        <a:p>
          <a:r>
            <a:rPr lang="ru-RU" dirty="0" smtClean="0"/>
            <a:t>що таке «ефект метелика» та «петля часу»</a:t>
          </a:r>
          <a:endParaRPr lang="ru-RU" dirty="0" smtClean="0"/>
        </a:p>
      </dgm:t>
    </dgm:pt>
    <dgm:pt modelId="{FC306278-F1E9-44C9-9EA7-897B48209F7B}" type="parTrans" cxnId="{85A556DB-8ECB-40DB-844A-7683B6DA0918}">
      <dgm:prSet/>
      <dgm:spPr/>
      <dgm:t>
        <a:bodyPr/>
        <a:lstStyle/>
        <a:p>
          <a:endParaRPr lang="ru-RU"/>
        </a:p>
      </dgm:t>
    </dgm:pt>
    <dgm:pt modelId="{DA8F5C5D-28CD-485A-89C1-72DE9293A263}" type="sibTrans" cxnId="{85A556DB-8ECB-40DB-844A-7683B6DA0918}">
      <dgm:prSet/>
      <dgm:spPr/>
      <dgm:t>
        <a:bodyPr/>
        <a:lstStyle/>
        <a:p>
          <a:endParaRPr lang="ru-RU"/>
        </a:p>
      </dgm:t>
    </dgm:pt>
    <dgm:pt modelId="{087EE996-648C-417B-BF54-9505DA9D4CD4}">
      <dgm:prSet/>
      <dgm:spPr/>
      <dgm:t>
        <a:bodyPr/>
        <a:lstStyle/>
        <a:p>
          <a:r>
            <a:rPr lang="ru-RU" dirty="0" smtClean="0"/>
            <a:t>коли хакери та наркотично залежні маргінали стають героями літератури</a:t>
          </a:r>
          <a:endParaRPr lang="ru-RU" dirty="0" smtClean="0"/>
        </a:p>
      </dgm:t>
    </dgm:pt>
    <dgm:pt modelId="{B4DF2F2F-B72F-4C91-9EF5-383CEDD9B012}" type="parTrans" cxnId="{F5D4102F-B3EE-4F3D-BE90-2852C5D9FE0D}">
      <dgm:prSet/>
      <dgm:spPr/>
      <dgm:t>
        <a:bodyPr/>
        <a:lstStyle/>
        <a:p>
          <a:endParaRPr lang="ru-RU"/>
        </a:p>
      </dgm:t>
    </dgm:pt>
    <dgm:pt modelId="{E52EBCDD-3220-4077-8C0D-B496AECD0334}" type="sibTrans" cxnId="{F5D4102F-B3EE-4F3D-BE90-2852C5D9FE0D}">
      <dgm:prSet/>
      <dgm:spPr/>
      <dgm:t>
        <a:bodyPr/>
        <a:lstStyle/>
        <a:p>
          <a:endParaRPr lang="ru-RU"/>
        </a:p>
      </dgm:t>
    </dgm:pt>
    <dgm:pt modelId="{97E2D4DB-1514-47A2-BBB4-08F6D10613FE}">
      <dgm:prSet/>
      <dgm:spPr/>
      <dgm:t>
        <a:bodyPr/>
        <a:lstStyle/>
        <a:p>
          <a:r>
            <a:rPr lang="ru-RU" dirty="0" smtClean="0"/>
            <a:t>що буде, якщо роботи захоплять землю</a:t>
          </a:r>
          <a:endParaRPr lang="ru-RU" dirty="0" smtClean="0"/>
        </a:p>
      </dgm:t>
    </dgm:pt>
    <dgm:pt modelId="{9FD4C580-478C-4223-A7F9-6758482913FB}" type="parTrans" cxnId="{61CAB662-5ADA-4C1F-8F89-5B9BEAFF118F}">
      <dgm:prSet/>
      <dgm:spPr/>
      <dgm:t>
        <a:bodyPr/>
        <a:lstStyle/>
        <a:p>
          <a:endParaRPr lang="ru-RU"/>
        </a:p>
      </dgm:t>
    </dgm:pt>
    <dgm:pt modelId="{A50EF6E3-3560-46D4-8031-B6F060F949DC}" type="sibTrans" cxnId="{61CAB662-5ADA-4C1F-8F89-5B9BEAFF118F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BEDFE9-9EE0-4426-8924-CF131F3BF413}" type="pres">
      <dgm:prSet presAssocID="{C925CCF6-B978-4065-B97B-FF62F8E4404F}" presName="node" presStyleLbl="node1" presStyleIdx="0" presStyleCnt="4">
        <dgm:presLayoutVars>
          <dgm:bulletEnabled val="1"/>
        </dgm:presLayoutVars>
      </dgm:prSet>
      <dgm:spPr/>
    </dgm:pt>
    <dgm:pt modelId="{A5A7EBC3-927E-4091-ABAD-CFC4D4C4ED9E}" type="pres">
      <dgm:prSet presAssocID="{DEA94441-2440-4915-8234-0B65259C4BB4}" presName="sibTrans" presStyleCnt="0"/>
      <dgm:spPr/>
    </dgm:pt>
    <dgm:pt modelId="{8E068AD4-B9A9-4EF4-8556-BFE91D6D4586}" type="pres">
      <dgm:prSet presAssocID="{94B41939-1B00-41D3-BCF1-D98B2542816B}" presName="node" presStyleLbl="node1" presStyleIdx="1" presStyleCnt="4">
        <dgm:presLayoutVars>
          <dgm:bulletEnabled val="1"/>
        </dgm:presLayoutVars>
      </dgm:prSet>
      <dgm:spPr/>
    </dgm:pt>
    <dgm:pt modelId="{F2D3D009-956A-4863-B3D4-704B156C44EE}" type="pres">
      <dgm:prSet presAssocID="{DA8F5C5D-28CD-485A-89C1-72DE9293A263}" presName="sibTrans" presStyleCnt="0"/>
      <dgm:spPr/>
    </dgm:pt>
    <dgm:pt modelId="{D2A80A70-1E4C-4809-BC7D-79F2F5F556D9}" type="pres">
      <dgm:prSet presAssocID="{97E2D4DB-1514-47A2-BBB4-08F6D10613FE}" presName="node" presStyleLbl="node1" presStyleIdx="2" presStyleCnt="4">
        <dgm:presLayoutVars>
          <dgm:bulletEnabled val="1"/>
        </dgm:presLayoutVars>
      </dgm:prSet>
      <dgm:spPr/>
    </dgm:pt>
    <dgm:pt modelId="{CAEFE0C7-AAF0-4AA5-B78B-397F5A8FDAF1}" type="pres">
      <dgm:prSet presAssocID="{A50EF6E3-3560-46D4-8031-B6F060F949DC}" presName="sibTrans" presStyleCnt="0"/>
      <dgm:spPr/>
    </dgm:pt>
    <dgm:pt modelId="{2ABEE985-4BC3-4BBC-9905-B0FC95640611}" type="pres">
      <dgm:prSet presAssocID="{087EE996-648C-417B-BF54-9505DA9D4CD4}" presName="node" presStyleLbl="node1" presStyleIdx="3" presStyleCnt="4">
        <dgm:presLayoutVars>
          <dgm:bulletEnabled val="1"/>
        </dgm:presLayoutVars>
      </dgm:prSet>
      <dgm:spPr/>
    </dgm:pt>
  </dgm:ptLst>
  <dgm:cxnLst>
    <dgm:cxn modelId="{0BF1D69F-6BE2-48DA-8854-51D85D643879}" type="presOf" srcId="{97E2D4DB-1514-47A2-BBB4-08F6D10613FE}" destId="{D2A80A70-1E4C-4809-BC7D-79F2F5F556D9}" srcOrd="0" destOrd="0" presId="urn:microsoft.com/office/officeart/2005/8/layout/default"/>
    <dgm:cxn modelId="{C1A8671E-4137-48F9-B95A-3D0CD9E9F4AB}" type="presOf" srcId="{94B41939-1B00-41D3-BCF1-D98B2542816B}" destId="{8E068AD4-B9A9-4EF4-8556-BFE91D6D4586}" srcOrd="0" destOrd="0" presId="urn:microsoft.com/office/officeart/2005/8/layout/default"/>
    <dgm:cxn modelId="{C810E8CD-DBFB-465F-B8F4-D3BDC72F283A}" type="presOf" srcId="{087EE996-648C-417B-BF54-9505DA9D4CD4}" destId="{2ABEE985-4BC3-4BBC-9905-B0FC95640611}" srcOrd="0" destOrd="0" presId="urn:microsoft.com/office/officeart/2005/8/layout/default"/>
    <dgm:cxn modelId="{E1B521B9-4750-483B-8AF6-50CE64F0F91C}" srcId="{5FBEC3CD-212C-4B0A-B2E8-68BFF939658A}" destId="{C925CCF6-B978-4065-B97B-FF62F8E4404F}" srcOrd="0" destOrd="0" parTransId="{A89D1FFE-0F30-443D-9B14-427A0284E087}" sibTransId="{DEA94441-2440-4915-8234-0B65259C4BB4}"/>
    <dgm:cxn modelId="{253A458F-AC52-4A29-971D-C52AFBDA1BE7}" type="presOf" srcId="{C925CCF6-B978-4065-B97B-FF62F8E4404F}" destId="{BEBEDFE9-9EE0-4426-8924-CF131F3BF413}" srcOrd="0" destOrd="0" presId="urn:microsoft.com/office/officeart/2005/8/layout/default"/>
    <dgm:cxn modelId="{85A556DB-8ECB-40DB-844A-7683B6DA0918}" srcId="{5FBEC3CD-212C-4B0A-B2E8-68BFF939658A}" destId="{94B41939-1B00-41D3-BCF1-D98B2542816B}" srcOrd="1" destOrd="0" parTransId="{FC306278-F1E9-44C9-9EA7-897B48209F7B}" sibTransId="{DA8F5C5D-28CD-485A-89C1-72DE9293A263}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F5D4102F-B3EE-4F3D-BE90-2852C5D9FE0D}" srcId="{5FBEC3CD-212C-4B0A-B2E8-68BFF939658A}" destId="{087EE996-648C-417B-BF54-9505DA9D4CD4}" srcOrd="3" destOrd="0" parTransId="{B4DF2F2F-B72F-4C91-9EF5-383CEDD9B012}" sibTransId="{E52EBCDD-3220-4077-8C0D-B496AECD0334}"/>
    <dgm:cxn modelId="{61CAB662-5ADA-4C1F-8F89-5B9BEAFF118F}" srcId="{5FBEC3CD-212C-4B0A-B2E8-68BFF939658A}" destId="{97E2D4DB-1514-47A2-BBB4-08F6D10613FE}" srcOrd="2" destOrd="0" parTransId="{9FD4C580-478C-4223-A7F9-6758482913FB}" sibTransId="{A50EF6E3-3560-46D4-8031-B6F060F949DC}"/>
    <dgm:cxn modelId="{7FA69486-B422-46B3-8D4E-434036D22616}" type="presParOf" srcId="{781335D3-E4ED-4EF2-A91F-C829B21D9BE3}" destId="{BEBEDFE9-9EE0-4426-8924-CF131F3BF413}" srcOrd="0" destOrd="0" presId="urn:microsoft.com/office/officeart/2005/8/layout/default"/>
    <dgm:cxn modelId="{F2C14DE5-73AA-477F-A1B4-A9A927E3F9DC}" type="presParOf" srcId="{781335D3-E4ED-4EF2-A91F-C829B21D9BE3}" destId="{A5A7EBC3-927E-4091-ABAD-CFC4D4C4ED9E}" srcOrd="1" destOrd="0" presId="urn:microsoft.com/office/officeart/2005/8/layout/default"/>
    <dgm:cxn modelId="{AF692AD1-75D0-4314-BB63-6C1DE5948061}" type="presParOf" srcId="{781335D3-E4ED-4EF2-A91F-C829B21D9BE3}" destId="{8E068AD4-B9A9-4EF4-8556-BFE91D6D4586}" srcOrd="2" destOrd="0" presId="urn:microsoft.com/office/officeart/2005/8/layout/default"/>
    <dgm:cxn modelId="{488BC6AF-6A15-4627-91E4-78B1574D2AF0}" type="presParOf" srcId="{781335D3-E4ED-4EF2-A91F-C829B21D9BE3}" destId="{F2D3D009-956A-4863-B3D4-704B156C44EE}" srcOrd="3" destOrd="0" presId="urn:microsoft.com/office/officeart/2005/8/layout/default"/>
    <dgm:cxn modelId="{ED8242BC-D9B8-440F-8BE6-2EDCAADA77A4}" type="presParOf" srcId="{781335D3-E4ED-4EF2-A91F-C829B21D9BE3}" destId="{D2A80A70-1E4C-4809-BC7D-79F2F5F556D9}" srcOrd="4" destOrd="0" presId="urn:microsoft.com/office/officeart/2005/8/layout/default"/>
    <dgm:cxn modelId="{D62699BF-232A-421A-8C54-2E62116D550B}" type="presParOf" srcId="{781335D3-E4ED-4EF2-A91F-C829B21D9BE3}" destId="{CAEFE0C7-AAF0-4AA5-B78B-397F5A8FDAF1}" srcOrd="5" destOrd="0" presId="urn:microsoft.com/office/officeart/2005/8/layout/default"/>
    <dgm:cxn modelId="{CCB0385E-A3BB-4AED-8CF8-D67FC6D51AFE}" type="presParOf" srcId="{781335D3-E4ED-4EF2-A91F-C829B21D9BE3}" destId="{2ABEE985-4BC3-4BBC-9905-B0FC956406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81231-1A96-47D8-A476-406EBC55506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C29BF96-55B6-4DB8-A06E-08FC9AC64886}">
      <dgm:prSet phldrT="[Текст]"/>
      <dgm:spPr/>
      <dgm:t>
        <a:bodyPr/>
        <a:lstStyle/>
        <a:p>
          <a:r>
            <a:rPr lang="uk-UA" dirty="0" smtClean="0"/>
            <a:t>Повстання роботів</a:t>
          </a:r>
          <a:endParaRPr lang="ru-RU" dirty="0"/>
        </a:p>
      </dgm:t>
    </dgm:pt>
    <dgm:pt modelId="{E294B60E-3966-4170-B5FF-423C05212D47}" type="parTrans" cxnId="{9BDE42EF-843B-416D-A982-5445C3F2A8C7}">
      <dgm:prSet/>
      <dgm:spPr/>
      <dgm:t>
        <a:bodyPr/>
        <a:lstStyle/>
        <a:p>
          <a:endParaRPr lang="ru-RU"/>
        </a:p>
      </dgm:t>
    </dgm:pt>
    <dgm:pt modelId="{E47AB926-0537-426A-9924-3DC6394E7994}" type="sibTrans" cxnId="{9BDE42EF-843B-416D-A982-5445C3F2A8C7}">
      <dgm:prSet/>
      <dgm:spPr/>
      <dgm:t>
        <a:bodyPr/>
        <a:lstStyle/>
        <a:p>
          <a:endParaRPr lang="ru-RU"/>
        </a:p>
      </dgm:t>
    </dgm:pt>
    <dgm:pt modelId="{9936BA85-2A57-42AF-AF12-89D91CB6A2A5}">
      <dgm:prSet phldrT="[Текст]"/>
      <dgm:spPr/>
      <dgm:t>
        <a:bodyPr/>
        <a:lstStyle/>
        <a:p>
          <a:r>
            <a:rPr lang="uk-UA" dirty="0" smtClean="0"/>
            <a:t>«Гість з іншого часу»</a:t>
          </a:r>
          <a:endParaRPr lang="ru-RU" dirty="0"/>
        </a:p>
      </dgm:t>
    </dgm:pt>
    <dgm:pt modelId="{EB9BF389-7495-42D5-8065-DB05DF62F27C}" type="parTrans" cxnId="{3C465611-76E1-4928-B861-1F5BC3F6BEE3}">
      <dgm:prSet/>
      <dgm:spPr/>
      <dgm:t>
        <a:bodyPr/>
        <a:lstStyle/>
        <a:p>
          <a:endParaRPr lang="ru-RU"/>
        </a:p>
      </dgm:t>
    </dgm:pt>
    <dgm:pt modelId="{0955E641-8672-401D-856C-9CD9A28AB1F7}" type="sibTrans" cxnId="{3C465611-76E1-4928-B861-1F5BC3F6BEE3}">
      <dgm:prSet/>
      <dgm:spPr/>
      <dgm:t>
        <a:bodyPr/>
        <a:lstStyle/>
        <a:p>
          <a:endParaRPr lang="ru-RU"/>
        </a:p>
      </dgm:t>
    </dgm:pt>
    <dgm:pt modelId="{B24EFE61-2DD9-44F1-BA4D-F5D270E95A37}">
      <dgm:prSet phldrT="[Текст]"/>
      <dgm:spPr/>
      <dgm:t>
        <a:bodyPr/>
        <a:lstStyle/>
        <a:p>
          <a:r>
            <a:rPr lang="uk-UA" dirty="0" smtClean="0"/>
            <a:t>Космічне </a:t>
          </a:r>
          <a:r>
            <a:rPr lang="uk-UA" dirty="0" err="1" smtClean="0"/>
            <a:t>фентазі</a:t>
          </a:r>
          <a:endParaRPr lang="ru-RU" dirty="0"/>
        </a:p>
      </dgm:t>
    </dgm:pt>
    <dgm:pt modelId="{34048C9C-A6A8-44FD-A6AF-27648195C8A1}" type="parTrans" cxnId="{2FE3D6B4-0B28-42F7-B57D-B917E5709D99}">
      <dgm:prSet/>
      <dgm:spPr/>
      <dgm:t>
        <a:bodyPr/>
        <a:lstStyle/>
        <a:p>
          <a:endParaRPr lang="ru-RU"/>
        </a:p>
      </dgm:t>
    </dgm:pt>
    <dgm:pt modelId="{3D89887C-7FEB-45F1-A588-35DE5DC6C03E}" type="sibTrans" cxnId="{2FE3D6B4-0B28-42F7-B57D-B917E5709D99}">
      <dgm:prSet/>
      <dgm:spPr/>
      <dgm:t>
        <a:bodyPr/>
        <a:lstStyle/>
        <a:p>
          <a:endParaRPr lang="ru-RU"/>
        </a:p>
      </dgm:t>
    </dgm:pt>
    <dgm:pt modelId="{FB3819BE-57BF-4441-AF80-53FDA28D3B3F}">
      <dgm:prSet phldrT="[Текст]"/>
      <dgm:spPr/>
      <dgm:t>
        <a:bodyPr/>
        <a:lstStyle/>
        <a:p>
          <a:r>
            <a:rPr lang="uk-UA" dirty="0" smtClean="0"/>
            <a:t>«Петля часу»</a:t>
          </a:r>
          <a:endParaRPr lang="ru-RU" dirty="0"/>
        </a:p>
      </dgm:t>
    </dgm:pt>
    <dgm:pt modelId="{68BBCF01-F9AB-4E86-84E4-1DAAB4185A36}" type="parTrans" cxnId="{5692EB7D-0D7E-4A2B-A0DB-B9B5DFAD90BF}">
      <dgm:prSet/>
      <dgm:spPr/>
      <dgm:t>
        <a:bodyPr/>
        <a:lstStyle/>
        <a:p>
          <a:endParaRPr lang="ru-RU"/>
        </a:p>
      </dgm:t>
    </dgm:pt>
    <dgm:pt modelId="{07F77547-BC61-4834-8CE9-3897BF904D40}" type="sibTrans" cxnId="{5692EB7D-0D7E-4A2B-A0DB-B9B5DFAD90BF}">
      <dgm:prSet/>
      <dgm:spPr/>
      <dgm:t>
        <a:bodyPr/>
        <a:lstStyle/>
        <a:p>
          <a:endParaRPr lang="ru-RU"/>
        </a:p>
      </dgm:t>
    </dgm:pt>
    <dgm:pt modelId="{9010C0A6-0FDF-4AAC-B716-3094F812FE71}">
      <dgm:prSet phldrT="[Текст]"/>
      <dgm:spPr/>
      <dgm:t>
        <a:bodyPr/>
        <a:lstStyle/>
        <a:p>
          <a:r>
            <a:rPr lang="uk-UA" dirty="0" smtClean="0"/>
            <a:t>Інопланетяни</a:t>
          </a:r>
          <a:endParaRPr lang="ru-RU" dirty="0"/>
        </a:p>
      </dgm:t>
    </dgm:pt>
    <dgm:pt modelId="{D5FEFD7B-899F-49A1-A929-847B0B5A260C}" type="parTrans" cxnId="{9D17C5B5-F958-45A5-BD39-BF59D7CDFAD7}">
      <dgm:prSet/>
      <dgm:spPr/>
      <dgm:t>
        <a:bodyPr/>
        <a:lstStyle/>
        <a:p>
          <a:endParaRPr lang="ru-RU"/>
        </a:p>
      </dgm:t>
    </dgm:pt>
    <dgm:pt modelId="{0A0168DC-A4B9-40C3-97CB-7E60B0CABE7C}" type="sibTrans" cxnId="{9D17C5B5-F958-45A5-BD39-BF59D7CDFAD7}">
      <dgm:prSet/>
      <dgm:spPr/>
      <dgm:t>
        <a:bodyPr/>
        <a:lstStyle/>
        <a:p>
          <a:endParaRPr lang="ru-RU"/>
        </a:p>
      </dgm:t>
    </dgm:pt>
    <dgm:pt modelId="{439B3543-207A-46FF-81DE-1F3EDA5AC967}">
      <dgm:prSet/>
      <dgm:spPr/>
      <dgm:t>
        <a:bodyPr/>
        <a:lstStyle/>
        <a:p>
          <a:r>
            <a:rPr lang="ru-RU" dirty="0" err="1" smtClean="0"/>
            <a:t>Подорож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 до </a:t>
          </a:r>
          <a:r>
            <a:rPr lang="ru-RU" dirty="0" err="1" smtClean="0"/>
            <a:t>інших</a:t>
          </a:r>
          <a:r>
            <a:rPr lang="ru-RU" dirty="0" smtClean="0"/>
            <a:t> планет та </a:t>
          </a:r>
          <a:r>
            <a:rPr lang="ru-RU" dirty="0" err="1" smtClean="0"/>
            <a:t>зустріч</a:t>
          </a:r>
          <a:r>
            <a:rPr lang="ru-RU" dirty="0" smtClean="0"/>
            <a:t> з </a:t>
          </a:r>
          <a:r>
            <a:rPr lang="ru-RU" dirty="0" err="1" smtClean="0"/>
            <a:t>істотами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там </a:t>
          </a:r>
          <a:r>
            <a:rPr lang="ru-RU" dirty="0" err="1" smtClean="0"/>
            <a:t>мешкають</a:t>
          </a:r>
          <a:endParaRPr lang="ru-RU" dirty="0"/>
        </a:p>
      </dgm:t>
    </dgm:pt>
    <dgm:pt modelId="{1158DFF1-2CAA-4011-9DBD-EE2C5F608265}" type="parTrans" cxnId="{A82F4CD5-D437-4E9A-BA28-75BE53C7E70C}">
      <dgm:prSet/>
      <dgm:spPr/>
      <dgm:t>
        <a:bodyPr/>
        <a:lstStyle/>
        <a:p>
          <a:endParaRPr lang="ru-RU"/>
        </a:p>
      </dgm:t>
    </dgm:pt>
    <dgm:pt modelId="{77981E68-CEDF-4C16-BE01-A4B78C3D9C0F}" type="sibTrans" cxnId="{A82F4CD5-D437-4E9A-BA28-75BE53C7E70C}">
      <dgm:prSet/>
      <dgm:spPr/>
      <dgm:t>
        <a:bodyPr/>
        <a:lstStyle/>
        <a:p>
          <a:endParaRPr lang="ru-RU"/>
        </a:p>
      </dgm:t>
    </dgm:pt>
    <dgm:pt modelId="{545A1D1B-0E3A-4336-9215-5A2EA5F91DCD}">
      <dgm:prSet/>
      <dgm:spPr/>
      <dgm:t>
        <a:bodyPr/>
        <a:lstStyle/>
        <a:p>
          <a:r>
            <a:rPr lang="ru-RU" dirty="0" err="1" smtClean="0"/>
            <a:t>Зображення</a:t>
          </a:r>
          <a:r>
            <a:rPr lang="ru-RU" dirty="0" smtClean="0"/>
            <a:t> </a:t>
          </a:r>
          <a:r>
            <a:rPr lang="ru-RU" dirty="0" err="1" smtClean="0"/>
            <a:t>фантастичних</a:t>
          </a:r>
          <a:r>
            <a:rPr lang="ru-RU" dirty="0" smtClean="0"/>
            <a:t> </a:t>
          </a:r>
          <a:r>
            <a:rPr lang="ru-RU" dirty="0" err="1" smtClean="0"/>
            <a:t>подорожей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 в </a:t>
          </a:r>
          <a:r>
            <a:rPr lang="ru-RU" dirty="0" err="1" smtClean="0"/>
            <a:t>просторі</a:t>
          </a:r>
          <a:r>
            <a:rPr lang="ru-RU" dirty="0" smtClean="0"/>
            <a:t> та </a:t>
          </a:r>
          <a:r>
            <a:rPr lang="ru-RU" dirty="0" err="1" smtClean="0"/>
            <a:t>часі</a:t>
          </a:r>
          <a:r>
            <a:rPr lang="ru-RU" dirty="0" smtClean="0"/>
            <a:t> на </a:t>
          </a:r>
          <a:r>
            <a:rPr lang="ru-RU" dirty="0" err="1" smtClean="0"/>
            <a:t>планеті</a:t>
          </a:r>
          <a:r>
            <a:rPr lang="ru-RU" dirty="0" smtClean="0"/>
            <a:t> Земля. </a:t>
          </a:r>
          <a:endParaRPr lang="ru-RU" dirty="0"/>
        </a:p>
      </dgm:t>
    </dgm:pt>
    <dgm:pt modelId="{3F0FD858-9E72-4BBA-BDD8-42A52B8A2557}" type="parTrans" cxnId="{AE845D7D-C30E-463E-8D2A-8F16C0F773FA}">
      <dgm:prSet/>
      <dgm:spPr/>
      <dgm:t>
        <a:bodyPr/>
        <a:lstStyle/>
        <a:p>
          <a:endParaRPr lang="ru-RU"/>
        </a:p>
      </dgm:t>
    </dgm:pt>
    <dgm:pt modelId="{EDC4BD21-198D-4BEC-A2EB-8D8858D91F96}" type="sibTrans" cxnId="{AE845D7D-C30E-463E-8D2A-8F16C0F773FA}">
      <dgm:prSet/>
      <dgm:spPr/>
      <dgm:t>
        <a:bodyPr/>
        <a:lstStyle/>
        <a:p>
          <a:endParaRPr lang="ru-RU"/>
        </a:p>
      </dgm:t>
    </dgm:pt>
    <dgm:pt modelId="{213A4408-76F1-42FA-A75E-8BF2DF2C6E3D}">
      <dgm:prSet/>
      <dgm:spPr/>
      <dgm:t>
        <a:bodyPr/>
        <a:lstStyle/>
        <a:p>
          <a:r>
            <a:rPr lang="ru-RU" smtClean="0"/>
            <a:t>Подорож у часі + динозаври </a:t>
          </a:r>
          <a:endParaRPr lang="ru-RU"/>
        </a:p>
      </dgm:t>
    </dgm:pt>
    <dgm:pt modelId="{FA04102F-8E12-42A4-8CB5-BCF108C8EC73}" type="parTrans" cxnId="{52CC08E7-5354-45BE-9520-69E17C37D934}">
      <dgm:prSet/>
      <dgm:spPr/>
      <dgm:t>
        <a:bodyPr/>
        <a:lstStyle/>
        <a:p>
          <a:endParaRPr lang="ru-RU"/>
        </a:p>
      </dgm:t>
    </dgm:pt>
    <dgm:pt modelId="{9849F259-E6B8-4525-BDFF-F05F67330006}" type="sibTrans" cxnId="{52CC08E7-5354-45BE-9520-69E17C37D934}">
      <dgm:prSet/>
      <dgm:spPr/>
      <dgm:t>
        <a:bodyPr/>
        <a:lstStyle/>
        <a:p>
          <a:endParaRPr lang="ru-RU"/>
        </a:p>
      </dgm:t>
    </dgm:pt>
    <dgm:pt modelId="{04A12070-E972-4995-971D-44FD2D9535C1}">
      <dgm:prSet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Ефект</a:t>
          </a:r>
          <a:r>
            <a:rPr lang="ru-RU" dirty="0" smtClean="0"/>
            <a:t> </a:t>
          </a:r>
          <a:r>
            <a:rPr lang="ru-RU" dirty="0" err="1" smtClean="0"/>
            <a:t>метелика</a:t>
          </a:r>
          <a:r>
            <a:rPr lang="ru-RU" dirty="0" smtClean="0"/>
            <a:t>» </a:t>
          </a:r>
          <a:endParaRPr lang="ru-RU" dirty="0"/>
        </a:p>
      </dgm:t>
    </dgm:pt>
    <dgm:pt modelId="{BC141854-8A04-4A15-9DA1-FB8BE1E041AD}" type="parTrans" cxnId="{DC030CB4-3324-4E3A-8845-36229146F9DB}">
      <dgm:prSet/>
      <dgm:spPr/>
      <dgm:t>
        <a:bodyPr/>
        <a:lstStyle/>
        <a:p>
          <a:endParaRPr lang="ru-RU"/>
        </a:p>
      </dgm:t>
    </dgm:pt>
    <dgm:pt modelId="{9B325A8F-0808-4846-9321-BDE5176ECE39}" type="sibTrans" cxnId="{DC030CB4-3324-4E3A-8845-36229146F9DB}">
      <dgm:prSet/>
      <dgm:spPr/>
      <dgm:t>
        <a:bodyPr/>
        <a:lstStyle/>
        <a:p>
          <a:endParaRPr lang="ru-RU"/>
        </a:p>
      </dgm:t>
    </dgm:pt>
    <dgm:pt modelId="{DDCD20DB-9AC0-41AF-83B0-13FD1DF82CBC}" type="pres">
      <dgm:prSet presAssocID="{A1B81231-1A96-47D8-A476-406EBC555067}" presName="diagram" presStyleCnt="0">
        <dgm:presLayoutVars>
          <dgm:dir/>
          <dgm:resizeHandles val="exact"/>
        </dgm:presLayoutVars>
      </dgm:prSet>
      <dgm:spPr/>
    </dgm:pt>
    <dgm:pt modelId="{A5763FCF-79C3-46C4-B8AB-96EA749F0578}" type="pres">
      <dgm:prSet presAssocID="{EC29BF96-55B6-4DB8-A06E-08FC9AC64886}" presName="node" presStyleLbl="node1" presStyleIdx="0" presStyleCnt="9">
        <dgm:presLayoutVars>
          <dgm:bulletEnabled val="1"/>
        </dgm:presLayoutVars>
      </dgm:prSet>
      <dgm:spPr/>
    </dgm:pt>
    <dgm:pt modelId="{DB8B1A5E-86A6-4F18-8F79-C104FF6A95D9}" type="pres">
      <dgm:prSet presAssocID="{E47AB926-0537-426A-9924-3DC6394E7994}" presName="sibTrans" presStyleCnt="0"/>
      <dgm:spPr/>
    </dgm:pt>
    <dgm:pt modelId="{4BA3000A-ECDF-4EB1-AAE0-749EF2E07418}" type="pres">
      <dgm:prSet presAssocID="{439B3543-207A-46FF-81DE-1F3EDA5AC96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A7589-2189-472A-92C9-893C74CD13C4}" type="pres">
      <dgm:prSet presAssocID="{77981E68-CEDF-4C16-BE01-A4B78C3D9C0F}" presName="sibTrans" presStyleCnt="0"/>
      <dgm:spPr/>
    </dgm:pt>
    <dgm:pt modelId="{1F0BEA1F-AB13-41A6-8119-FDF0FA0657CB}" type="pres">
      <dgm:prSet presAssocID="{9936BA85-2A57-42AF-AF12-89D91CB6A2A5}" presName="node" presStyleLbl="node1" presStyleIdx="2" presStyleCnt="9">
        <dgm:presLayoutVars>
          <dgm:bulletEnabled val="1"/>
        </dgm:presLayoutVars>
      </dgm:prSet>
      <dgm:spPr/>
    </dgm:pt>
    <dgm:pt modelId="{DBC035FF-B639-47BB-94AB-EDDFB3E10FC8}" type="pres">
      <dgm:prSet presAssocID="{0955E641-8672-401D-856C-9CD9A28AB1F7}" presName="sibTrans" presStyleCnt="0"/>
      <dgm:spPr/>
    </dgm:pt>
    <dgm:pt modelId="{F6B5DE10-C1EA-4BE2-94F2-B75A9BEF3808}" type="pres">
      <dgm:prSet presAssocID="{B24EFE61-2DD9-44F1-BA4D-F5D270E95A37}" presName="node" presStyleLbl="node1" presStyleIdx="3" presStyleCnt="9">
        <dgm:presLayoutVars>
          <dgm:bulletEnabled val="1"/>
        </dgm:presLayoutVars>
      </dgm:prSet>
      <dgm:spPr/>
    </dgm:pt>
    <dgm:pt modelId="{E805C10C-80ED-4C0F-8515-EC425B569DB4}" type="pres">
      <dgm:prSet presAssocID="{3D89887C-7FEB-45F1-A588-35DE5DC6C03E}" presName="sibTrans" presStyleCnt="0"/>
      <dgm:spPr/>
    </dgm:pt>
    <dgm:pt modelId="{C0B5694F-5C1F-4116-9455-94CEF80666CA}" type="pres">
      <dgm:prSet presAssocID="{545A1D1B-0E3A-4336-9215-5A2EA5F91DC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F7342-6FBF-40D5-95FE-4467B6B099F0}" type="pres">
      <dgm:prSet presAssocID="{EDC4BD21-198D-4BEC-A2EB-8D8858D91F96}" presName="sibTrans" presStyleCnt="0"/>
      <dgm:spPr/>
    </dgm:pt>
    <dgm:pt modelId="{9344607C-C6D9-4B61-8360-BA3643C6F268}" type="pres">
      <dgm:prSet presAssocID="{FB3819BE-57BF-4441-AF80-53FDA28D3B3F}" presName="node" presStyleLbl="node1" presStyleIdx="5" presStyleCnt="9">
        <dgm:presLayoutVars>
          <dgm:bulletEnabled val="1"/>
        </dgm:presLayoutVars>
      </dgm:prSet>
      <dgm:spPr/>
    </dgm:pt>
    <dgm:pt modelId="{2AFF2914-BD82-4429-8323-F75FBB4B0739}" type="pres">
      <dgm:prSet presAssocID="{07F77547-BC61-4834-8CE9-3897BF904D40}" presName="sibTrans" presStyleCnt="0"/>
      <dgm:spPr/>
    </dgm:pt>
    <dgm:pt modelId="{C0CACE1D-7E22-4166-B6F7-CDFA95003BF4}" type="pres">
      <dgm:prSet presAssocID="{213A4408-76F1-42FA-A75E-8BF2DF2C6E3D}" presName="node" presStyleLbl="node1" presStyleIdx="6" presStyleCnt="9">
        <dgm:presLayoutVars>
          <dgm:bulletEnabled val="1"/>
        </dgm:presLayoutVars>
      </dgm:prSet>
      <dgm:spPr/>
    </dgm:pt>
    <dgm:pt modelId="{78CB3C00-98E2-4591-8833-BD1FFC645D3C}" type="pres">
      <dgm:prSet presAssocID="{9849F259-E6B8-4525-BDFF-F05F67330006}" presName="sibTrans" presStyleCnt="0"/>
      <dgm:spPr/>
    </dgm:pt>
    <dgm:pt modelId="{7F68A6BF-C5D1-4A06-ADC1-642655D798CF}" type="pres">
      <dgm:prSet presAssocID="{9010C0A6-0FDF-4AAC-B716-3094F812FE71}" presName="node" presStyleLbl="node1" presStyleIdx="7" presStyleCnt="9">
        <dgm:presLayoutVars>
          <dgm:bulletEnabled val="1"/>
        </dgm:presLayoutVars>
      </dgm:prSet>
      <dgm:spPr/>
    </dgm:pt>
    <dgm:pt modelId="{CEDE82A1-F66B-4BA7-9816-F6BB03C60D33}" type="pres">
      <dgm:prSet presAssocID="{0A0168DC-A4B9-40C3-97CB-7E60B0CABE7C}" presName="sibTrans" presStyleCnt="0"/>
      <dgm:spPr/>
    </dgm:pt>
    <dgm:pt modelId="{6E8596B8-70AB-4E14-9E63-ED1706C46E73}" type="pres">
      <dgm:prSet presAssocID="{04A12070-E972-4995-971D-44FD2D9535C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57725-A02E-487E-9FDA-DCEC71B65E3B}" type="presOf" srcId="{04A12070-E972-4995-971D-44FD2D9535C1}" destId="{6E8596B8-70AB-4E14-9E63-ED1706C46E73}" srcOrd="0" destOrd="0" presId="urn:microsoft.com/office/officeart/2005/8/layout/default"/>
    <dgm:cxn modelId="{33C95755-6324-4DD0-A163-9433E83EB102}" type="presOf" srcId="{9936BA85-2A57-42AF-AF12-89D91CB6A2A5}" destId="{1F0BEA1F-AB13-41A6-8119-FDF0FA0657CB}" srcOrd="0" destOrd="0" presId="urn:microsoft.com/office/officeart/2005/8/layout/default"/>
    <dgm:cxn modelId="{9BDE42EF-843B-416D-A982-5445C3F2A8C7}" srcId="{A1B81231-1A96-47D8-A476-406EBC555067}" destId="{EC29BF96-55B6-4DB8-A06E-08FC9AC64886}" srcOrd="0" destOrd="0" parTransId="{E294B60E-3966-4170-B5FF-423C05212D47}" sibTransId="{E47AB926-0537-426A-9924-3DC6394E7994}"/>
    <dgm:cxn modelId="{79C94B73-7A92-40F5-BF29-806B321177A9}" type="presOf" srcId="{EC29BF96-55B6-4DB8-A06E-08FC9AC64886}" destId="{A5763FCF-79C3-46C4-B8AB-96EA749F0578}" srcOrd="0" destOrd="0" presId="urn:microsoft.com/office/officeart/2005/8/layout/default"/>
    <dgm:cxn modelId="{DE207608-BFEF-4FE7-9461-426B3C6060FE}" type="presOf" srcId="{439B3543-207A-46FF-81DE-1F3EDA5AC967}" destId="{4BA3000A-ECDF-4EB1-AAE0-749EF2E07418}" srcOrd="0" destOrd="0" presId="urn:microsoft.com/office/officeart/2005/8/layout/default"/>
    <dgm:cxn modelId="{A889A69D-840D-42BB-B5AB-FDDE2BDD052B}" type="presOf" srcId="{FB3819BE-57BF-4441-AF80-53FDA28D3B3F}" destId="{9344607C-C6D9-4B61-8360-BA3643C6F268}" srcOrd="0" destOrd="0" presId="urn:microsoft.com/office/officeart/2005/8/layout/default"/>
    <dgm:cxn modelId="{AE845D7D-C30E-463E-8D2A-8F16C0F773FA}" srcId="{A1B81231-1A96-47D8-A476-406EBC555067}" destId="{545A1D1B-0E3A-4336-9215-5A2EA5F91DCD}" srcOrd="4" destOrd="0" parTransId="{3F0FD858-9E72-4BBA-BDD8-42A52B8A2557}" sibTransId="{EDC4BD21-198D-4BEC-A2EB-8D8858D91F96}"/>
    <dgm:cxn modelId="{A82F4CD5-D437-4E9A-BA28-75BE53C7E70C}" srcId="{A1B81231-1A96-47D8-A476-406EBC555067}" destId="{439B3543-207A-46FF-81DE-1F3EDA5AC967}" srcOrd="1" destOrd="0" parTransId="{1158DFF1-2CAA-4011-9DBD-EE2C5F608265}" sibTransId="{77981E68-CEDF-4C16-BE01-A4B78C3D9C0F}"/>
    <dgm:cxn modelId="{5692EB7D-0D7E-4A2B-A0DB-B9B5DFAD90BF}" srcId="{A1B81231-1A96-47D8-A476-406EBC555067}" destId="{FB3819BE-57BF-4441-AF80-53FDA28D3B3F}" srcOrd="5" destOrd="0" parTransId="{68BBCF01-F9AB-4E86-84E4-1DAAB4185A36}" sibTransId="{07F77547-BC61-4834-8CE9-3897BF904D40}"/>
    <dgm:cxn modelId="{2FE3D6B4-0B28-42F7-B57D-B917E5709D99}" srcId="{A1B81231-1A96-47D8-A476-406EBC555067}" destId="{B24EFE61-2DD9-44F1-BA4D-F5D270E95A37}" srcOrd="3" destOrd="0" parTransId="{34048C9C-A6A8-44FD-A6AF-27648195C8A1}" sibTransId="{3D89887C-7FEB-45F1-A588-35DE5DC6C03E}"/>
    <dgm:cxn modelId="{D7C6E4A7-F7A5-4C8C-B090-BEAC2FC97143}" type="presOf" srcId="{545A1D1B-0E3A-4336-9215-5A2EA5F91DCD}" destId="{C0B5694F-5C1F-4116-9455-94CEF80666CA}" srcOrd="0" destOrd="0" presId="urn:microsoft.com/office/officeart/2005/8/layout/default"/>
    <dgm:cxn modelId="{AFBB7895-1B98-4D94-A5B6-92753D347F5B}" type="presOf" srcId="{9010C0A6-0FDF-4AAC-B716-3094F812FE71}" destId="{7F68A6BF-C5D1-4A06-ADC1-642655D798CF}" srcOrd="0" destOrd="0" presId="urn:microsoft.com/office/officeart/2005/8/layout/default"/>
    <dgm:cxn modelId="{52CC08E7-5354-45BE-9520-69E17C37D934}" srcId="{A1B81231-1A96-47D8-A476-406EBC555067}" destId="{213A4408-76F1-42FA-A75E-8BF2DF2C6E3D}" srcOrd="6" destOrd="0" parTransId="{FA04102F-8E12-42A4-8CB5-BCF108C8EC73}" sibTransId="{9849F259-E6B8-4525-BDFF-F05F67330006}"/>
    <dgm:cxn modelId="{3C465611-76E1-4928-B861-1F5BC3F6BEE3}" srcId="{A1B81231-1A96-47D8-A476-406EBC555067}" destId="{9936BA85-2A57-42AF-AF12-89D91CB6A2A5}" srcOrd="2" destOrd="0" parTransId="{EB9BF389-7495-42D5-8065-DB05DF62F27C}" sibTransId="{0955E641-8672-401D-856C-9CD9A28AB1F7}"/>
    <dgm:cxn modelId="{3CCBDBE0-2C36-4640-9E81-877D1F3371C3}" type="presOf" srcId="{213A4408-76F1-42FA-A75E-8BF2DF2C6E3D}" destId="{C0CACE1D-7E22-4166-B6F7-CDFA95003BF4}" srcOrd="0" destOrd="0" presId="urn:microsoft.com/office/officeart/2005/8/layout/default"/>
    <dgm:cxn modelId="{D58728F4-CD38-4624-93B6-03CB35772BCA}" type="presOf" srcId="{A1B81231-1A96-47D8-A476-406EBC555067}" destId="{DDCD20DB-9AC0-41AF-83B0-13FD1DF82CBC}" srcOrd="0" destOrd="0" presId="urn:microsoft.com/office/officeart/2005/8/layout/default"/>
    <dgm:cxn modelId="{22CDE3CA-4FBF-41CD-AA18-246A71969D0C}" type="presOf" srcId="{B24EFE61-2DD9-44F1-BA4D-F5D270E95A37}" destId="{F6B5DE10-C1EA-4BE2-94F2-B75A9BEF3808}" srcOrd="0" destOrd="0" presId="urn:microsoft.com/office/officeart/2005/8/layout/default"/>
    <dgm:cxn modelId="{9D17C5B5-F958-45A5-BD39-BF59D7CDFAD7}" srcId="{A1B81231-1A96-47D8-A476-406EBC555067}" destId="{9010C0A6-0FDF-4AAC-B716-3094F812FE71}" srcOrd="7" destOrd="0" parTransId="{D5FEFD7B-899F-49A1-A929-847B0B5A260C}" sibTransId="{0A0168DC-A4B9-40C3-97CB-7E60B0CABE7C}"/>
    <dgm:cxn modelId="{DC030CB4-3324-4E3A-8845-36229146F9DB}" srcId="{A1B81231-1A96-47D8-A476-406EBC555067}" destId="{04A12070-E972-4995-971D-44FD2D9535C1}" srcOrd="8" destOrd="0" parTransId="{BC141854-8A04-4A15-9DA1-FB8BE1E041AD}" sibTransId="{9B325A8F-0808-4846-9321-BDE5176ECE39}"/>
    <dgm:cxn modelId="{AF1BBE78-2587-4213-B52B-D531A5967FFD}" type="presParOf" srcId="{DDCD20DB-9AC0-41AF-83B0-13FD1DF82CBC}" destId="{A5763FCF-79C3-46C4-B8AB-96EA749F0578}" srcOrd="0" destOrd="0" presId="urn:microsoft.com/office/officeart/2005/8/layout/default"/>
    <dgm:cxn modelId="{7EA219F2-D1C4-4D88-B789-29026F42F6C9}" type="presParOf" srcId="{DDCD20DB-9AC0-41AF-83B0-13FD1DF82CBC}" destId="{DB8B1A5E-86A6-4F18-8F79-C104FF6A95D9}" srcOrd="1" destOrd="0" presId="urn:microsoft.com/office/officeart/2005/8/layout/default"/>
    <dgm:cxn modelId="{3E4BDBD5-32AE-4E0E-989A-A53B3F2A95F2}" type="presParOf" srcId="{DDCD20DB-9AC0-41AF-83B0-13FD1DF82CBC}" destId="{4BA3000A-ECDF-4EB1-AAE0-749EF2E07418}" srcOrd="2" destOrd="0" presId="urn:microsoft.com/office/officeart/2005/8/layout/default"/>
    <dgm:cxn modelId="{8A42187C-3EB5-4B08-AF9D-50E3433AD2CD}" type="presParOf" srcId="{DDCD20DB-9AC0-41AF-83B0-13FD1DF82CBC}" destId="{34DA7589-2189-472A-92C9-893C74CD13C4}" srcOrd="3" destOrd="0" presId="urn:microsoft.com/office/officeart/2005/8/layout/default"/>
    <dgm:cxn modelId="{4C333AA7-6D09-439A-AFC2-176863DAEFF6}" type="presParOf" srcId="{DDCD20DB-9AC0-41AF-83B0-13FD1DF82CBC}" destId="{1F0BEA1F-AB13-41A6-8119-FDF0FA0657CB}" srcOrd="4" destOrd="0" presId="urn:microsoft.com/office/officeart/2005/8/layout/default"/>
    <dgm:cxn modelId="{10AEF32F-466D-4BF7-8C8F-26FFB9CFD27C}" type="presParOf" srcId="{DDCD20DB-9AC0-41AF-83B0-13FD1DF82CBC}" destId="{DBC035FF-B639-47BB-94AB-EDDFB3E10FC8}" srcOrd="5" destOrd="0" presId="urn:microsoft.com/office/officeart/2005/8/layout/default"/>
    <dgm:cxn modelId="{273DC84F-85C9-408E-9747-BD8376F7C4EA}" type="presParOf" srcId="{DDCD20DB-9AC0-41AF-83B0-13FD1DF82CBC}" destId="{F6B5DE10-C1EA-4BE2-94F2-B75A9BEF3808}" srcOrd="6" destOrd="0" presId="urn:microsoft.com/office/officeart/2005/8/layout/default"/>
    <dgm:cxn modelId="{9A94B3EF-018D-48D6-908F-643DFF12146B}" type="presParOf" srcId="{DDCD20DB-9AC0-41AF-83B0-13FD1DF82CBC}" destId="{E805C10C-80ED-4C0F-8515-EC425B569DB4}" srcOrd="7" destOrd="0" presId="urn:microsoft.com/office/officeart/2005/8/layout/default"/>
    <dgm:cxn modelId="{9634C648-190F-49FC-B544-AB5DE1A601E1}" type="presParOf" srcId="{DDCD20DB-9AC0-41AF-83B0-13FD1DF82CBC}" destId="{C0B5694F-5C1F-4116-9455-94CEF80666CA}" srcOrd="8" destOrd="0" presId="urn:microsoft.com/office/officeart/2005/8/layout/default"/>
    <dgm:cxn modelId="{9C71E09E-03C6-40FE-8CDD-21C9575A3D1E}" type="presParOf" srcId="{DDCD20DB-9AC0-41AF-83B0-13FD1DF82CBC}" destId="{7A0F7342-6FBF-40D5-95FE-4467B6B099F0}" srcOrd="9" destOrd="0" presId="urn:microsoft.com/office/officeart/2005/8/layout/default"/>
    <dgm:cxn modelId="{EA081B70-1F0A-4E21-85ED-931B979E6CCD}" type="presParOf" srcId="{DDCD20DB-9AC0-41AF-83B0-13FD1DF82CBC}" destId="{9344607C-C6D9-4B61-8360-BA3643C6F268}" srcOrd="10" destOrd="0" presId="urn:microsoft.com/office/officeart/2005/8/layout/default"/>
    <dgm:cxn modelId="{EF6361CE-FF06-4CE2-9C3B-D943EA157B29}" type="presParOf" srcId="{DDCD20DB-9AC0-41AF-83B0-13FD1DF82CBC}" destId="{2AFF2914-BD82-4429-8323-F75FBB4B0739}" srcOrd="11" destOrd="0" presId="urn:microsoft.com/office/officeart/2005/8/layout/default"/>
    <dgm:cxn modelId="{E67059BE-E806-424B-9478-1EA69381DEEF}" type="presParOf" srcId="{DDCD20DB-9AC0-41AF-83B0-13FD1DF82CBC}" destId="{C0CACE1D-7E22-4166-B6F7-CDFA95003BF4}" srcOrd="12" destOrd="0" presId="urn:microsoft.com/office/officeart/2005/8/layout/default"/>
    <dgm:cxn modelId="{A34DBA59-323F-4E11-BBCE-7614088D62D3}" type="presParOf" srcId="{DDCD20DB-9AC0-41AF-83B0-13FD1DF82CBC}" destId="{78CB3C00-98E2-4591-8833-BD1FFC645D3C}" srcOrd="13" destOrd="0" presId="urn:microsoft.com/office/officeart/2005/8/layout/default"/>
    <dgm:cxn modelId="{5502F94C-9EB7-4ABB-8220-5587BCEFC0E5}" type="presParOf" srcId="{DDCD20DB-9AC0-41AF-83B0-13FD1DF82CBC}" destId="{7F68A6BF-C5D1-4A06-ADC1-642655D798CF}" srcOrd="14" destOrd="0" presId="urn:microsoft.com/office/officeart/2005/8/layout/default"/>
    <dgm:cxn modelId="{3C12DF0C-1DCB-4DA9-A5A6-C601166BD426}" type="presParOf" srcId="{DDCD20DB-9AC0-41AF-83B0-13FD1DF82CBC}" destId="{CEDE82A1-F66B-4BA7-9816-F6BB03C60D33}" srcOrd="15" destOrd="0" presId="urn:microsoft.com/office/officeart/2005/8/layout/default"/>
    <dgm:cxn modelId="{3E6A7D94-D74B-4964-A6C2-70DFB0266506}" type="presParOf" srcId="{DDCD20DB-9AC0-41AF-83B0-13FD1DF82CBC}" destId="{6E8596B8-70AB-4E14-9E63-ED1706C46E7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98733-BC8D-4E95-B4DF-0077121E057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0B11D6-5313-4378-B39C-501B82E1B60E}">
      <dgm:prSet phldrT="[Текст]"/>
      <dgm:spPr/>
      <dgm:t>
        <a:bodyPr/>
        <a:lstStyle/>
        <a:p>
          <a:r>
            <a:rPr lang="uk-UA" dirty="0" smtClean="0"/>
            <a:t>«Нова Атлантида» Ф. Бекона</a:t>
          </a:r>
          <a:endParaRPr lang="ru-RU" dirty="0"/>
        </a:p>
      </dgm:t>
    </dgm:pt>
    <dgm:pt modelId="{8AF42130-8198-4D3F-A920-E2DD2D76DE45}" type="parTrans" cxnId="{D8F8F61C-C2F0-4065-A508-F41EA6DC2013}">
      <dgm:prSet/>
      <dgm:spPr/>
      <dgm:t>
        <a:bodyPr/>
        <a:lstStyle/>
        <a:p>
          <a:endParaRPr lang="ru-RU"/>
        </a:p>
      </dgm:t>
    </dgm:pt>
    <dgm:pt modelId="{D50858B8-F38F-472E-A17D-AD05BBC6757A}" type="sibTrans" cxnId="{D8F8F61C-C2F0-4065-A508-F41EA6DC2013}">
      <dgm:prSet/>
      <dgm:spPr/>
      <dgm:t>
        <a:bodyPr/>
        <a:lstStyle/>
        <a:p>
          <a:endParaRPr lang="ru-RU"/>
        </a:p>
      </dgm:t>
    </dgm:pt>
    <dgm:pt modelId="{9BABF3E4-9175-496B-832C-F53F9B3DB65C}">
      <dgm:prSet phldrT="[Текст]"/>
      <dgm:spPr/>
      <dgm:t>
        <a:bodyPr/>
        <a:lstStyle/>
        <a:p>
          <a:r>
            <a:rPr lang="uk-UA" dirty="0" smtClean="0"/>
            <a:t>«Місто сонця» Т. Кампанелла</a:t>
          </a:r>
          <a:endParaRPr lang="ru-RU" dirty="0"/>
        </a:p>
      </dgm:t>
    </dgm:pt>
    <dgm:pt modelId="{2A695E49-3CB5-41AE-B23A-D8F1DBF44A12}" type="parTrans" cxnId="{7138E45E-7FC8-4E87-9911-5CDB3D71E257}">
      <dgm:prSet/>
      <dgm:spPr/>
      <dgm:t>
        <a:bodyPr/>
        <a:lstStyle/>
        <a:p>
          <a:endParaRPr lang="ru-RU"/>
        </a:p>
      </dgm:t>
    </dgm:pt>
    <dgm:pt modelId="{B3E07CB2-C7A4-4A9D-96C4-F1D1AE2803C5}" type="sibTrans" cxnId="{7138E45E-7FC8-4E87-9911-5CDB3D71E257}">
      <dgm:prSet/>
      <dgm:spPr/>
      <dgm:t>
        <a:bodyPr/>
        <a:lstStyle/>
        <a:p>
          <a:endParaRPr lang="ru-RU"/>
        </a:p>
      </dgm:t>
    </dgm:pt>
    <dgm:pt modelId="{A5054437-FF3A-4EED-8E4E-1FAD182EC34F}">
      <dgm:prSet phldrT="[Текст]"/>
      <dgm:spPr/>
      <dgm:t>
        <a:bodyPr/>
        <a:lstStyle/>
        <a:p>
          <a:r>
            <a:rPr lang="uk-UA" dirty="0" smtClean="0"/>
            <a:t>«Мандри </a:t>
          </a:r>
          <a:r>
            <a:rPr lang="uk-UA" dirty="0" err="1" smtClean="0"/>
            <a:t>Гуллівера</a:t>
          </a:r>
          <a:r>
            <a:rPr lang="uk-UA" dirty="0" smtClean="0"/>
            <a:t>» </a:t>
          </a:r>
          <a:r>
            <a:rPr lang="uk-UA" dirty="0" err="1" smtClean="0"/>
            <a:t>Дж</a:t>
          </a:r>
          <a:r>
            <a:rPr lang="uk-UA" dirty="0" smtClean="0"/>
            <a:t>. </a:t>
          </a:r>
          <a:r>
            <a:rPr lang="uk-UA" dirty="0" err="1" smtClean="0"/>
            <a:t>Свіфта</a:t>
          </a:r>
          <a:endParaRPr lang="ru-RU" dirty="0"/>
        </a:p>
      </dgm:t>
    </dgm:pt>
    <dgm:pt modelId="{7654BBB5-E5E2-4A46-98A7-5AE630B6A7BB}" type="parTrans" cxnId="{C457EE53-A354-45F7-8A88-1E53EC7FB4D4}">
      <dgm:prSet/>
      <dgm:spPr/>
      <dgm:t>
        <a:bodyPr/>
        <a:lstStyle/>
        <a:p>
          <a:endParaRPr lang="ru-RU"/>
        </a:p>
      </dgm:t>
    </dgm:pt>
    <dgm:pt modelId="{2616EC76-01B7-4A95-9BA6-032D49310C0C}" type="sibTrans" cxnId="{C457EE53-A354-45F7-8A88-1E53EC7FB4D4}">
      <dgm:prSet/>
      <dgm:spPr/>
      <dgm:t>
        <a:bodyPr/>
        <a:lstStyle/>
        <a:p>
          <a:endParaRPr lang="ru-RU"/>
        </a:p>
      </dgm:t>
    </dgm:pt>
    <dgm:pt modelId="{68748C3C-F0E4-43CD-A4FD-BF6E02AD204D}">
      <dgm:prSet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Погляд</a:t>
          </a:r>
          <a:r>
            <a:rPr lang="ru-RU" dirty="0" smtClean="0"/>
            <a:t> назад, 2000—1887»  </a:t>
          </a:r>
          <a:r>
            <a:rPr lang="ru-RU" dirty="0" err="1" smtClean="0"/>
            <a:t>Едварда</a:t>
          </a:r>
          <a:r>
            <a:rPr lang="ru-RU" dirty="0" smtClean="0"/>
            <a:t> </a:t>
          </a:r>
          <a:r>
            <a:rPr lang="ru-RU" dirty="0" err="1" smtClean="0"/>
            <a:t>Белламі</a:t>
          </a:r>
          <a:endParaRPr lang="ru-RU" dirty="0"/>
        </a:p>
      </dgm:t>
    </dgm:pt>
    <dgm:pt modelId="{B9C46F1A-E19F-4C0E-A667-EE8277006392}" type="parTrans" cxnId="{7B521FF0-D677-49A8-86B5-51D39227685D}">
      <dgm:prSet/>
      <dgm:spPr/>
      <dgm:t>
        <a:bodyPr/>
        <a:lstStyle/>
        <a:p>
          <a:endParaRPr lang="ru-RU"/>
        </a:p>
      </dgm:t>
    </dgm:pt>
    <dgm:pt modelId="{FC7355CC-C604-4EA1-822D-D68C9ED20F59}" type="sibTrans" cxnId="{7B521FF0-D677-49A8-86B5-51D39227685D}">
      <dgm:prSet/>
      <dgm:spPr/>
      <dgm:t>
        <a:bodyPr/>
        <a:lstStyle/>
        <a:p>
          <a:endParaRPr lang="ru-RU"/>
        </a:p>
      </dgm:t>
    </dgm:pt>
    <dgm:pt modelId="{D93CEABD-BA5B-492F-A0C8-6F4FFF2F4211}">
      <dgm:prSet/>
      <dgm:spPr/>
      <dgm:t>
        <a:bodyPr/>
        <a:lstStyle/>
        <a:p>
          <a:r>
            <a:rPr lang="uk-UA" dirty="0" smtClean="0"/>
            <a:t>СВІТ ІГРАШОК</a:t>
          </a:r>
          <a:endParaRPr lang="ru-RU" dirty="0"/>
        </a:p>
      </dgm:t>
    </dgm:pt>
    <dgm:pt modelId="{7086F636-733D-4623-9F3D-7276F058EEA6}" type="parTrans" cxnId="{2139E453-7740-47E5-90FC-D335DFB4E8B7}">
      <dgm:prSet/>
      <dgm:spPr/>
      <dgm:t>
        <a:bodyPr/>
        <a:lstStyle/>
        <a:p>
          <a:endParaRPr lang="ru-RU"/>
        </a:p>
      </dgm:t>
    </dgm:pt>
    <dgm:pt modelId="{74718622-1D19-4884-82C8-8674E8A56E52}" type="sibTrans" cxnId="{2139E453-7740-47E5-90FC-D335DFB4E8B7}">
      <dgm:prSet/>
      <dgm:spPr/>
      <dgm:t>
        <a:bodyPr/>
        <a:lstStyle/>
        <a:p>
          <a:endParaRPr lang="ru-RU"/>
        </a:p>
      </dgm:t>
    </dgm:pt>
    <dgm:pt modelId="{49552B4F-8BDF-4AE6-A822-DB1FDFBFEDD6}" type="pres">
      <dgm:prSet presAssocID="{55598733-BC8D-4E95-B4DF-0077121E057A}" presName="linear" presStyleCnt="0">
        <dgm:presLayoutVars>
          <dgm:dir/>
          <dgm:animLvl val="lvl"/>
          <dgm:resizeHandles val="exact"/>
        </dgm:presLayoutVars>
      </dgm:prSet>
      <dgm:spPr/>
    </dgm:pt>
    <dgm:pt modelId="{736D67A3-1C38-47BB-B365-9497DAF16308}" type="pres">
      <dgm:prSet presAssocID="{B10B11D6-5313-4378-B39C-501B82E1B60E}" presName="parentLin" presStyleCnt="0"/>
      <dgm:spPr/>
    </dgm:pt>
    <dgm:pt modelId="{EFBBAF44-FC78-4C6F-A32A-AA0CF7533E1D}" type="pres">
      <dgm:prSet presAssocID="{B10B11D6-5313-4378-B39C-501B82E1B60E}" presName="parentLeftMargin" presStyleLbl="node1" presStyleIdx="0" presStyleCnt="5"/>
      <dgm:spPr/>
    </dgm:pt>
    <dgm:pt modelId="{4DFC72E0-6F4B-46D0-B77E-D215F23404F6}" type="pres">
      <dgm:prSet presAssocID="{B10B11D6-5313-4378-B39C-501B82E1B6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7FEEF4-6741-4475-AC77-EEF3F6AA47A2}" type="pres">
      <dgm:prSet presAssocID="{B10B11D6-5313-4378-B39C-501B82E1B60E}" presName="negativeSpace" presStyleCnt="0"/>
      <dgm:spPr/>
    </dgm:pt>
    <dgm:pt modelId="{F422D083-5117-4CCC-836E-9B901BA80906}" type="pres">
      <dgm:prSet presAssocID="{B10B11D6-5313-4378-B39C-501B82E1B60E}" presName="childText" presStyleLbl="conFgAcc1" presStyleIdx="0" presStyleCnt="5">
        <dgm:presLayoutVars>
          <dgm:bulletEnabled val="1"/>
        </dgm:presLayoutVars>
      </dgm:prSet>
      <dgm:spPr/>
    </dgm:pt>
    <dgm:pt modelId="{88981C6C-3894-4539-9A86-CECEA5D6B203}" type="pres">
      <dgm:prSet presAssocID="{D50858B8-F38F-472E-A17D-AD05BBC6757A}" presName="spaceBetweenRectangles" presStyleCnt="0"/>
      <dgm:spPr/>
    </dgm:pt>
    <dgm:pt modelId="{0C15440A-4D99-4AB2-81B5-D3194D3841EE}" type="pres">
      <dgm:prSet presAssocID="{9BABF3E4-9175-496B-832C-F53F9B3DB65C}" presName="parentLin" presStyleCnt="0"/>
      <dgm:spPr/>
    </dgm:pt>
    <dgm:pt modelId="{C7A78CA3-2EF1-454E-BB90-44A5461AA15F}" type="pres">
      <dgm:prSet presAssocID="{9BABF3E4-9175-496B-832C-F53F9B3DB65C}" presName="parentLeftMargin" presStyleLbl="node1" presStyleIdx="0" presStyleCnt="5"/>
      <dgm:spPr/>
    </dgm:pt>
    <dgm:pt modelId="{9D805C65-A4C4-40DE-B34E-B6C895197211}" type="pres">
      <dgm:prSet presAssocID="{9BABF3E4-9175-496B-832C-F53F9B3DB65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99E3E-74F4-40C0-9821-93C127FDC051}" type="pres">
      <dgm:prSet presAssocID="{9BABF3E4-9175-496B-832C-F53F9B3DB65C}" presName="negativeSpace" presStyleCnt="0"/>
      <dgm:spPr/>
    </dgm:pt>
    <dgm:pt modelId="{DD219D84-FFF2-4581-91FC-D08C8E55B344}" type="pres">
      <dgm:prSet presAssocID="{9BABF3E4-9175-496B-832C-F53F9B3DB65C}" presName="childText" presStyleLbl="conFgAcc1" presStyleIdx="1" presStyleCnt="5">
        <dgm:presLayoutVars>
          <dgm:bulletEnabled val="1"/>
        </dgm:presLayoutVars>
      </dgm:prSet>
      <dgm:spPr/>
    </dgm:pt>
    <dgm:pt modelId="{6FBCDD44-4BC6-4584-964C-917AA1EA61A1}" type="pres">
      <dgm:prSet presAssocID="{B3E07CB2-C7A4-4A9D-96C4-F1D1AE2803C5}" presName="spaceBetweenRectangles" presStyleCnt="0"/>
      <dgm:spPr/>
    </dgm:pt>
    <dgm:pt modelId="{26D9B48E-3EAE-4B09-9FCB-30141B887022}" type="pres">
      <dgm:prSet presAssocID="{A5054437-FF3A-4EED-8E4E-1FAD182EC34F}" presName="parentLin" presStyleCnt="0"/>
      <dgm:spPr/>
    </dgm:pt>
    <dgm:pt modelId="{F04406BD-6E5A-4D32-A404-EEAE7914064F}" type="pres">
      <dgm:prSet presAssocID="{A5054437-FF3A-4EED-8E4E-1FAD182EC34F}" presName="parentLeftMargin" presStyleLbl="node1" presStyleIdx="1" presStyleCnt="5"/>
      <dgm:spPr/>
    </dgm:pt>
    <dgm:pt modelId="{057A0A4C-71D5-45C6-803B-A892900F028A}" type="pres">
      <dgm:prSet presAssocID="{A5054437-FF3A-4EED-8E4E-1FAD182EC3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16FD1-EDFF-4E19-B464-E4194A9E86A2}" type="pres">
      <dgm:prSet presAssocID="{A5054437-FF3A-4EED-8E4E-1FAD182EC34F}" presName="negativeSpace" presStyleCnt="0"/>
      <dgm:spPr/>
    </dgm:pt>
    <dgm:pt modelId="{35915E76-580A-450C-B70F-01ED33E3F11F}" type="pres">
      <dgm:prSet presAssocID="{A5054437-FF3A-4EED-8E4E-1FAD182EC34F}" presName="childText" presStyleLbl="conFgAcc1" presStyleIdx="2" presStyleCnt="5">
        <dgm:presLayoutVars>
          <dgm:bulletEnabled val="1"/>
        </dgm:presLayoutVars>
      </dgm:prSet>
      <dgm:spPr/>
    </dgm:pt>
    <dgm:pt modelId="{9EEA4A17-2EA7-48E2-8A32-5C6E084D0FFC}" type="pres">
      <dgm:prSet presAssocID="{2616EC76-01B7-4A95-9BA6-032D49310C0C}" presName="spaceBetweenRectangles" presStyleCnt="0"/>
      <dgm:spPr/>
    </dgm:pt>
    <dgm:pt modelId="{8BD5DEDC-AD05-46C4-A465-2ECEA2B888E0}" type="pres">
      <dgm:prSet presAssocID="{68748C3C-F0E4-43CD-A4FD-BF6E02AD204D}" presName="parentLin" presStyleCnt="0"/>
      <dgm:spPr/>
    </dgm:pt>
    <dgm:pt modelId="{ACA1E349-44FC-401B-B63F-9EA056672A04}" type="pres">
      <dgm:prSet presAssocID="{68748C3C-F0E4-43CD-A4FD-BF6E02AD204D}" presName="parentLeftMargin" presStyleLbl="node1" presStyleIdx="2" presStyleCnt="5"/>
      <dgm:spPr/>
    </dgm:pt>
    <dgm:pt modelId="{3063C2CD-92CB-4C7A-A6E5-C531EC1BB3F1}" type="pres">
      <dgm:prSet presAssocID="{68748C3C-F0E4-43CD-A4FD-BF6E02AD204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B7F3-45F6-411A-81C0-4144A3256A37}" type="pres">
      <dgm:prSet presAssocID="{68748C3C-F0E4-43CD-A4FD-BF6E02AD204D}" presName="negativeSpace" presStyleCnt="0"/>
      <dgm:spPr/>
    </dgm:pt>
    <dgm:pt modelId="{20FE864D-3EB5-4645-9347-C340C7210E7E}" type="pres">
      <dgm:prSet presAssocID="{68748C3C-F0E4-43CD-A4FD-BF6E02AD204D}" presName="childText" presStyleLbl="conFgAcc1" presStyleIdx="3" presStyleCnt="5">
        <dgm:presLayoutVars>
          <dgm:bulletEnabled val="1"/>
        </dgm:presLayoutVars>
      </dgm:prSet>
      <dgm:spPr/>
    </dgm:pt>
    <dgm:pt modelId="{1363F440-8CD2-4893-B8B7-E56A1BF014DD}" type="pres">
      <dgm:prSet presAssocID="{FC7355CC-C604-4EA1-822D-D68C9ED20F59}" presName="spaceBetweenRectangles" presStyleCnt="0"/>
      <dgm:spPr/>
    </dgm:pt>
    <dgm:pt modelId="{F853B268-E6C8-413A-9EBF-76C679D624C2}" type="pres">
      <dgm:prSet presAssocID="{D93CEABD-BA5B-492F-A0C8-6F4FFF2F4211}" presName="parentLin" presStyleCnt="0"/>
      <dgm:spPr/>
    </dgm:pt>
    <dgm:pt modelId="{CE35BA13-7A17-4000-A1F3-804B1918B6AE}" type="pres">
      <dgm:prSet presAssocID="{D93CEABD-BA5B-492F-A0C8-6F4FFF2F4211}" presName="parentLeftMargin" presStyleLbl="node1" presStyleIdx="3" presStyleCnt="5"/>
      <dgm:spPr/>
    </dgm:pt>
    <dgm:pt modelId="{51AF3191-0B3D-407D-A9CD-583A4BBF1D93}" type="pres">
      <dgm:prSet presAssocID="{D93CEABD-BA5B-492F-A0C8-6F4FFF2F421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089C1E5-7B3F-4DF4-A61E-A4BB8432E6AC}" type="pres">
      <dgm:prSet presAssocID="{D93CEABD-BA5B-492F-A0C8-6F4FFF2F4211}" presName="negativeSpace" presStyleCnt="0"/>
      <dgm:spPr/>
    </dgm:pt>
    <dgm:pt modelId="{B962BCEB-57CB-41C0-8D5A-B42F869C1F82}" type="pres">
      <dgm:prSet presAssocID="{D93CEABD-BA5B-492F-A0C8-6F4FFF2F421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F11D2CB-4C6D-442F-A7CA-0F5E1C6DF6A2}" type="presOf" srcId="{9BABF3E4-9175-496B-832C-F53F9B3DB65C}" destId="{C7A78CA3-2EF1-454E-BB90-44A5461AA15F}" srcOrd="0" destOrd="0" presId="urn:microsoft.com/office/officeart/2005/8/layout/list1"/>
    <dgm:cxn modelId="{0BB76E76-62B1-42D9-8324-D215B11ECE7B}" type="presOf" srcId="{68748C3C-F0E4-43CD-A4FD-BF6E02AD204D}" destId="{3063C2CD-92CB-4C7A-A6E5-C531EC1BB3F1}" srcOrd="1" destOrd="0" presId="urn:microsoft.com/office/officeart/2005/8/layout/list1"/>
    <dgm:cxn modelId="{8CB7DFCE-AB9E-484D-87C8-10AD043E8B21}" type="presOf" srcId="{A5054437-FF3A-4EED-8E4E-1FAD182EC34F}" destId="{057A0A4C-71D5-45C6-803B-A892900F028A}" srcOrd="1" destOrd="0" presId="urn:microsoft.com/office/officeart/2005/8/layout/list1"/>
    <dgm:cxn modelId="{7138E45E-7FC8-4E87-9911-5CDB3D71E257}" srcId="{55598733-BC8D-4E95-B4DF-0077121E057A}" destId="{9BABF3E4-9175-496B-832C-F53F9B3DB65C}" srcOrd="1" destOrd="0" parTransId="{2A695E49-3CB5-41AE-B23A-D8F1DBF44A12}" sibTransId="{B3E07CB2-C7A4-4A9D-96C4-F1D1AE2803C5}"/>
    <dgm:cxn modelId="{C457EE53-A354-45F7-8A88-1E53EC7FB4D4}" srcId="{55598733-BC8D-4E95-B4DF-0077121E057A}" destId="{A5054437-FF3A-4EED-8E4E-1FAD182EC34F}" srcOrd="2" destOrd="0" parTransId="{7654BBB5-E5E2-4A46-98A7-5AE630B6A7BB}" sibTransId="{2616EC76-01B7-4A95-9BA6-032D49310C0C}"/>
    <dgm:cxn modelId="{7B521FF0-D677-49A8-86B5-51D39227685D}" srcId="{55598733-BC8D-4E95-B4DF-0077121E057A}" destId="{68748C3C-F0E4-43CD-A4FD-BF6E02AD204D}" srcOrd="3" destOrd="0" parTransId="{B9C46F1A-E19F-4C0E-A667-EE8277006392}" sibTransId="{FC7355CC-C604-4EA1-822D-D68C9ED20F59}"/>
    <dgm:cxn modelId="{6847B1D5-4F15-4E26-8085-CECDDDC8FE62}" type="presOf" srcId="{B10B11D6-5313-4378-B39C-501B82E1B60E}" destId="{4DFC72E0-6F4B-46D0-B77E-D215F23404F6}" srcOrd="1" destOrd="0" presId="urn:microsoft.com/office/officeart/2005/8/layout/list1"/>
    <dgm:cxn modelId="{AD4C6C5B-6E9C-4F70-AC85-210F7E0CBF09}" type="presOf" srcId="{9BABF3E4-9175-496B-832C-F53F9B3DB65C}" destId="{9D805C65-A4C4-40DE-B34E-B6C895197211}" srcOrd="1" destOrd="0" presId="urn:microsoft.com/office/officeart/2005/8/layout/list1"/>
    <dgm:cxn modelId="{D8F8F61C-C2F0-4065-A508-F41EA6DC2013}" srcId="{55598733-BC8D-4E95-B4DF-0077121E057A}" destId="{B10B11D6-5313-4378-B39C-501B82E1B60E}" srcOrd="0" destOrd="0" parTransId="{8AF42130-8198-4D3F-A920-E2DD2D76DE45}" sibTransId="{D50858B8-F38F-472E-A17D-AD05BBC6757A}"/>
    <dgm:cxn modelId="{D9D9B324-7836-4A48-B278-D6B9E1DE16BC}" type="presOf" srcId="{55598733-BC8D-4E95-B4DF-0077121E057A}" destId="{49552B4F-8BDF-4AE6-A822-DB1FDFBFEDD6}" srcOrd="0" destOrd="0" presId="urn:microsoft.com/office/officeart/2005/8/layout/list1"/>
    <dgm:cxn modelId="{1DED5745-D329-4E7F-B9D9-1C01C82E74FE}" type="presOf" srcId="{A5054437-FF3A-4EED-8E4E-1FAD182EC34F}" destId="{F04406BD-6E5A-4D32-A404-EEAE7914064F}" srcOrd="0" destOrd="0" presId="urn:microsoft.com/office/officeart/2005/8/layout/list1"/>
    <dgm:cxn modelId="{1B61A022-12D4-4B40-818E-D6D598FD108A}" type="presOf" srcId="{B10B11D6-5313-4378-B39C-501B82E1B60E}" destId="{EFBBAF44-FC78-4C6F-A32A-AA0CF7533E1D}" srcOrd="0" destOrd="0" presId="urn:microsoft.com/office/officeart/2005/8/layout/list1"/>
    <dgm:cxn modelId="{403BC3C2-DA98-4707-9176-9AFE1F01CCC1}" type="presOf" srcId="{D93CEABD-BA5B-492F-A0C8-6F4FFF2F4211}" destId="{51AF3191-0B3D-407D-A9CD-583A4BBF1D93}" srcOrd="1" destOrd="0" presId="urn:microsoft.com/office/officeart/2005/8/layout/list1"/>
    <dgm:cxn modelId="{2139E453-7740-47E5-90FC-D335DFB4E8B7}" srcId="{55598733-BC8D-4E95-B4DF-0077121E057A}" destId="{D93CEABD-BA5B-492F-A0C8-6F4FFF2F4211}" srcOrd="4" destOrd="0" parTransId="{7086F636-733D-4623-9F3D-7276F058EEA6}" sibTransId="{74718622-1D19-4884-82C8-8674E8A56E52}"/>
    <dgm:cxn modelId="{A36DFAB3-8CB0-414F-8D88-5E30CD58AEA2}" type="presOf" srcId="{68748C3C-F0E4-43CD-A4FD-BF6E02AD204D}" destId="{ACA1E349-44FC-401B-B63F-9EA056672A04}" srcOrd="0" destOrd="0" presId="urn:microsoft.com/office/officeart/2005/8/layout/list1"/>
    <dgm:cxn modelId="{14C04195-57FF-4DF2-8630-666F5B36BC21}" type="presOf" srcId="{D93CEABD-BA5B-492F-A0C8-6F4FFF2F4211}" destId="{CE35BA13-7A17-4000-A1F3-804B1918B6AE}" srcOrd="0" destOrd="0" presId="urn:microsoft.com/office/officeart/2005/8/layout/list1"/>
    <dgm:cxn modelId="{2D91ACC9-73D9-4D30-BABF-FCC676F8FDB4}" type="presParOf" srcId="{49552B4F-8BDF-4AE6-A822-DB1FDFBFEDD6}" destId="{736D67A3-1C38-47BB-B365-9497DAF16308}" srcOrd="0" destOrd="0" presId="urn:microsoft.com/office/officeart/2005/8/layout/list1"/>
    <dgm:cxn modelId="{6D5691ED-A814-4CAE-B1EE-6E60F86443E7}" type="presParOf" srcId="{736D67A3-1C38-47BB-B365-9497DAF16308}" destId="{EFBBAF44-FC78-4C6F-A32A-AA0CF7533E1D}" srcOrd="0" destOrd="0" presId="urn:microsoft.com/office/officeart/2005/8/layout/list1"/>
    <dgm:cxn modelId="{0E8D4165-2F33-4790-95F8-903EBAE51446}" type="presParOf" srcId="{736D67A3-1C38-47BB-B365-9497DAF16308}" destId="{4DFC72E0-6F4B-46D0-B77E-D215F23404F6}" srcOrd="1" destOrd="0" presId="urn:microsoft.com/office/officeart/2005/8/layout/list1"/>
    <dgm:cxn modelId="{3839CE59-A0E0-46E9-BF00-92F1A8AF812E}" type="presParOf" srcId="{49552B4F-8BDF-4AE6-A822-DB1FDFBFEDD6}" destId="{B87FEEF4-6741-4475-AC77-EEF3F6AA47A2}" srcOrd="1" destOrd="0" presId="urn:microsoft.com/office/officeart/2005/8/layout/list1"/>
    <dgm:cxn modelId="{69470335-A7A3-49CB-A44B-2DFD8B8FD837}" type="presParOf" srcId="{49552B4F-8BDF-4AE6-A822-DB1FDFBFEDD6}" destId="{F422D083-5117-4CCC-836E-9B901BA80906}" srcOrd="2" destOrd="0" presId="urn:microsoft.com/office/officeart/2005/8/layout/list1"/>
    <dgm:cxn modelId="{876EF07F-4567-4788-81F3-E70291E7DD72}" type="presParOf" srcId="{49552B4F-8BDF-4AE6-A822-DB1FDFBFEDD6}" destId="{88981C6C-3894-4539-9A86-CECEA5D6B203}" srcOrd="3" destOrd="0" presId="urn:microsoft.com/office/officeart/2005/8/layout/list1"/>
    <dgm:cxn modelId="{85AF5D48-BE5D-4C56-B018-F8214E802DFD}" type="presParOf" srcId="{49552B4F-8BDF-4AE6-A822-DB1FDFBFEDD6}" destId="{0C15440A-4D99-4AB2-81B5-D3194D3841EE}" srcOrd="4" destOrd="0" presId="urn:microsoft.com/office/officeart/2005/8/layout/list1"/>
    <dgm:cxn modelId="{E3D394EB-BFFC-40E8-9B3A-F4EC156EE568}" type="presParOf" srcId="{0C15440A-4D99-4AB2-81B5-D3194D3841EE}" destId="{C7A78CA3-2EF1-454E-BB90-44A5461AA15F}" srcOrd="0" destOrd="0" presId="urn:microsoft.com/office/officeart/2005/8/layout/list1"/>
    <dgm:cxn modelId="{69858A45-01DE-4AB3-9638-B5A5E9AC60BB}" type="presParOf" srcId="{0C15440A-4D99-4AB2-81B5-D3194D3841EE}" destId="{9D805C65-A4C4-40DE-B34E-B6C895197211}" srcOrd="1" destOrd="0" presId="urn:microsoft.com/office/officeart/2005/8/layout/list1"/>
    <dgm:cxn modelId="{D1D7A29E-F209-4465-B393-8475134732EE}" type="presParOf" srcId="{49552B4F-8BDF-4AE6-A822-DB1FDFBFEDD6}" destId="{2CA99E3E-74F4-40C0-9821-93C127FDC051}" srcOrd="5" destOrd="0" presId="urn:microsoft.com/office/officeart/2005/8/layout/list1"/>
    <dgm:cxn modelId="{6C277AC1-AA3D-4A62-9926-0197C5E45D4F}" type="presParOf" srcId="{49552B4F-8BDF-4AE6-A822-DB1FDFBFEDD6}" destId="{DD219D84-FFF2-4581-91FC-D08C8E55B344}" srcOrd="6" destOrd="0" presId="urn:microsoft.com/office/officeart/2005/8/layout/list1"/>
    <dgm:cxn modelId="{6B26F687-D092-4197-A381-408F3A9401E4}" type="presParOf" srcId="{49552B4F-8BDF-4AE6-A822-DB1FDFBFEDD6}" destId="{6FBCDD44-4BC6-4584-964C-917AA1EA61A1}" srcOrd="7" destOrd="0" presId="urn:microsoft.com/office/officeart/2005/8/layout/list1"/>
    <dgm:cxn modelId="{56ABF124-25C6-45BC-BDB9-222229B956AA}" type="presParOf" srcId="{49552B4F-8BDF-4AE6-A822-DB1FDFBFEDD6}" destId="{26D9B48E-3EAE-4B09-9FCB-30141B887022}" srcOrd="8" destOrd="0" presId="urn:microsoft.com/office/officeart/2005/8/layout/list1"/>
    <dgm:cxn modelId="{EA0C445F-898D-402B-AC1E-201FE3E4EEF5}" type="presParOf" srcId="{26D9B48E-3EAE-4B09-9FCB-30141B887022}" destId="{F04406BD-6E5A-4D32-A404-EEAE7914064F}" srcOrd="0" destOrd="0" presId="urn:microsoft.com/office/officeart/2005/8/layout/list1"/>
    <dgm:cxn modelId="{C5D380AF-A001-4A15-B1F8-38426D34D065}" type="presParOf" srcId="{26D9B48E-3EAE-4B09-9FCB-30141B887022}" destId="{057A0A4C-71D5-45C6-803B-A892900F028A}" srcOrd="1" destOrd="0" presId="urn:microsoft.com/office/officeart/2005/8/layout/list1"/>
    <dgm:cxn modelId="{E35EF812-3619-4433-902E-D4BFA5A5D1BE}" type="presParOf" srcId="{49552B4F-8BDF-4AE6-A822-DB1FDFBFEDD6}" destId="{E4716FD1-EDFF-4E19-B464-E4194A9E86A2}" srcOrd="9" destOrd="0" presId="urn:microsoft.com/office/officeart/2005/8/layout/list1"/>
    <dgm:cxn modelId="{556E74D4-B668-467B-9857-BCCABB40920A}" type="presParOf" srcId="{49552B4F-8BDF-4AE6-A822-DB1FDFBFEDD6}" destId="{35915E76-580A-450C-B70F-01ED33E3F11F}" srcOrd="10" destOrd="0" presId="urn:microsoft.com/office/officeart/2005/8/layout/list1"/>
    <dgm:cxn modelId="{85CA2326-6E86-4B0A-8BA2-2F26BBD34478}" type="presParOf" srcId="{49552B4F-8BDF-4AE6-A822-DB1FDFBFEDD6}" destId="{9EEA4A17-2EA7-48E2-8A32-5C6E084D0FFC}" srcOrd="11" destOrd="0" presId="urn:microsoft.com/office/officeart/2005/8/layout/list1"/>
    <dgm:cxn modelId="{2A5F221D-4C99-4035-AC66-2E85F3C134BE}" type="presParOf" srcId="{49552B4F-8BDF-4AE6-A822-DB1FDFBFEDD6}" destId="{8BD5DEDC-AD05-46C4-A465-2ECEA2B888E0}" srcOrd="12" destOrd="0" presId="urn:microsoft.com/office/officeart/2005/8/layout/list1"/>
    <dgm:cxn modelId="{BE924362-515D-4549-B1D4-94D3578556AF}" type="presParOf" srcId="{8BD5DEDC-AD05-46C4-A465-2ECEA2B888E0}" destId="{ACA1E349-44FC-401B-B63F-9EA056672A04}" srcOrd="0" destOrd="0" presId="urn:microsoft.com/office/officeart/2005/8/layout/list1"/>
    <dgm:cxn modelId="{E2D5132E-75BE-4D2F-B7C7-3E6180B6E9A0}" type="presParOf" srcId="{8BD5DEDC-AD05-46C4-A465-2ECEA2B888E0}" destId="{3063C2CD-92CB-4C7A-A6E5-C531EC1BB3F1}" srcOrd="1" destOrd="0" presId="urn:microsoft.com/office/officeart/2005/8/layout/list1"/>
    <dgm:cxn modelId="{857E2332-A28E-469C-856B-AB4A3190C4F7}" type="presParOf" srcId="{49552B4F-8BDF-4AE6-A822-DB1FDFBFEDD6}" destId="{E544B7F3-45F6-411A-81C0-4144A3256A37}" srcOrd="13" destOrd="0" presId="urn:microsoft.com/office/officeart/2005/8/layout/list1"/>
    <dgm:cxn modelId="{435B1270-FDA9-439E-BDFC-BF1D6E230F8E}" type="presParOf" srcId="{49552B4F-8BDF-4AE6-A822-DB1FDFBFEDD6}" destId="{20FE864D-3EB5-4645-9347-C340C7210E7E}" srcOrd="14" destOrd="0" presId="urn:microsoft.com/office/officeart/2005/8/layout/list1"/>
    <dgm:cxn modelId="{ACD5C0F8-59CA-4B8D-B852-17855B824EC7}" type="presParOf" srcId="{49552B4F-8BDF-4AE6-A822-DB1FDFBFEDD6}" destId="{1363F440-8CD2-4893-B8B7-E56A1BF014DD}" srcOrd="15" destOrd="0" presId="urn:microsoft.com/office/officeart/2005/8/layout/list1"/>
    <dgm:cxn modelId="{3F4BC63F-2A07-4C39-A7CE-6998A678DADF}" type="presParOf" srcId="{49552B4F-8BDF-4AE6-A822-DB1FDFBFEDD6}" destId="{F853B268-E6C8-413A-9EBF-76C679D624C2}" srcOrd="16" destOrd="0" presId="urn:microsoft.com/office/officeart/2005/8/layout/list1"/>
    <dgm:cxn modelId="{D86020B6-3E5C-4643-83EB-7A13BEFBD14F}" type="presParOf" srcId="{F853B268-E6C8-413A-9EBF-76C679D624C2}" destId="{CE35BA13-7A17-4000-A1F3-804B1918B6AE}" srcOrd="0" destOrd="0" presId="urn:microsoft.com/office/officeart/2005/8/layout/list1"/>
    <dgm:cxn modelId="{45BC9179-DC49-4603-9BE3-2A8E53E6E393}" type="presParOf" srcId="{F853B268-E6C8-413A-9EBF-76C679D624C2}" destId="{51AF3191-0B3D-407D-A9CD-583A4BBF1D93}" srcOrd="1" destOrd="0" presId="urn:microsoft.com/office/officeart/2005/8/layout/list1"/>
    <dgm:cxn modelId="{05DC3E27-1645-4CBB-BB53-7E9E35A4E0D6}" type="presParOf" srcId="{49552B4F-8BDF-4AE6-A822-DB1FDFBFEDD6}" destId="{2089C1E5-7B3F-4DF4-A61E-A4BB8432E6AC}" srcOrd="17" destOrd="0" presId="urn:microsoft.com/office/officeart/2005/8/layout/list1"/>
    <dgm:cxn modelId="{41C03505-F7FE-4A4F-AFFC-1997F997A0D2}" type="presParOf" srcId="{49552B4F-8BDF-4AE6-A822-DB1FDFBFEDD6}" destId="{B962BCEB-57CB-41C0-8D5A-B42F869C1F8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EDFE9-9EE0-4426-8924-CF131F3BF413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чи може інопланетне вторгнення бути корисним для землян</a:t>
          </a:r>
          <a:endParaRPr lang="ru-RU" sz="3400" kern="1200" dirty="0" smtClean="0"/>
        </a:p>
      </dsp:txBody>
      <dsp:txXfrm>
        <a:off x="51164" y="362"/>
        <a:ext cx="4179867" cy="2507920"/>
      </dsp:txXfrm>
    </dsp:sp>
    <dsp:sp modelId="{8E068AD4-B9A9-4EF4-8556-BFE91D6D4586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що таке «ефект метелика» та «петля часу»</a:t>
          </a:r>
          <a:endParaRPr lang="ru-RU" sz="3400" kern="1200" dirty="0" smtClean="0"/>
        </a:p>
      </dsp:txBody>
      <dsp:txXfrm>
        <a:off x="4649018" y="362"/>
        <a:ext cx="4179867" cy="2507920"/>
      </dsp:txXfrm>
    </dsp:sp>
    <dsp:sp modelId="{D2A80A70-1E4C-4809-BC7D-79F2F5F556D9}">
      <dsp:nvSpPr>
        <dsp:cNvPr id="0" name=""/>
        <dsp:cNvSpPr/>
      </dsp:nvSpPr>
      <dsp:spPr>
        <a:xfrm>
          <a:off x="51164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що буде, якщо роботи захоплять землю</a:t>
          </a:r>
          <a:endParaRPr lang="ru-RU" sz="3400" kern="1200" dirty="0" smtClean="0"/>
        </a:p>
      </dsp:txBody>
      <dsp:txXfrm>
        <a:off x="51164" y="2926269"/>
        <a:ext cx="4179867" cy="2507920"/>
      </dsp:txXfrm>
    </dsp:sp>
    <dsp:sp modelId="{2ABEE985-4BC3-4BBC-9905-B0FC95640611}">
      <dsp:nvSpPr>
        <dsp:cNvPr id="0" name=""/>
        <dsp:cNvSpPr/>
      </dsp:nvSpPr>
      <dsp:spPr>
        <a:xfrm>
          <a:off x="4649018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коли хакери та наркотично залежні маргінали стають героями літератури</a:t>
          </a:r>
          <a:endParaRPr lang="ru-RU" sz="3400" kern="1200" dirty="0" smtClean="0"/>
        </a:p>
      </dsp:txBody>
      <dsp:txXfrm>
        <a:off x="4649018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63FCF-79C3-46C4-B8AB-96EA749F0578}">
      <dsp:nvSpPr>
        <dsp:cNvPr id="0" name=""/>
        <dsp:cNvSpPr/>
      </dsp:nvSpPr>
      <dsp:spPr>
        <a:xfrm>
          <a:off x="0" y="935283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Повстання роботів</a:t>
          </a:r>
          <a:endParaRPr lang="ru-RU" sz="1200" kern="1200" dirty="0"/>
        </a:p>
      </dsp:txBody>
      <dsp:txXfrm>
        <a:off x="0" y="935283"/>
        <a:ext cx="1670311" cy="1002187"/>
      </dsp:txXfrm>
    </dsp:sp>
    <dsp:sp modelId="{4BA3000A-ECDF-4EB1-AAE0-749EF2E07418}">
      <dsp:nvSpPr>
        <dsp:cNvPr id="0" name=""/>
        <dsp:cNvSpPr/>
      </dsp:nvSpPr>
      <dsp:spPr>
        <a:xfrm>
          <a:off x="1837343" y="935283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Подорож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людини</a:t>
          </a:r>
          <a:r>
            <a:rPr lang="ru-RU" sz="1200" kern="1200" dirty="0" smtClean="0"/>
            <a:t> до </a:t>
          </a:r>
          <a:r>
            <a:rPr lang="ru-RU" sz="1200" kern="1200" dirty="0" err="1" smtClean="0"/>
            <a:t>інших</a:t>
          </a:r>
          <a:r>
            <a:rPr lang="ru-RU" sz="1200" kern="1200" dirty="0" smtClean="0"/>
            <a:t> планет та </a:t>
          </a:r>
          <a:r>
            <a:rPr lang="ru-RU" sz="1200" kern="1200" dirty="0" err="1" smtClean="0"/>
            <a:t>зустріч</a:t>
          </a:r>
          <a:r>
            <a:rPr lang="ru-RU" sz="1200" kern="1200" dirty="0" smtClean="0"/>
            <a:t> з </a:t>
          </a:r>
          <a:r>
            <a:rPr lang="ru-RU" sz="1200" kern="1200" dirty="0" err="1" smtClean="0"/>
            <a:t>істотами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які</a:t>
          </a:r>
          <a:r>
            <a:rPr lang="ru-RU" sz="1200" kern="1200" dirty="0" smtClean="0"/>
            <a:t> там </a:t>
          </a:r>
          <a:r>
            <a:rPr lang="ru-RU" sz="1200" kern="1200" dirty="0" err="1" smtClean="0"/>
            <a:t>мешкають</a:t>
          </a:r>
          <a:endParaRPr lang="ru-RU" sz="1200" kern="1200" dirty="0"/>
        </a:p>
      </dsp:txBody>
      <dsp:txXfrm>
        <a:off x="1837343" y="935283"/>
        <a:ext cx="1670311" cy="1002187"/>
      </dsp:txXfrm>
    </dsp:sp>
    <dsp:sp modelId="{1F0BEA1F-AB13-41A6-8119-FDF0FA0657CB}">
      <dsp:nvSpPr>
        <dsp:cNvPr id="0" name=""/>
        <dsp:cNvSpPr/>
      </dsp:nvSpPr>
      <dsp:spPr>
        <a:xfrm>
          <a:off x="3674686" y="935283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«Гість з іншого часу»</a:t>
          </a:r>
          <a:endParaRPr lang="ru-RU" sz="1200" kern="1200" dirty="0"/>
        </a:p>
      </dsp:txBody>
      <dsp:txXfrm>
        <a:off x="3674686" y="935283"/>
        <a:ext cx="1670311" cy="1002187"/>
      </dsp:txXfrm>
    </dsp:sp>
    <dsp:sp modelId="{F6B5DE10-C1EA-4BE2-94F2-B75A9BEF3808}">
      <dsp:nvSpPr>
        <dsp:cNvPr id="0" name=""/>
        <dsp:cNvSpPr/>
      </dsp:nvSpPr>
      <dsp:spPr>
        <a:xfrm>
          <a:off x="0" y="2104501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Космічне </a:t>
          </a:r>
          <a:r>
            <a:rPr lang="uk-UA" sz="1200" kern="1200" dirty="0" err="1" smtClean="0"/>
            <a:t>фентазі</a:t>
          </a:r>
          <a:endParaRPr lang="ru-RU" sz="1200" kern="1200" dirty="0"/>
        </a:p>
      </dsp:txBody>
      <dsp:txXfrm>
        <a:off x="0" y="2104501"/>
        <a:ext cx="1670311" cy="1002187"/>
      </dsp:txXfrm>
    </dsp:sp>
    <dsp:sp modelId="{C0B5694F-5C1F-4116-9455-94CEF80666CA}">
      <dsp:nvSpPr>
        <dsp:cNvPr id="0" name=""/>
        <dsp:cNvSpPr/>
      </dsp:nvSpPr>
      <dsp:spPr>
        <a:xfrm>
          <a:off x="1837343" y="2104501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Зображення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фантастичних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подорожей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людини</a:t>
          </a:r>
          <a:r>
            <a:rPr lang="ru-RU" sz="1200" kern="1200" dirty="0" smtClean="0"/>
            <a:t> в </a:t>
          </a:r>
          <a:r>
            <a:rPr lang="ru-RU" sz="1200" kern="1200" dirty="0" err="1" smtClean="0"/>
            <a:t>просторі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часі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планеті</a:t>
          </a:r>
          <a:r>
            <a:rPr lang="ru-RU" sz="1200" kern="1200" dirty="0" smtClean="0"/>
            <a:t> Земля. </a:t>
          </a:r>
          <a:endParaRPr lang="ru-RU" sz="1200" kern="1200" dirty="0"/>
        </a:p>
      </dsp:txBody>
      <dsp:txXfrm>
        <a:off x="1837343" y="2104501"/>
        <a:ext cx="1670311" cy="1002187"/>
      </dsp:txXfrm>
    </dsp:sp>
    <dsp:sp modelId="{9344607C-C6D9-4B61-8360-BA3643C6F268}">
      <dsp:nvSpPr>
        <dsp:cNvPr id="0" name=""/>
        <dsp:cNvSpPr/>
      </dsp:nvSpPr>
      <dsp:spPr>
        <a:xfrm>
          <a:off x="3674686" y="2104501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«Петля часу»</a:t>
          </a:r>
          <a:endParaRPr lang="ru-RU" sz="1200" kern="1200" dirty="0"/>
        </a:p>
      </dsp:txBody>
      <dsp:txXfrm>
        <a:off x="3674686" y="2104501"/>
        <a:ext cx="1670311" cy="1002187"/>
      </dsp:txXfrm>
    </dsp:sp>
    <dsp:sp modelId="{C0CACE1D-7E22-4166-B6F7-CDFA95003BF4}">
      <dsp:nvSpPr>
        <dsp:cNvPr id="0" name=""/>
        <dsp:cNvSpPr/>
      </dsp:nvSpPr>
      <dsp:spPr>
        <a:xfrm>
          <a:off x="0" y="3273719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Подорож у часі + динозаври </a:t>
          </a:r>
          <a:endParaRPr lang="ru-RU" sz="1200" kern="1200"/>
        </a:p>
      </dsp:txBody>
      <dsp:txXfrm>
        <a:off x="0" y="3273719"/>
        <a:ext cx="1670311" cy="1002187"/>
      </dsp:txXfrm>
    </dsp:sp>
    <dsp:sp modelId="{7F68A6BF-C5D1-4A06-ADC1-642655D798CF}">
      <dsp:nvSpPr>
        <dsp:cNvPr id="0" name=""/>
        <dsp:cNvSpPr/>
      </dsp:nvSpPr>
      <dsp:spPr>
        <a:xfrm>
          <a:off x="1837343" y="3273719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Інопланетяни</a:t>
          </a:r>
          <a:endParaRPr lang="ru-RU" sz="1200" kern="1200" dirty="0"/>
        </a:p>
      </dsp:txBody>
      <dsp:txXfrm>
        <a:off x="1837343" y="3273719"/>
        <a:ext cx="1670311" cy="1002187"/>
      </dsp:txXfrm>
    </dsp:sp>
    <dsp:sp modelId="{6E8596B8-70AB-4E14-9E63-ED1706C46E73}">
      <dsp:nvSpPr>
        <dsp:cNvPr id="0" name=""/>
        <dsp:cNvSpPr/>
      </dsp:nvSpPr>
      <dsp:spPr>
        <a:xfrm>
          <a:off x="3674686" y="3273719"/>
          <a:ext cx="1670311" cy="100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</a:t>
          </a:r>
          <a:r>
            <a:rPr lang="ru-RU" sz="1200" kern="1200" dirty="0" err="1" smtClean="0"/>
            <a:t>Ефект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метелика</a:t>
          </a:r>
          <a:r>
            <a:rPr lang="ru-RU" sz="1200" kern="1200" dirty="0" smtClean="0"/>
            <a:t>» </a:t>
          </a:r>
          <a:endParaRPr lang="ru-RU" sz="1200" kern="1200" dirty="0"/>
        </a:p>
      </dsp:txBody>
      <dsp:txXfrm>
        <a:off x="3674686" y="3273719"/>
        <a:ext cx="1670311" cy="100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D083-5117-4CCC-836E-9B901BA80906}">
      <dsp:nvSpPr>
        <dsp:cNvPr id="0" name=""/>
        <dsp:cNvSpPr/>
      </dsp:nvSpPr>
      <dsp:spPr>
        <a:xfrm>
          <a:off x="0" y="1291026"/>
          <a:ext cx="8003357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C72E0-6F4B-46D0-B77E-D215F23404F6}">
      <dsp:nvSpPr>
        <dsp:cNvPr id="0" name=""/>
        <dsp:cNvSpPr/>
      </dsp:nvSpPr>
      <dsp:spPr>
        <a:xfrm>
          <a:off x="400167" y="995826"/>
          <a:ext cx="560234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5" tIns="0" rIns="2117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«Нова Атлантида» Ф. Бекона</a:t>
          </a:r>
          <a:endParaRPr lang="ru-RU" sz="2000" kern="1200" dirty="0"/>
        </a:p>
      </dsp:txBody>
      <dsp:txXfrm>
        <a:off x="428988" y="1024647"/>
        <a:ext cx="5544707" cy="532758"/>
      </dsp:txXfrm>
    </dsp:sp>
    <dsp:sp modelId="{DD219D84-FFF2-4581-91FC-D08C8E55B344}">
      <dsp:nvSpPr>
        <dsp:cNvPr id="0" name=""/>
        <dsp:cNvSpPr/>
      </dsp:nvSpPr>
      <dsp:spPr>
        <a:xfrm>
          <a:off x="0" y="2198226"/>
          <a:ext cx="8003357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5C65-A4C4-40DE-B34E-B6C895197211}">
      <dsp:nvSpPr>
        <dsp:cNvPr id="0" name=""/>
        <dsp:cNvSpPr/>
      </dsp:nvSpPr>
      <dsp:spPr>
        <a:xfrm>
          <a:off x="400167" y="1903026"/>
          <a:ext cx="560234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5" tIns="0" rIns="2117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«Місто сонця» Т. Кампанелла</a:t>
          </a:r>
          <a:endParaRPr lang="ru-RU" sz="2000" kern="1200" dirty="0"/>
        </a:p>
      </dsp:txBody>
      <dsp:txXfrm>
        <a:off x="428988" y="1931847"/>
        <a:ext cx="5544707" cy="532758"/>
      </dsp:txXfrm>
    </dsp:sp>
    <dsp:sp modelId="{35915E76-580A-450C-B70F-01ED33E3F11F}">
      <dsp:nvSpPr>
        <dsp:cNvPr id="0" name=""/>
        <dsp:cNvSpPr/>
      </dsp:nvSpPr>
      <dsp:spPr>
        <a:xfrm>
          <a:off x="0" y="3105426"/>
          <a:ext cx="8003357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A0A4C-71D5-45C6-803B-A892900F028A}">
      <dsp:nvSpPr>
        <dsp:cNvPr id="0" name=""/>
        <dsp:cNvSpPr/>
      </dsp:nvSpPr>
      <dsp:spPr>
        <a:xfrm>
          <a:off x="400167" y="2810226"/>
          <a:ext cx="560234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5" tIns="0" rIns="2117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«Мандри </a:t>
          </a:r>
          <a:r>
            <a:rPr lang="uk-UA" sz="2000" kern="1200" dirty="0" err="1" smtClean="0"/>
            <a:t>Гуллівера</a:t>
          </a:r>
          <a:r>
            <a:rPr lang="uk-UA" sz="2000" kern="1200" dirty="0" smtClean="0"/>
            <a:t>» </a:t>
          </a:r>
          <a:r>
            <a:rPr lang="uk-UA" sz="2000" kern="1200" dirty="0" err="1" smtClean="0"/>
            <a:t>Дж</a:t>
          </a:r>
          <a:r>
            <a:rPr lang="uk-UA" sz="2000" kern="1200" dirty="0" smtClean="0"/>
            <a:t>. </a:t>
          </a:r>
          <a:r>
            <a:rPr lang="uk-UA" sz="2000" kern="1200" dirty="0" err="1" smtClean="0"/>
            <a:t>Свіфта</a:t>
          </a:r>
          <a:endParaRPr lang="ru-RU" sz="2000" kern="1200" dirty="0"/>
        </a:p>
      </dsp:txBody>
      <dsp:txXfrm>
        <a:off x="428988" y="2839047"/>
        <a:ext cx="5544707" cy="532758"/>
      </dsp:txXfrm>
    </dsp:sp>
    <dsp:sp modelId="{20FE864D-3EB5-4645-9347-C340C7210E7E}">
      <dsp:nvSpPr>
        <dsp:cNvPr id="0" name=""/>
        <dsp:cNvSpPr/>
      </dsp:nvSpPr>
      <dsp:spPr>
        <a:xfrm>
          <a:off x="0" y="4012626"/>
          <a:ext cx="8003357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3C2CD-92CB-4C7A-A6E5-C531EC1BB3F1}">
      <dsp:nvSpPr>
        <dsp:cNvPr id="0" name=""/>
        <dsp:cNvSpPr/>
      </dsp:nvSpPr>
      <dsp:spPr>
        <a:xfrm>
          <a:off x="400167" y="3717426"/>
          <a:ext cx="560234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5" tIns="0" rIns="2117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</a:t>
          </a:r>
          <a:r>
            <a:rPr lang="ru-RU" sz="2000" kern="1200" dirty="0" err="1" smtClean="0"/>
            <a:t>Погляд</a:t>
          </a:r>
          <a:r>
            <a:rPr lang="ru-RU" sz="2000" kern="1200" dirty="0" smtClean="0"/>
            <a:t> назад, 2000—1887»  </a:t>
          </a:r>
          <a:r>
            <a:rPr lang="ru-RU" sz="2000" kern="1200" dirty="0" err="1" smtClean="0"/>
            <a:t>Едварда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Белламі</a:t>
          </a:r>
          <a:endParaRPr lang="ru-RU" sz="2000" kern="1200" dirty="0"/>
        </a:p>
      </dsp:txBody>
      <dsp:txXfrm>
        <a:off x="428988" y="3746247"/>
        <a:ext cx="5544707" cy="532758"/>
      </dsp:txXfrm>
    </dsp:sp>
    <dsp:sp modelId="{B962BCEB-57CB-41C0-8D5A-B42F869C1F82}">
      <dsp:nvSpPr>
        <dsp:cNvPr id="0" name=""/>
        <dsp:cNvSpPr/>
      </dsp:nvSpPr>
      <dsp:spPr>
        <a:xfrm>
          <a:off x="0" y="4919826"/>
          <a:ext cx="8003357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F3191-0B3D-407D-A9CD-583A4BBF1D93}">
      <dsp:nvSpPr>
        <dsp:cNvPr id="0" name=""/>
        <dsp:cNvSpPr/>
      </dsp:nvSpPr>
      <dsp:spPr>
        <a:xfrm>
          <a:off x="400167" y="4624626"/>
          <a:ext cx="560234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5" tIns="0" rIns="2117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СВІТ ІГРАШОК</a:t>
          </a:r>
          <a:endParaRPr lang="ru-RU" sz="2000" kern="1200" dirty="0"/>
        </a:p>
      </dsp:txBody>
      <dsp:txXfrm>
        <a:off x="428988" y="4653447"/>
        <a:ext cx="554470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4" y="1"/>
            <a:ext cx="8399282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фантастика: генезис,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наративні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365" y="1630837"/>
            <a:ext cx="849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dirty="0" err="1" smtClean="0"/>
              <a:t>Оповідні</a:t>
            </a:r>
            <a:r>
              <a:rPr lang="ru-RU" sz="3600" dirty="0" smtClean="0"/>
              <a:t> </a:t>
            </a:r>
            <a:r>
              <a:rPr lang="ru-RU" sz="3600" dirty="0" err="1"/>
              <a:t>схеми</a:t>
            </a:r>
            <a:r>
              <a:rPr lang="ru-RU" sz="3600" dirty="0"/>
              <a:t> </a:t>
            </a:r>
            <a:r>
              <a:rPr lang="ru-RU" sz="3600" dirty="0" err="1"/>
              <a:t>наукової</a:t>
            </a:r>
            <a:r>
              <a:rPr lang="ru-RU" sz="3600" dirty="0"/>
              <a:t> фантастики: </a:t>
            </a:r>
            <a:r>
              <a:rPr lang="ru-RU" sz="3600" dirty="0" err="1"/>
              <a:t>від</a:t>
            </a:r>
            <a:r>
              <a:rPr lang="ru-RU" sz="3600" dirty="0"/>
              <a:t> Г. Велса – до наших </a:t>
            </a:r>
            <a:r>
              <a:rPr lang="ru-RU" sz="3600" dirty="0" err="1"/>
              <a:t>днів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2</a:t>
            </a:r>
            <a:r>
              <a:rPr lang="ru-RU" sz="3600" dirty="0"/>
              <a:t>.	</a:t>
            </a:r>
            <a:r>
              <a:rPr lang="ru-RU" sz="3600" dirty="0" err="1"/>
              <a:t>Соціальна</a:t>
            </a:r>
            <a:r>
              <a:rPr lang="ru-RU" sz="3600" dirty="0"/>
              <a:t> фантастика: </a:t>
            </a:r>
            <a:r>
              <a:rPr lang="ru-RU" sz="3600" dirty="0" err="1"/>
              <a:t>особливості</a:t>
            </a:r>
            <a:r>
              <a:rPr lang="ru-RU" sz="3600" dirty="0"/>
              <a:t> та </a:t>
            </a:r>
            <a:r>
              <a:rPr lang="ru-RU" sz="3600" dirty="0" err="1"/>
              <a:t>різновиди</a:t>
            </a:r>
            <a:r>
              <a:rPr lang="ru-RU" sz="3600" dirty="0"/>
              <a:t>.</a:t>
            </a:r>
          </a:p>
          <a:p>
            <a:pPr algn="ctr"/>
            <a:r>
              <a:rPr lang="ru-RU" sz="3600" dirty="0"/>
              <a:t>3.	Альтернативна </a:t>
            </a:r>
            <a:r>
              <a:rPr lang="ru-RU" sz="3600" dirty="0" err="1"/>
              <a:t>історія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48748914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Базові </a:t>
            </a:r>
            <a:r>
              <a:rPr lang="uk-UA" b="1" i="1" dirty="0" err="1" smtClean="0"/>
              <a:t>наративні</a:t>
            </a:r>
            <a:r>
              <a:rPr lang="uk-UA" b="1" i="1" dirty="0" smtClean="0"/>
              <a:t> схеми наукової фантастики 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5546" y="1659118"/>
            <a:ext cx="73057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arenR"/>
            </a:pPr>
            <a:r>
              <a:rPr lang="ru-RU" sz="3200" dirty="0" smtClean="0"/>
              <a:t>«</a:t>
            </a:r>
            <a:r>
              <a:rPr lang="ru-RU" sz="3200" dirty="0"/>
              <a:t>Людина (люди) + </a:t>
            </a:r>
            <a:r>
              <a:rPr lang="ru-RU" sz="3200" dirty="0" err="1"/>
              <a:t>фантастичний</a:t>
            </a:r>
            <a:r>
              <a:rPr lang="ru-RU" sz="3200" dirty="0"/>
              <a:t> </a:t>
            </a:r>
            <a:r>
              <a:rPr lang="ru-RU" sz="3200" dirty="0" err="1"/>
              <a:t>винахід</a:t>
            </a:r>
            <a:r>
              <a:rPr lang="ru-RU" sz="3200" dirty="0"/>
              <a:t> (</a:t>
            </a:r>
            <a:r>
              <a:rPr lang="ru-RU" sz="3200" dirty="0" err="1"/>
              <a:t>винаходи</a:t>
            </a:r>
            <a:r>
              <a:rPr lang="ru-RU" sz="3200" dirty="0" smtClean="0"/>
              <a:t>)»; </a:t>
            </a:r>
          </a:p>
          <a:p>
            <a:pPr marL="514350" indent="-514350" algn="ctr">
              <a:buAutoNum type="arabicParenR"/>
            </a:pPr>
            <a:r>
              <a:rPr lang="ru-RU" sz="3200" dirty="0" smtClean="0"/>
              <a:t> </a:t>
            </a:r>
            <a:r>
              <a:rPr lang="ru-RU" sz="3200" dirty="0"/>
              <a:t>«Людина </a:t>
            </a:r>
            <a:r>
              <a:rPr lang="ru-RU" sz="3200" dirty="0" err="1"/>
              <a:t>подорожує</a:t>
            </a:r>
            <a:r>
              <a:rPr lang="ru-RU" sz="3200" dirty="0"/>
              <a:t> у </a:t>
            </a:r>
            <a:r>
              <a:rPr lang="ru-RU" sz="3200" dirty="0" err="1"/>
              <a:t>часі</a:t>
            </a:r>
            <a:r>
              <a:rPr lang="ru-RU" sz="3200" dirty="0"/>
              <a:t>/</a:t>
            </a:r>
            <a:r>
              <a:rPr lang="ru-RU" sz="3200" dirty="0" err="1"/>
              <a:t>космосі</a:t>
            </a:r>
            <a:r>
              <a:rPr lang="ru-RU" sz="3200" dirty="0"/>
              <a:t>»; 3) «</a:t>
            </a:r>
            <a:r>
              <a:rPr lang="ru-RU" sz="3200" dirty="0" err="1"/>
              <a:t>Людина+інопланетяни</a:t>
            </a:r>
            <a:r>
              <a:rPr lang="ru-RU" sz="3200" dirty="0" smtClean="0"/>
              <a:t>».</a:t>
            </a:r>
          </a:p>
          <a:p>
            <a:pPr marL="514350" indent="-514350" algn="ctr">
              <a:buAutoNum type="arabicParenR"/>
            </a:pPr>
            <a:endParaRPr lang="ru-RU" sz="3200" dirty="0"/>
          </a:p>
          <a:p>
            <a:pPr algn="ctr"/>
            <a:r>
              <a:rPr lang="ru-RU" sz="3200" dirty="0" err="1"/>
              <a:t>Представники</a:t>
            </a:r>
            <a:r>
              <a:rPr lang="ru-RU" sz="3200" dirty="0"/>
              <a:t>: Г. Велс, Ж. Верн, Роберт </a:t>
            </a:r>
            <a:r>
              <a:rPr lang="ru-RU" sz="3200" dirty="0" err="1"/>
              <a:t>Енсон</a:t>
            </a:r>
            <a:r>
              <a:rPr lang="ru-RU" sz="3200" dirty="0"/>
              <a:t> Хайнлайн, Айзек </a:t>
            </a:r>
            <a:r>
              <a:rPr lang="ru-RU" sz="3200" dirty="0" err="1"/>
              <a:t>Азімов</a:t>
            </a:r>
            <a:r>
              <a:rPr lang="ru-RU" sz="3200" dirty="0"/>
              <a:t>, Рей </a:t>
            </a:r>
            <a:r>
              <a:rPr lang="ru-RU" sz="3200" dirty="0" err="1"/>
              <a:t>Бредбери</a:t>
            </a:r>
            <a:r>
              <a:rPr lang="ru-RU" sz="3200" dirty="0"/>
              <a:t>, Артур Кларк </a:t>
            </a:r>
            <a:r>
              <a:rPr lang="ru-RU" sz="3200" dirty="0" err="1"/>
              <a:t>тощо</a:t>
            </a:r>
            <a:r>
              <a:rPr lang="ru-RU" sz="3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8441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Тренди розвитку наукової фантастики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6109167"/>
              </p:ext>
            </p:extLst>
          </p:nvPr>
        </p:nvGraphicFramePr>
        <p:xfrm>
          <a:off x="94269" y="1397000"/>
          <a:ext cx="5344998" cy="521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81" y="1367296"/>
            <a:ext cx="310141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22" y="3127752"/>
            <a:ext cx="302197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21" y="4879222"/>
            <a:ext cx="2949509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30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КІБЕРПАНК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524" y="-3680638"/>
            <a:ext cx="888947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Популяризатором </a:t>
            </a:r>
            <a:r>
              <a:rPr lang="ru-RU" dirty="0" err="1"/>
              <a:t>терміна</a:t>
            </a:r>
            <a:r>
              <a:rPr lang="ru-RU" dirty="0"/>
              <a:t> </a:t>
            </a:r>
            <a:r>
              <a:rPr lang="ru-RU" dirty="0" err="1"/>
              <a:t>кіберпанк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Гарднер</a:t>
            </a:r>
            <a:r>
              <a:rPr lang="ru-RU" dirty="0"/>
              <a:t> </a:t>
            </a:r>
            <a:r>
              <a:rPr lang="ru-RU" dirty="0" err="1"/>
              <a:t>Дозуа</a:t>
            </a:r>
            <a:r>
              <a:rPr lang="ru-RU" dirty="0"/>
              <a:t> — редактор «Журналу </a:t>
            </a:r>
            <a:r>
              <a:rPr lang="ru-RU" dirty="0" err="1"/>
              <a:t>наукової</a:t>
            </a:r>
            <a:r>
              <a:rPr lang="ru-RU" dirty="0"/>
              <a:t> фантастики Айзека </a:t>
            </a:r>
            <a:r>
              <a:rPr lang="ru-RU" dirty="0" err="1"/>
              <a:t>Азімова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видавав</a:t>
            </a:r>
            <a:r>
              <a:rPr lang="ru-RU" dirty="0"/>
              <a:t> Айзек </a:t>
            </a:r>
            <a:r>
              <a:rPr lang="ru-RU" dirty="0" err="1"/>
              <a:t>Азімов</a:t>
            </a:r>
            <a:r>
              <a:rPr lang="ru-RU" dirty="0"/>
              <a:t>. 1983 року Брюс </a:t>
            </a:r>
            <a:r>
              <a:rPr lang="ru-RU" dirty="0" err="1"/>
              <a:t>Бетке</a:t>
            </a:r>
            <a:r>
              <a:rPr lang="ru-RU" dirty="0"/>
              <a:t> написав </a:t>
            </a:r>
            <a:r>
              <a:rPr lang="ru-RU" dirty="0" err="1"/>
              <a:t>оповідання</a:t>
            </a:r>
            <a:r>
              <a:rPr lang="ru-RU" dirty="0"/>
              <a:t> «</a:t>
            </a:r>
            <a:r>
              <a:rPr lang="ru-RU" dirty="0" err="1"/>
              <a:t>Кіберпанк</a:t>
            </a:r>
            <a:r>
              <a:rPr lang="ru-RU" dirty="0"/>
              <a:t>» і передав </a:t>
            </a:r>
            <a:r>
              <a:rPr lang="ru-RU" dirty="0" err="1"/>
              <a:t>його</a:t>
            </a:r>
            <a:r>
              <a:rPr lang="ru-RU" dirty="0"/>
              <a:t> «Журналу </a:t>
            </a:r>
            <a:r>
              <a:rPr lang="ru-RU" dirty="0" err="1"/>
              <a:t>наукової</a:t>
            </a:r>
            <a:r>
              <a:rPr lang="ru-RU" dirty="0"/>
              <a:t> фантастики Айзека </a:t>
            </a:r>
            <a:r>
              <a:rPr lang="ru-RU" dirty="0" err="1"/>
              <a:t>Азімова</a:t>
            </a:r>
            <a:r>
              <a:rPr lang="ru-RU" dirty="0"/>
              <a:t>». Одним з </a:t>
            </a:r>
            <a:r>
              <a:rPr lang="ru-RU" dirty="0" err="1"/>
              <a:t>класиків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жанру став канад.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Вільям</a:t>
            </a:r>
            <a:r>
              <a:rPr lang="ru-RU" dirty="0"/>
              <a:t> </a:t>
            </a:r>
            <a:r>
              <a:rPr lang="ru-RU" dirty="0" err="1"/>
              <a:t>Гібсон</a:t>
            </a:r>
            <a:r>
              <a:rPr lang="ru-RU" dirty="0"/>
              <a:t> з романом «</a:t>
            </a:r>
            <a:r>
              <a:rPr lang="ru-RU" dirty="0" err="1"/>
              <a:t>Нейромант</a:t>
            </a:r>
            <a:r>
              <a:rPr lang="ru-RU" dirty="0"/>
              <a:t>» (перша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трилогії</a:t>
            </a:r>
            <a:r>
              <a:rPr lang="ru-RU" dirty="0"/>
              <a:t> «</a:t>
            </a:r>
            <a:r>
              <a:rPr lang="ru-RU" dirty="0" err="1"/>
              <a:t>Кіберпростір</a:t>
            </a:r>
            <a:r>
              <a:rPr lang="ru-RU" dirty="0"/>
              <a:t>»),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у 1984 р.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кіберпанк</a:t>
            </a:r>
            <a:r>
              <a:rPr lang="ru-RU" dirty="0"/>
              <a:t> став </a:t>
            </a:r>
            <a:r>
              <a:rPr lang="ru-RU" dirty="0" err="1"/>
              <a:t>популярним</a:t>
            </a:r>
            <a:r>
              <a:rPr lang="ru-RU" dirty="0"/>
              <a:t> у </a:t>
            </a:r>
            <a:r>
              <a:rPr lang="ru-RU" dirty="0" err="1"/>
              <a:t>мистецтві</a:t>
            </a:r>
            <a:r>
              <a:rPr lang="ru-RU" dirty="0"/>
              <a:t> –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аніме</a:t>
            </a:r>
            <a:r>
              <a:rPr lang="ru-RU" dirty="0"/>
              <a:t> та </a:t>
            </a:r>
            <a:r>
              <a:rPr lang="ru-RU" dirty="0" err="1"/>
              <a:t>відеоіграх</a:t>
            </a:r>
            <a:r>
              <a:rPr lang="ru-RU" dirty="0"/>
              <a:t>. </a:t>
            </a:r>
            <a:r>
              <a:rPr lang="ru-RU" dirty="0" err="1" smtClean="0"/>
              <a:t>Знаковим</a:t>
            </a:r>
            <a:r>
              <a:rPr lang="ru-RU" dirty="0" smtClean="0"/>
              <a:t> </a:t>
            </a:r>
            <a:r>
              <a:rPr lang="ru-RU" dirty="0"/>
              <a:t>став </a:t>
            </a:r>
            <a:r>
              <a:rPr lang="ru-RU" dirty="0" err="1"/>
              <a:t>вихід</a:t>
            </a:r>
            <a:r>
              <a:rPr lang="ru-RU" dirty="0"/>
              <a:t> у 1986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«</a:t>
            </a:r>
            <a:r>
              <a:rPr lang="ru-RU" dirty="0" err="1"/>
              <a:t>Тіні</a:t>
            </a:r>
            <a:r>
              <a:rPr lang="ru-RU" dirty="0"/>
              <a:t> в </a:t>
            </a:r>
            <a:r>
              <a:rPr lang="ru-RU" dirty="0" err="1"/>
              <a:t>дзеркалах</a:t>
            </a:r>
            <a:r>
              <a:rPr lang="ru-RU" dirty="0"/>
              <a:t>: </a:t>
            </a:r>
            <a:r>
              <a:rPr lang="ru-RU" dirty="0" err="1"/>
              <a:t>кіберпанкова</a:t>
            </a:r>
            <a:r>
              <a:rPr lang="ru-RU" dirty="0"/>
              <a:t> </a:t>
            </a:r>
            <a:r>
              <a:rPr lang="ru-RU" dirty="0" err="1"/>
              <a:t>антологія</a:t>
            </a:r>
            <a:r>
              <a:rPr lang="ru-RU" dirty="0"/>
              <a:t>», </a:t>
            </a:r>
            <a:r>
              <a:rPr lang="ru-RU" dirty="0" err="1"/>
              <a:t>укладеної</a:t>
            </a:r>
            <a:r>
              <a:rPr lang="ru-RU" dirty="0"/>
              <a:t> </a:t>
            </a:r>
            <a:r>
              <a:rPr lang="ru-RU" dirty="0" err="1"/>
              <a:t>америк</a:t>
            </a:r>
            <a:r>
              <a:rPr lang="ru-RU" dirty="0"/>
              <a:t>. фантастом Брюсом </a:t>
            </a:r>
            <a:r>
              <a:rPr lang="ru-RU" dirty="0" err="1"/>
              <a:t>Стерлінгом</a:t>
            </a:r>
            <a:r>
              <a:rPr lang="ru-RU" dirty="0"/>
              <a:t>. Вона дала початок </a:t>
            </a:r>
            <a:r>
              <a:rPr lang="ru-RU" dirty="0" err="1"/>
              <a:t>організованому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кіберпанку</a:t>
            </a:r>
            <a:r>
              <a:rPr lang="ru-RU" dirty="0"/>
              <a:t> та </a:t>
            </a:r>
            <a:r>
              <a:rPr lang="ru-RU" dirty="0" err="1"/>
              <a:t>спонукала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в 1997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Крістіаном</a:t>
            </a:r>
            <a:r>
              <a:rPr lang="ru-RU" dirty="0"/>
              <a:t> </a:t>
            </a:r>
            <a:r>
              <a:rPr lang="ru-RU" dirty="0" err="1"/>
              <a:t>Кіртчевим</a:t>
            </a:r>
            <a:r>
              <a:rPr lang="ru-RU" dirty="0"/>
              <a:t> </a:t>
            </a:r>
            <a:r>
              <a:rPr lang="ru-RU" dirty="0" err="1"/>
              <a:t>маніфесту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жанру,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реальна субкультура </a:t>
            </a:r>
            <a:r>
              <a:rPr lang="ru-RU" dirty="0" err="1"/>
              <a:t>кіберпанків</a:t>
            </a:r>
            <a:r>
              <a:rPr lang="ru-RU" dirty="0"/>
              <a:t>. </a:t>
            </a:r>
            <a:r>
              <a:rPr lang="ru-RU" dirty="0" err="1"/>
              <a:t>Маніфест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як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маніфесту</a:t>
            </a:r>
            <a:r>
              <a:rPr lang="ru-RU" dirty="0"/>
              <a:t> хакера, </a:t>
            </a:r>
            <a:r>
              <a:rPr lang="ru-RU" dirty="0" err="1"/>
              <a:t>оприлюдненого</a:t>
            </a:r>
            <a:r>
              <a:rPr lang="ru-RU" dirty="0"/>
              <a:t> 1986 року.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42" y="4825356"/>
            <a:ext cx="2857500" cy="185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62" y="4825356"/>
            <a:ext cx="2952750" cy="185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03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«УТОПІЯ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Т. Мора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606062"/>
            <a:ext cx="2567354" cy="468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7507" y="1606063"/>
            <a:ext cx="38686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Багатство</a:t>
            </a:r>
            <a:r>
              <a:rPr lang="ru-RU" sz="2000" dirty="0" smtClean="0"/>
              <a:t> </a:t>
            </a:r>
            <a:r>
              <a:rPr lang="ru-RU" sz="2000" dirty="0"/>
              <a:t>і свобода </a:t>
            </a:r>
            <a:r>
              <a:rPr lang="ru-RU" sz="2000" dirty="0" err="1"/>
              <a:t>ведуть</a:t>
            </a:r>
            <a:r>
              <a:rPr lang="ru-RU" sz="2000" dirty="0"/>
              <a:t> до </a:t>
            </a:r>
            <a:r>
              <a:rPr lang="ru-RU" sz="2000" dirty="0" err="1"/>
              <a:t>непокори</a:t>
            </a:r>
            <a:r>
              <a:rPr lang="ru-RU" sz="2000" dirty="0"/>
              <a:t> та </a:t>
            </a:r>
            <a:r>
              <a:rPr lang="ru-RU" sz="2000" dirty="0" err="1"/>
              <a:t>зневаги</a:t>
            </a:r>
            <a:r>
              <a:rPr lang="ru-RU" sz="2000" dirty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влади</a:t>
            </a:r>
            <a:r>
              <a:rPr lang="ru-RU" sz="2000" dirty="0"/>
              <a:t>. </a:t>
            </a:r>
            <a:r>
              <a:rPr lang="ru-RU" sz="2000" dirty="0" err="1"/>
              <a:t>Вільна</a:t>
            </a:r>
            <a:r>
              <a:rPr lang="ru-RU" sz="2000" dirty="0"/>
              <a:t> і </a:t>
            </a:r>
            <a:r>
              <a:rPr lang="ru-RU" sz="2000" dirty="0" err="1"/>
              <a:t>багата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</a:t>
            </a:r>
            <a:r>
              <a:rPr lang="ru-RU" sz="2000" dirty="0" smtClean="0"/>
              <a:t>нетерпима до несправедливого </a:t>
            </a:r>
            <a:r>
              <a:rPr lang="ru-RU" sz="2000" dirty="0"/>
              <a:t>та </a:t>
            </a:r>
            <a:r>
              <a:rPr lang="ru-RU" sz="2000" dirty="0" smtClean="0"/>
              <a:t>деспотичного уряду. </a:t>
            </a:r>
          </a:p>
          <a:p>
            <a:pPr algn="ctr"/>
            <a:r>
              <a:rPr lang="ru-RU" sz="2000" dirty="0" smtClean="0"/>
              <a:t>Потреба </a:t>
            </a:r>
            <a:r>
              <a:rPr lang="ru-RU" sz="2000" dirty="0"/>
              <a:t>і </a:t>
            </a:r>
            <a:r>
              <a:rPr lang="ru-RU" sz="2000" dirty="0" err="1"/>
              <a:t>злидні</a:t>
            </a:r>
            <a:r>
              <a:rPr lang="ru-RU" sz="2000" dirty="0"/>
              <a:t> </a:t>
            </a:r>
            <a:r>
              <a:rPr lang="ru-RU" sz="2000" dirty="0" err="1"/>
              <a:t>позбавляють</a:t>
            </a:r>
            <a:r>
              <a:rPr lang="ru-RU" sz="2000" dirty="0"/>
              <a:t> </a:t>
            </a:r>
            <a:r>
              <a:rPr lang="ru-RU" sz="2000" dirty="0" err="1"/>
              <a:t>бадьорості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найхоробрішого</a:t>
            </a:r>
            <a:r>
              <a:rPr lang="ru-RU" sz="2000" dirty="0"/>
              <a:t>, </a:t>
            </a:r>
            <a:r>
              <a:rPr lang="ru-RU" sz="2000" dirty="0" err="1"/>
              <a:t>притуплюють</a:t>
            </a:r>
            <a:r>
              <a:rPr lang="ru-RU" sz="2000" dirty="0"/>
              <a:t> </a:t>
            </a:r>
            <a:r>
              <a:rPr lang="ru-RU" sz="2000" dirty="0" err="1"/>
              <a:t>розум</a:t>
            </a:r>
            <a:r>
              <a:rPr lang="ru-RU" sz="2000" dirty="0"/>
              <a:t>, </a:t>
            </a:r>
            <a:r>
              <a:rPr lang="ru-RU" sz="2000" dirty="0" err="1"/>
              <a:t>привчають</a:t>
            </a:r>
            <a:r>
              <a:rPr lang="ru-RU" sz="2000" dirty="0"/>
              <a:t> </a:t>
            </a:r>
            <a:r>
              <a:rPr lang="ru-RU" sz="2000" dirty="0" err="1"/>
              <a:t>переносити</a:t>
            </a:r>
            <a:r>
              <a:rPr lang="ru-RU" sz="2000" dirty="0"/>
              <a:t> рабство і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постійним</a:t>
            </a:r>
            <a:r>
              <a:rPr lang="ru-RU" sz="2000" dirty="0"/>
              <a:t> </a:t>
            </a:r>
            <a:r>
              <a:rPr lang="ru-RU" sz="2000" dirty="0" err="1"/>
              <a:t>тиском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забирають</a:t>
            </a:r>
            <a:r>
              <a:rPr lang="ru-RU" sz="2000" dirty="0"/>
              <a:t> у </a:t>
            </a:r>
            <a:r>
              <a:rPr lang="ru-RU" sz="2000" dirty="0" err="1"/>
              <a:t>нього</a:t>
            </a:r>
            <a:r>
              <a:rPr lang="ru-RU" sz="2000" dirty="0"/>
              <a:t> ту </a:t>
            </a:r>
            <a:r>
              <a:rPr lang="ru-RU" sz="2000" dirty="0" err="1"/>
              <a:t>енергію</a:t>
            </a:r>
            <a:r>
              <a:rPr lang="ru-RU" sz="2000" dirty="0"/>
              <a:t>, яка </a:t>
            </a:r>
            <a:r>
              <a:rPr lang="ru-RU" sz="2000" dirty="0" err="1"/>
              <a:t>потрібна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 smtClean="0"/>
              <a:t>скинути</a:t>
            </a:r>
            <a:r>
              <a:rPr lang="ru-RU" sz="2000" dirty="0" smtClean="0"/>
              <a:t> </a:t>
            </a:r>
            <a:r>
              <a:rPr lang="ru-RU" sz="2000" dirty="0"/>
              <a:t>з себе ярмо.</a:t>
            </a:r>
          </a:p>
        </p:txBody>
      </p:sp>
    </p:spTree>
    <p:extLst>
      <p:ext uri="{BB962C8B-B14F-4D97-AF65-F5344CB8AC3E}">
        <p14:creationId xmlns:p14="http://schemas.microsoft.com/office/powerpoint/2010/main" val="327762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8320351"/>
              </p:ext>
            </p:extLst>
          </p:nvPr>
        </p:nvGraphicFramePr>
        <p:xfrm>
          <a:off x="801277" y="367645"/>
          <a:ext cx="8003357" cy="641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63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АНТИУТОПІЯ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8" y="1443841"/>
            <a:ext cx="8597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антиутопія</a:t>
            </a:r>
            <a:r>
              <a:rPr lang="ru-RU" dirty="0"/>
              <a:t>» </a:t>
            </a:r>
            <a:r>
              <a:rPr lang="ru-RU" dirty="0" err="1"/>
              <a:t>вжив</a:t>
            </a:r>
            <a:r>
              <a:rPr lang="ru-RU" dirty="0"/>
              <a:t>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і </a:t>
            </a:r>
            <a:r>
              <a:rPr lang="ru-RU" dirty="0" err="1"/>
              <a:t>економіст</a:t>
            </a:r>
            <a:r>
              <a:rPr lang="ru-RU" dirty="0"/>
              <a:t> Джон Стюарт </a:t>
            </a:r>
            <a:r>
              <a:rPr lang="ru-RU" dirty="0" err="1"/>
              <a:t>Мілль</a:t>
            </a:r>
            <a:r>
              <a:rPr lang="ru-RU" dirty="0"/>
              <a:t> 1868 року. Сам же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антиутопія</a:t>
            </a:r>
            <a:r>
              <a:rPr lang="ru-RU" dirty="0"/>
              <a:t>» як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жанру ввели </a:t>
            </a:r>
            <a:r>
              <a:rPr lang="ru-RU" dirty="0" err="1"/>
              <a:t>Гленн</a:t>
            </a:r>
            <a:r>
              <a:rPr lang="ru-RU" dirty="0"/>
              <a:t> </a:t>
            </a:r>
            <a:r>
              <a:rPr lang="ru-RU" dirty="0" err="1"/>
              <a:t>Негліа</a:t>
            </a:r>
            <a:r>
              <a:rPr lang="ru-RU" dirty="0"/>
              <a:t> і Макс </a:t>
            </a:r>
            <a:r>
              <a:rPr lang="ru-RU" dirty="0" err="1"/>
              <a:t>Патрік</a:t>
            </a:r>
            <a:r>
              <a:rPr lang="ru-RU" dirty="0"/>
              <a:t> в </a:t>
            </a:r>
            <a:r>
              <a:rPr lang="ru-RU" dirty="0" err="1"/>
              <a:t>складеній</a:t>
            </a:r>
            <a:r>
              <a:rPr lang="ru-RU" dirty="0"/>
              <a:t> ними </a:t>
            </a:r>
            <a:r>
              <a:rPr lang="ru-RU" dirty="0" err="1"/>
              <a:t>антології</a:t>
            </a:r>
            <a:r>
              <a:rPr lang="ru-RU" dirty="0"/>
              <a:t> </a:t>
            </a:r>
            <a:r>
              <a:rPr lang="ru-RU" dirty="0" err="1"/>
              <a:t>утопій</a:t>
            </a:r>
            <a:r>
              <a:rPr lang="ru-RU" dirty="0"/>
              <a:t> «У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утопії</a:t>
            </a:r>
            <a:r>
              <a:rPr lang="ru-RU" dirty="0"/>
              <a:t>» (1952).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антиутопія</a:t>
            </a:r>
            <a:r>
              <a:rPr lang="ru-RU" dirty="0"/>
              <a:t>» </a:t>
            </a:r>
            <a:r>
              <a:rPr lang="ru-RU" dirty="0" err="1"/>
              <a:t>з'являється</a:t>
            </a:r>
            <a:r>
              <a:rPr lang="ru-RU" dirty="0"/>
              <a:t> і в </a:t>
            </a:r>
            <a:r>
              <a:rPr lang="ru-RU" dirty="0" err="1"/>
              <a:t>англомовній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антиутопії</a:t>
            </a:r>
            <a:r>
              <a:rPr lang="ru-RU" dirty="0"/>
              <a:t> – </a:t>
            </a:r>
            <a:r>
              <a:rPr lang="ru-RU" dirty="0" err="1"/>
              <a:t>ще</a:t>
            </a:r>
            <a:r>
              <a:rPr lang="ru-RU" dirty="0"/>
              <a:t> в «</a:t>
            </a:r>
            <a:r>
              <a:rPr lang="ru-RU" dirty="0" err="1"/>
              <a:t>Машині</a:t>
            </a:r>
            <a:r>
              <a:rPr lang="ru-RU" dirty="0"/>
              <a:t> часу» </a:t>
            </a:r>
            <a:r>
              <a:rPr lang="ru-RU" dirty="0" smtClean="0"/>
              <a:t>Велса. </a:t>
            </a:r>
            <a:r>
              <a:rPr lang="ru-RU" dirty="0"/>
              <a:t>База - «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дивовижний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»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Олдоса</a:t>
            </a:r>
            <a:r>
              <a:rPr lang="ru-RU" dirty="0"/>
              <a:t> </a:t>
            </a:r>
            <a:r>
              <a:rPr lang="ru-RU" dirty="0" err="1"/>
              <a:t>Гакслі</a:t>
            </a:r>
            <a:r>
              <a:rPr lang="ru-RU" dirty="0"/>
              <a:t>, «1984» Дж. </a:t>
            </a:r>
            <a:r>
              <a:rPr lang="ru-RU" dirty="0" err="1"/>
              <a:t>Орвела</a:t>
            </a:r>
            <a:r>
              <a:rPr lang="ru-RU" dirty="0"/>
              <a:t> та  «451° за Фаренгейтом» </a:t>
            </a:r>
            <a:r>
              <a:rPr lang="ru-RU" dirty="0" err="1"/>
              <a:t>Р.Бредбері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близькими</a:t>
            </a:r>
            <a:r>
              <a:rPr lang="ru-RU" dirty="0"/>
              <a:t> до </a:t>
            </a:r>
            <a:r>
              <a:rPr lang="ru-RU" dirty="0" err="1"/>
              <a:t>антиутопій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твори: Джек Лондон «</a:t>
            </a:r>
            <a:r>
              <a:rPr lang="ru-RU" dirty="0" err="1"/>
              <a:t>Залізна</a:t>
            </a:r>
            <a:r>
              <a:rPr lang="ru-RU" dirty="0"/>
              <a:t> </a:t>
            </a:r>
            <a:r>
              <a:rPr lang="ru-RU" dirty="0" err="1"/>
              <a:t>п'ята</a:t>
            </a:r>
            <a:r>
              <a:rPr lang="ru-RU" dirty="0"/>
              <a:t>», </a:t>
            </a:r>
            <a:r>
              <a:rPr lang="ru-RU" dirty="0" err="1"/>
              <a:t>Ентоні</a:t>
            </a:r>
            <a:r>
              <a:rPr lang="ru-RU" dirty="0"/>
              <a:t> </a:t>
            </a:r>
            <a:r>
              <a:rPr lang="ru-RU" dirty="0" err="1"/>
              <a:t>Берджес</a:t>
            </a:r>
            <a:r>
              <a:rPr lang="ru-RU" dirty="0"/>
              <a:t> «</a:t>
            </a:r>
            <a:r>
              <a:rPr lang="ru-RU" dirty="0" err="1"/>
              <a:t>Механічний</a:t>
            </a:r>
            <a:r>
              <a:rPr lang="ru-RU" dirty="0"/>
              <a:t> апельсин», Курт </a:t>
            </a:r>
            <a:r>
              <a:rPr lang="ru-RU" dirty="0" err="1" smtClean="0"/>
              <a:t>Воннеґут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Утопія</a:t>
            </a:r>
            <a:r>
              <a:rPr lang="ru-RU" dirty="0"/>
              <a:t> </a:t>
            </a:r>
            <a:r>
              <a:rPr lang="ru-RU" dirty="0" smtClean="0"/>
              <a:t>14», </a:t>
            </a:r>
            <a:r>
              <a:rPr lang="ru-RU" dirty="0"/>
              <a:t>Сюзанна </a:t>
            </a:r>
            <a:r>
              <a:rPr lang="ru-RU" dirty="0" err="1"/>
              <a:t>Коллінз</a:t>
            </a:r>
            <a:r>
              <a:rPr lang="ru-RU" dirty="0"/>
              <a:t>, «</a:t>
            </a:r>
            <a:r>
              <a:rPr lang="ru-RU" dirty="0" err="1"/>
              <a:t>Голодні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», Айзек </a:t>
            </a:r>
            <a:r>
              <a:rPr lang="ru-RU" dirty="0" err="1"/>
              <a:t>Азімов</a:t>
            </a:r>
            <a:r>
              <a:rPr lang="ru-RU" dirty="0"/>
              <a:t> «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Вічності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20" y="4428711"/>
            <a:ext cx="3864989" cy="224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3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Альтернативна історія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670" y="-75414"/>
            <a:ext cx="8908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: Наполеон і </a:t>
            </a:r>
            <a:r>
              <a:rPr lang="ru-RU" dirty="0" err="1"/>
              <a:t>завоювання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 (1812—1832)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Жоффруа</a:t>
            </a:r>
            <a:r>
              <a:rPr lang="ru-RU" dirty="0"/>
              <a:t>, </a:t>
            </a:r>
            <a:r>
              <a:rPr lang="ru-RU" dirty="0" smtClean="0"/>
              <a:t>«</a:t>
            </a:r>
            <a:r>
              <a:rPr lang="ru-RU" dirty="0" err="1"/>
              <a:t>Арістопія</a:t>
            </a:r>
            <a:r>
              <a:rPr lang="ru-RU" dirty="0"/>
              <a:t>: романтична </a:t>
            </a:r>
            <a:r>
              <a:rPr lang="ru-RU" dirty="0" err="1"/>
              <a:t>історія</a:t>
            </a:r>
            <a:r>
              <a:rPr lang="ru-RU" dirty="0"/>
              <a:t> Нового </a:t>
            </a:r>
            <a:r>
              <a:rPr lang="ru-RU" dirty="0" err="1"/>
              <a:t>Світу</a:t>
            </a:r>
            <a:r>
              <a:rPr lang="ru-RU" dirty="0"/>
              <a:t>» (1895) </a:t>
            </a:r>
            <a:r>
              <a:rPr lang="ru-RU" dirty="0" err="1"/>
              <a:t>Кастелло</a:t>
            </a:r>
            <a:r>
              <a:rPr lang="ru-RU" dirty="0"/>
              <a:t> Н. </a:t>
            </a:r>
            <a:r>
              <a:rPr lang="ru-RU" dirty="0" err="1"/>
              <a:t>Голфорда</a:t>
            </a:r>
            <a:r>
              <a:rPr lang="ru-RU" dirty="0"/>
              <a:t>,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трапитися</a:t>
            </a:r>
            <a:r>
              <a:rPr lang="ru-RU" dirty="0"/>
              <a:t>: </a:t>
            </a:r>
            <a:r>
              <a:rPr lang="ru-RU" dirty="0" err="1"/>
              <a:t>розповідь</a:t>
            </a:r>
            <a:r>
              <a:rPr lang="ru-RU" dirty="0"/>
              <a:t> про </a:t>
            </a:r>
            <a:r>
              <a:rPr lang="ru-RU" dirty="0" err="1"/>
              <a:t>вторгнення</a:t>
            </a:r>
            <a:r>
              <a:rPr lang="ru-RU" dirty="0"/>
              <a:t> Бонапарта в </a:t>
            </a:r>
            <a:r>
              <a:rPr lang="ru-RU" dirty="0" err="1"/>
              <a:t>Англію</a:t>
            </a:r>
            <a:r>
              <a:rPr lang="ru-RU" dirty="0"/>
              <a:t>» </a:t>
            </a:r>
            <a:r>
              <a:rPr lang="ru-RU" dirty="0" err="1"/>
              <a:t>Едмунда</a:t>
            </a:r>
            <a:r>
              <a:rPr lang="ru-RU" dirty="0"/>
              <a:t> Лоуренса (1899), «</a:t>
            </a:r>
            <a:r>
              <a:rPr lang="ru-RU" dirty="0" err="1"/>
              <a:t>Кульмінація</a:t>
            </a:r>
            <a:r>
              <a:rPr lang="ru-RU" dirty="0"/>
              <a:t>: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могло бути: роман про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» Чарльз </a:t>
            </a:r>
            <a:r>
              <a:rPr lang="ru-RU" dirty="0" err="1"/>
              <a:t>Фелтона</a:t>
            </a:r>
            <a:r>
              <a:rPr lang="ru-RU" dirty="0"/>
              <a:t> </a:t>
            </a:r>
            <a:r>
              <a:rPr lang="ru-RU" dirty="0" err="1"/>
              <a:t>Підгіна</a:t>
            </a:r>
            <a:r>
              <a:rPr lang="ru-RU" dirty="0"/>
              <a:t> (1902) та «</a:t>
            </a:r>
            <a:r>
              <a:rPr lang="ru-RU" dirty="0" err="1"/>
              <a:t>Що</a:t>
            </a:r>
            <a:r>
              <a:rPr lang="ru-RU" dirty="0"/>
              <a:t> могло бути: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» (1907) </a:t>
            </a:r>
            <a:r>
              <a:rPr lang="ru-RU" dirty="0" err="1"/>
              <a:t>Ернеста</a:t>
            </a:r>
            <a:r>
              <a:rPr lang="ru-RU" dirty="0"/>
              <a:t> </a:t>
            </a:r>
            <a:r>
              <a:rPr lang="ru-RU" dirty="0" err="1" smtClean="0"/>
              <a:t>Брамага</a:t>
            </a:r>
            <a:r>
              <a:rPr lang="ru-RU" dirty="0" smtClean="0"/>
              <a:t>, </a:t>
            </a:r>
            <a:r>
              <a:rPr lang="de-DE" dirty="0" smtClean="0"/>
              <a:t>«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виграв</a:t>
            </a:r>
            <a:r>
              <a:rPr lang="ru-RU" dirty="0"/>
              <a:t> </a:t>
            </a:r>
            <a:r>
              <a:rPr lang="ru-RU" dirty="0" err="1"/>
              <a:t>громадянську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» (1960) Мак-</a:t>
            </a:r>
            <a:r>
              <a:rPr lang="ru-RU" dirty="0" err="1"/>
              <a:t>Кінлі</a:t>
            </a:r>
            <a:r>
              <a:rPr lang="ru-RU" dirty="0"/>
              <a:t> Кантора та «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виграв</a:t>
            </a:r>
            <a:r>
              <a:rPr lang="ru-RU" dirty="0"/>
              <a:t> Другу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» (1961) </a:t>
            </a:r>
            <a:r>
              <a:rPr lang="ru-RU" dirty="0" err="1"/>
              <a:t>Вільяма</a:t>
            </a:r>
            <a:r>
              <a:rPr lang="ru-RU" dirty="0"/>
              <a:t> Л. </a:t>
            </a:r>
            <a:r>
              <a:rPr lang="ru-RU" dirty="0" err="1" smtClean="0"/>
              <a:t>Ширера</a:t>
            </a:r>
            <a:r>
              <a:rPr lang="ru-RU" dirty="0" smtClean="0"/>
              <a:t>, «Людина </a:t>
            </a:r>
            <a:r>
              <a:rPr lang="ru-RU" dirty="0"/>
              <a:t>у </a:t>
            </a:r>
            <a:r>
              <a:rPr lang="ru-RU" dirty="0" err="1"/>
              <a:t>високому</a:t>
            </a:r>
            <a:r>
              <a:rPr lang="ru-RU" dirty="0"/>
              <a:t> замку» (1962) </a:t>
            </a:r>
            <a:r>
              <a:rPr lang="ru-RU" dirty="0" err="1"/>
              <a:t>Філіпа</a:t>
            </a:r>
            <a:r>
              <a:rPr lang="ru-RU" dirty="0"/>
              <a:t> </a:t>
            </a:r>
            <a:r>
              <a:rPr lang="ru-RU" dirty="0" err="1"/>
              <a:t>Діка</a:t>
            </a:r>
            <a:r>
              <a:rPr lang="ru-RU" dirty="0"/>
              <a:t>,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тут» (1963), «</a:t>
            </a:r>
            <a:r>
              <a:rPr lang="ru-RU" dirty="0" err="1"/>
              <a:t>Гітлер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» </a:t>
            </a:r>
            <a:r>
              <a:rPr lang="ru-RU" dirty="0" err="1"/>
              <a:t>Фредеріка</a:t>
            </a:r>
            <a:r>
              <a:rPr lang="ru-RU" dirty="0"/>
              <a:t> </a:t>
            </a:r>
            <a:r>
              <a:rPr lang="ru-RU" dirty="0" err="1"/>
              <a:t>Малаллі</a:t>
            </a:r>
            <a:r>
              <a:rPr lang="ru-RU" dirty="0"/>
              <a:t> (1975) і «</a:t>
            </a:r>
            <a:r>
              <a:rPr lang="de-DE" dirty="0"/>
              <a:t>SS-GB» (1978) </a:t>
            </a:r>
            <a:r>
              <a:rPr lang="ru-RU" dirty="0"/>
              <a:t>Лена </a:t>
            </a:r>
            <a:r>
              <a:rPr lang="ru-RU" dirty="0" smtClean="0"/>
              <a:t>Дейтона, «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/>
              <a:t>лотос» Джона </a:t>
            </a:r>
            <a:r>
              <a:rPr lang="ru-RU" dirty="0" err="1"/>
              <a:t>Герсі</a:t>
            </a:r>
            <a:r>
              <a:rPr lang="ru-RU" dirty="0"/>
              <a:t> (1965), « «</a:t>
            </a:r>
            <a:r>
              <a:rPr lang="ru-RU" dirty="0" err="1"/>
              <a:t>Індіанці</a:t>
            </a:r>
            <a:r>
              <a:rPr lang="ru-RU" dirty="0"/>
              <a:t> перемогли» </a:t>
            </a:r>
            <a:r>
              <a:rPr lang="ru-RU" dirty="0" err="1"/>
              <a:t>Мартіна</a:t>
            </a:r>
            <a:r>
              <a:rPr lang="ru-RU" dirty="0"/>
              <a:t> </a:t>
            </a:r>
            <a:r>
              <a:rPr lang="ru-RU" dirty="0" err="1"/>
              <a:t>Круза</a:t>
            </a:r>
            <a:r>
              <a:rPr lang="ru-RU" dirty="0"/>
              <a:t> </a:t>
            </a:r>
            <a:r>
              <a:rPr lang="ru-RU" dirty="0" err="1"/>
              <a:t>Сміта</a:t>
            </a:r>
            <a:r>
              <a:rPr lang="ru-RU" dirty="0"/>
              <a:t> (1970), «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минуле</a:t>
            </a:r>
            <a:r>
              <a:rPr lang="ru-RU" dirty="0"/>
              <a:t> </a:t>
            </a:r>
            <a:r>
              <a:rPr lang="ru-RU" dirty="0" err="1"/>
              <a:t>минуле</a:t>
            </a:r>
            <a:r>
              <a:rPr lang="ru-RU" dirty="0"/>
              <a:t>» </a:t>
            </a:r>
            <a:r>
              <a:rPr lang="ru-RU" dirty="0" err="1"/>
              <a:t>Гвідо</a:t>
            </a:r>
            <a:r>
              <a:rPr lang="ru-RU" dirty="0"/>
              <a:t> </a:t>
            </a:r>
            <a:r>
              <a:rPr lang="ru-RU" dirty="0" err="1"/>
              <a:t>Морселлі</a:t>
            </a:r>
            <a:r>
              <a:rPr lang="ru-RU" dirty="0"/>
              <a:t> (1975), «</a:t>
            </a:r>
            <a:r>
              <a:rPr lang="ru-RU" dirty="0" err="1"/>
              <a:t>Напад</a:t>
            </a:r>
            <a:r>
              <a:rPr lang="ru-RU" dirty="0"/>
              <a:t> </a:t>
            </a:r>
            <a:r>
              <a:rPr lang="ru-RU" dirty="0" err="1"/>
              <a:t>темряви</a:t>
            </a:r>
            <a:r>
              <a:rPr lang="ru-RU" dirty="0"/>
              <a:t>» (1939) </a:t>
            </a:r>
            <a:r>
              <a:rPr lang="ru-RU" dirty="0" err="1"/>
              <a:t>Лайона</a:t>
            </a:r>
            <a:r>
              <a:rPr lang="ru-RU" dirty="0"/>
              <a:t> </a:t>
            </a:r>
            <a:r>
              <a:rPr lang="ru-RU" dirty="0" err="1"/>
              <a:t>Спрег</a:t>
            </a:r>
            <a:r>
              <a:rPr lang="ru-RU" dirty="0"/>
              <a:t> де </a:t>
            </a:r>
            <a:r>
              <a:rPr lang="ru-RU" dirty="0" err="1" smtClean="0"/>
              <a:t>Кемпа</a:t>
            </a:r>
            <a:r>
              <a:rPr lang="ru-RU" dirty="0" smtClean="0"/>
              <a:t>, «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/>
              <a:t>вічності</a:t>
            </a:r>
            <a:r>
              <a:rPr lang="ru-RU" dirty="0"/>
              <a:t>» (1955</a:t>
            </a:r>
            <a:r>
              <a:rPr lang="ru-RU" dirty="0" smtClean="0"/>
              <a:t>) Айзека </a:t>
            </a:r>
            <a:r>
              <a:rPr lang="ru-RU" dirty="0" err="1"/>
              <a:t>А</a:t>
            </a:r>
            <a:r>
              <a:rPr lang="ru-RU" dirty="0" err="1" smtClean="0"/>
              <a:t>йзімова</a:t>
            </a:r>
            <a:r>
              <a:rPr lang="ru-RU" dirty="0" smtClean="0"/>
              <a:t>, «</a:t>
            </a:r>
            <a:r>
              <a:rPr lang="ru-RU" dirty="0"/>
              <a:t>Патруль часу» Пола </a:t>
            </a:r>
            <a:r>
              <a:rPr lang="ru-RU" dirty="0" smtClean="0"/>
              <a:t>Андерсона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74" y="5002899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761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Наукова, соціальна та історична фантастика: генезис, специфіка, базові наративні моделі    </vt:lpstr>
      <vt:lpstr>АНОНС</vt:lpstr>
      <vt:lpstr>Базові наративні схеми наукової фантастики </vt:lpstr>
      <vt:lpstr>Тренди розвитку наукової фантастики </vt:lpstr>
      <vt:lpstr>КІБЕРПАНК</vt:lpstr>
      <vt:lpstr>«УТОПІЯ» Т. Мора</vt:lpstr>
      <vt:lpstr>Презентация PowerPoint</vt:lpstr>
      <vt:lpstr>АНТИУТОПІЯ</vt:lpstr>
      <vt:lpstr>Альтернативна історія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169</cp:revision>
  <dcterms:created xsi:type="dcterms:W3CDTF">2016-11-18T14:12:19Z</dcterms:created>
  <dcterms:modified xsi:type="dcterms:W3CDTF">2025-07-11T15:26:15Z</dcterms:modified>
</cp:coreProperties>
</file>