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10"/>
  </p:notesMasterIdLst>
  <p:handoutMasterIdLst>
    <p:handoutMasterId r:id="rId11"/>
  </p:handoutMasterIdLst>
  <p:sldIdLst>
    <p:sldId id="328" r:id="rId2"/>
    <p:sldId id="329" r:id="rId3"/>
    <p:sldId id="336" r:id="rId4"/>
    <p:sldId id="337" r:id="rId5"/>
    <p:sldId id="332" r:id="rId6"/>
    <p:sldId id="333" r:id="rId7"/>
    <p:sldId id="334" r:id="rId8"/>
    <p:sldId id="335" r:id="rId9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FFE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71" autoAdjust="0"/>
  </p:normalViewPr>
  <p:slideViewPr>
    <p:cSldViewPr>
      <p:cViewPr>
        <p:scale>
          <a:sx n="76" d="100"/>
          <a:sy n="76" d="100"/>
        </p:scale>
        <p:origin x="-1206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F454B5-C9BF-4F56-BFA9-AC0743A05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02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9775"/>
            <a:ext cx="4940300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E058CD-2C51-426B-B441-48106ADF3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35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E058CD-2C51-426B-B441-48106ADF3FF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59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55DB66-DD11-4463-AE15-6DA919C539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3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CF346-5B1E-47E9-8BC2-804A61212A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50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F1D88-8F49-485A-972E-4F6BE37885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17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E78F-2E35-4D53-8F77-DB39C3CDC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94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2B7B2F-9F2C-4BC2-9C93-CE9C4CFF46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68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7DB55-2493-419A-850D-4E78DED00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8AEF4B-37D8-4357-8777-BB0AEA7A92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25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6B9E3-FAAF-4577-8705-E2BA5720FF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80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A0CC62-9FA5-4968-8569-7FF31CC19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2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5A0B09-21D9-4653-A043-F770361EF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85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5E5906-8D06-488E-9E91-FE491912E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09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8FF24C9C-BE72-4D0E-9BCE-6E4982C8F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8" r:id="rId2"/>
    <p:sldLayoutId id="2147483744" r:id="rId3"/>
    <p:sldLayoutId id="2147483739" r:id="rId4"/>
    <p:sldLayoutId id="2147483745" r:id="rId5"/>
    <p:sldLayoutId id="2147483740" r:id="rId6"/>
    <p:sldLayoutId id="2147483746" r:id="rId7"/>
    <p:sldLayoutId id="2147483747" r:id="rId8"/>
    <p:sldLayoutId id="2147483748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Податкове планування і прогнозування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Викладач: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кандидат економічних наук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Саєнко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Олена Романівна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Кафедра: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обліку і оподаткування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/>
              <a:t>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822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700" b="1" dirty="0">
                <a:effectLst/>
                <a:latin typeface="Times New Roman" pitchFamily="18" charset="0"/>
                <a:cs typeface="Times New Roman" pitchFamily="18" charset="0"/>
              </a:rPr>
              <a:t>Опис навчальної дисципліни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17064"/>
              </p:ext>
            </p:extLst>
          </p:nvPr>
        </p:nvGraphicFramePr>
        <p:xfrm>
          <a:off x="1295400" y="914400"/>
          <a:ext cx="7422000" cy="5737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8621"/>
                <a:gridCol w="2126621"/>
                <a:gridCol w="1203379"/>
                <a:gridCol w="1203379"/>
              </a:tblGrid>
              <a:tr h="50296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Найменування показників 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Галузь знань,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спеціальність, освітня програма, рівень вищої освіти  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навчальної дисципліни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541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денна форма навчання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заочна форма навчання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/>
                </a:tc>
              </a:tr>
              <a:tr h="212708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кредитів –  4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Галузь знань: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 управління та адміністрування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Вибіркова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381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 дисциплін професійної підготовки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850833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Розділів – 2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Спеціальність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071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Облік і оподаткування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Рік підготовки: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270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Освітньо-професійна програма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Облік і аудит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4–й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5–й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</a:tr>
              <a:tr h="42541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Загальна кількість годин – 90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Лекції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2708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Тижневих аудиторних годин для денної форми навчання: 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самостійна робота студента: 3,625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Рівень вищої освіти: бакалаврський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16год.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год.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</a:tr>
              <a:tr h="6381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Практичні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270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год.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год.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</a:tr>
              <a:tr h="42541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Самостійна робота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270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год.</a:t>
                      </a:r>
                      <a:endParaRPr lang="uk-UA" sz="140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год.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</a:tr>
              <a:tr h="75416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підсумкового контролю: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Залік</a:t>
                      </a:r>
                      <a:endParaRPr lang="uk-UA" sz="1400" dirty="0"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6624" marR="66624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73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143000"/>
            <a:ext cx="7499350" cy="4800600"/>
          </a:xfrm>
        </p:spPr>
        <p:txBody>
          <a:bodyPr/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Податкове планування і прогнозування у сучасній економіці – це механізм, що дозволяє взаємно задовольнити протилежність інтересів між державою та підприємством.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 податковому плануванні і прогнозуванні реалізуються не тільки фіскальні завдання, але й закладаються основи оптимізації тактики і стратегії податкового регулювання та контролю.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зумовлює виняткову значущість вивчення курсу «Податкове планування та прогнозування» студентами економічних спеціальностей вищих навчальних закладів для подальшого застосування теоретичних знань і практичних навичок у професійній діяльності в облікової сфері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130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викладання навчальної дисципліни «Податкове планування і прогнозування» є оволодіння студентами теоретичними та організаційними основами податкового планування і прогнозування та формування творчого підходу до сприйняття запропонованих варіантів податкових взаємовідносин з урахуванням об’єктивних та суб’єктивних податкових чинників.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Основними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вивчення дисципліни «Податкове планування і прогнозування»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засвоєння базових знань з теорії і практики податкового планування та прогнозування </a:t>
            </a:r>
          </a:p>
          <a:p>
            <a:pPr lvl="0"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набуття вмінь використовувати отримані знання у практичній діяльності починаючи з вивчення методів прогнозування і закінчуючи розрахунком суми податкових надходжень до бюджету.</a:t>
            </a:r>
          </a:p>
          <a:p>
            <a:r>
              <a:rPr lang="uk-UA" dirty="0"/>
              <a:t> </a:t>
            </a:r>
          </a:p>
          <a:p>
            <a:r>
              <a:rPr lang="uk-UA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380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00000"/>
          </a:xfrm>
        </p:spPr>
        <p:txBody>
          <a:bodyPr>
            <a:normAutofit fontScale="90000"/>
          </a:bodyPr>
          <a:lstStyle/>
          <a:p>
            <a:r>
              <a:rPr lang="uk-UA" sz="2200" dirty="0">
                <a:effectLst/>
                <a:latin typeface="Times New Roman" pitchFamily="18" charset="0"/>
                <a:cs typeface="Times New Roman" pitchFamily="18" charset="0"/>
              </a:rPr>
              <a:t>У результаті вивчення навчальної дисципліни студент повинен</a:t>
            </a:r>
            <a:br>
              <a:rPr lang="uk-UA" sz="2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>
                <a:effectLst/>
                <a:latin typeface="Times New Roman" pitchFamily="18" charset="0"/>
                <a:cs typeface="Times New Roman" pitchFamily="18" charset="0"/>
              </a:rPr>
              <a:t>знати:</a:t>
            </a:r>
            <a:r>
              <a:rPr lang="uk-UA" sz="2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914400"/>
            <a:ext cx="7524000" cy="4800600"/>
          </a:xfrm>
        </p:spPr>
        <p:txBody>
          <a:bodyPr/>
          <a:lstStyle/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мету та основні завдання планування і прогнозування податкових надходжень до бюджету;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визначення предмета та об’єктів податкового планування і прогнозування;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сучасні принципи та методи податкового планування і прогнозування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порядок застосування методичних прийомів для оцінки та складання прогнозу податкових надходжень до бюджету;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методику податкового планування; 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види та етапи податкового планування; 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методику обґрунтування господарських рішень з урахуванням факторів оптимізації податків і податкових ризиків;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методичний підхід до складання проектів податкового планування;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особливості міжнародного податкового планування;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особливості методичних підходів до оцінки ефективності податкового планування;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порядок формування стратегії податкового планування;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методи усунення податкових ризиків;</a:t>
            </a:r>
          </a:p>
          <a:p>
            <a:pPr lvl="0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показники ефективності податкового планування.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03161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48000"/>
          </a:xfrm>
        </p:spPr>
        <p:txBody>
          <a:bodyPr>
            <a:normAutofit fontScale="90000"/>
          </a:bodyPr>
          <a:lstStyle/>
          <a:p>
            <a:r>
              <a:rPr lang="uk-UA" sz="2200" b="1" dirty="0">
                <a:effectLst/>
                <a:latin typeface="Times New Roman" pitchFamily="18" charset="0"/>
                <a:cs typeface="Times New Roman" pitchFamily="18" charset="0"/>
              </a:rPr>
              <a:t>вміти: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990600"/>
            <a:ext cx="7884000" cy="3708000"/>
          </a:xfrm>
        </p:spPr>
        <p:txBody>
          <a:bodyPr/>
          <a:lstStyle/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визначати податкові ризики за альтернативними проектами податкового планування; 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складати податковий календар і податковий план з урахуванням здійсненних заходів податкового планування; 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проводити розрахунки планових і прогнозних обсягів надходжень до бюджетів; 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визначити основні фактори, що впливають на планові і прогнозні обсяги надходжень до бюджетів; 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давати оцінку впливу факторів на загальний обсяг планових і прогнозних розрахунків надходжень до бюджетів; 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проводити розрахунки планових і прогнозних надходжень в умовах застосування програмно-цільового методу в бюджетному процесі;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планувати суму податків з використанням офшорних компаній;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проводити оцінку ефективності податкового планування;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проводити кількісну оцінку податкових ризиків;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визначати податкове навантаження у відповідності до зазначених методик;</a:t>
            </a:r>
          </a:p>
          <a:p>
            <a:pPr lvl="0"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проводити аналіз режимів оподаткування. </a:t>
            </a:r>
            <a:r>
              <a:rPr lang="uk-UA" sz="1800" dirty="0"/>
              <a:t> 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871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Згідно освітньо-професійної програми зі спеціальності 071 «Облік і оподаткування» студенти повинні досягти таких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результатів навчання (компетентності):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розуміння місця і значення податкового планування та прогнозування бюджетних надходжень;</a:t>
            </a:r>
          </a:p>
          <a:p>
            <a:pPr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визначення сутності об’єктів податкового планування та прогнозування;</a:t>
            </a:r>
          </a:p>
          <a:p>
            <a:pPr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проведення аналізу ефективності планування та прогнозування надходжень до бюджету;</a:t>
            </a:r>
          </a:p>
          <a:p>
            <a:pPr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володіння методичним інструментарієм податкового планування та прогнозування;</a:t>
            </a:r>
          </a:p>
          <a:p>
            <a:pPr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розуміння особливостей методики проведення податкового планування та прогнозування на макрорівні;</a:t>
            </a:r>
          </a:p>
          <a:p>
            <a:pPr algn="just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врахування особливостей податкового планування та прогнозування для оцінки державної податкової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4433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Міждисциплінарні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зв’язки.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Вивчення дисципліни «Податкове планування та прогнозування» базується на знаннях основних економічних категорій та законів, що мають бути сформовані в процесі вивчення дисциплін «Облік і звітність в оподаткуванні» та «Податковий контроль і аудит». Теоретичні знання з вивчення методики податкового планування та прогнозування і практичні навички розрахунку податкового навантаження, у тому числі щодо розрахунку прогнозованої суми надходжень до бюджету, сформовані при вивченні дисципліни «Податкове планування та прогнозування» є важливими для вивчення майбутніми фахівцями – економістами дисциплін, що передбачають дослідження облікової інформації, а саме таких дисциплін як «Звітність підприємств», «Управлінський облік», «Аналіз господарської діяльності», «Податкове планування на макрорівня».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563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2260</TotalTime>
  <Words>704</Words>
  <Application>Microsoft Office PowerPoint</Application>
  <PresentationFormat>Экран (4:3)</PresentationFormat>
  <Paragraphs>95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Презентация PowerPoint</vt:lpstr>
      <vt:lpstr>Опис навчальної дисципліни </vt:lpstr>
      <vt:lpstr>Презентация PowerPoint</vt:lpstr>
      <vt:lpstr>Презентация PowerPoint</vt:lpstr>
      <vt:lpstr>У результаті вивчення навчальної дисципліни студент повинен знати:  </vt:lpstr>
      <vt:lpstr>вміти: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Detonator</dc:creator>
  <cp:lastModifiedBy>Detonator</cp:lastModifiedBy>
  <cp:revision>103</cp:revision>
  <cp:lastPrinted>1601-01-01T00:00:00Z</cp:lastPrinted>
  <dcterms:created xsi:type="dcterms:W3CDTF">1601-01-01T00:00:00Z</dcterms:created>
  <dcterms:modified xsi:type="dcterms:W3CDTF">2020-10-03T09:33:14Z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