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60" r:id="rId4"/>
    <p:sldId id="258" r:id="rId5"/>
    <p:sldId id="27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68" autoAdjust="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81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44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1395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384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4046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110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882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10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06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78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33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58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84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17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85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76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3D9A0-0FC3-4495-BDBD-5507D6DCBB3C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78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E03F2A-FCC3-4CF2-80C0-FEA06EFDE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755375"/>
            <a:ext cx="8915399" cy="1510748"/>
          </a:xfrm>
        </p:spPr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КОМУНІКАЦІЇ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E620043-5B45-4221-8F16-DA7CA122EF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2485225"/>
            <a:ext cx="9145587" cy="3754920"/>
          </a:xfrm>
        </p:spPr>
        <p:txBody>
          <a:bodyPr>
            <a:noAutofit/>
          </a:bodyPr>
          <a:lstStyle/>
          <a:p>
            <a:pPr algn="ctr"/>
            <a:r>
              <a:rPr lang="uk-UA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СИСТЕМІ НАДАННЯ СОЦІАЛЬНИХ ПОСЛУГ</a:t>
            </a:r>
          </a:p>
        </p:txBody>
      </p:sp>
    </p:spTree>
    <p:extLst>
      <p:ext uri="{BB962C8B-B14F-4D97-AF65-F5344CB8AC3E}">
        <p14:creationId xmlns:p14="http://schemas.microsoft.com/office/powerpoint/2010/main" val="2486760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38A249-7F10-48B7-BF14-EB6A2968F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5120" y="365125"/>
            <a:ext cx="10434320" cy="6106795"/>
          </a:xfrm>
        </p:spPr>
        <p:txBody>
          <a:bodyPr>
            <a:normAutofit fontScale="90000"/>
          </a:bodyPr>
          <a:lstStyle/>
          <a:p>
            <a:pPr algn="just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 комунікацій в системі надання соціальних послуг обумовлена постійністю взаємодії між надавачем послуг та клієнтом соціальної роботи. Окрім клієнтів, окремим напрямом виступають зв’язки з громадою, засобами масової інформації та презентація власної діяльності в інформаційному середовищі.</a:t>
            </a:r>
            <a:b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Налагоджена система комунікацій дозволяє сформувати комфортне середовище, сформувати стійкі позитивні зв’язки, підвищити продуктивність праці, а також знати та ефективно застосовувати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медіаторні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технології та елементи кризової комунікації за потреби.</a:t>
            </a:r>
            <a:b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400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7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2B0DD8-DAF9-4F43-8BF6-39693533E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200" y="365125"/>
            <a:ext cx="10647680" cy="5354956"/>
          </a:xfrm>
        </p:spPr>
        <p:txBody>
          <a:bodyPr>
            <a:normAutofit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фахових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компетентностей,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набудуть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слухачі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курсу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ЗК 3.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спілкуватися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державною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мовою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усно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так і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письмово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ЗК 5.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застосовувати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знання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ситуаціях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ЗК 8.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відповідально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свідомо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ЗК 9.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налагодження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міжособистісної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взаємодії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 2.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використовувати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практиці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знання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нормативно-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правових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актів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соціального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 8.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надавати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допомогу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підтримку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спеціальним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групам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клієнтів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 10.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взаємодії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професійній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сфері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 12.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дотримуватися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етики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професійного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спілкування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стандартів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 13.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врегульовувати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конфліктні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ситуації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шляхом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надання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комплексу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соціально-психологічних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41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8FA8ED-525A-4729-91B4-D814C5C03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104" y="365124"/>
            <a:ext cx="9574696" cy="6072998"/>
          </a:xfrm>
        </p:spPr>
        <p:txBody>
          <a:bodyPr>
            <a:noAutofit/>
          </a:bodyPr>
          <a:lstStyle/>
          <a:p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0F0A71-CA6C-4D5E-9FBC-8AF3965EB7E6}"/>
              </a:ext>
            </a:extLst>
          </p:cNvPr>
          <p:cNvSpPr txBox="1"/>
          <p:nvPr/>
        </p:nvSpPr>
        <p:spPr>
          <a:xfrm>
            <a:off x="1203649" y="495617"/>
            <a:ext cx="10608906" cy="4730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Перелік тем курсу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endParaRPr lang="uk-UA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Комунікацій в системі надання соціальних послуг.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Система комунікаційних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всередині організації.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Зовнішня комунікація в системі соціальних послуг.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Кризова комунікацій в системі соціальних послуг.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Ефективна публічна комунікація.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Робота з аудиторією та презентація діяльності в інформаційному просторі.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Публічні конфлікти в сфері соціальних послуг.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Технології розв’язання конфліктів в сфері соціальних послуг.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Комунікативна стратегія та її складові.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Оцінка ефективності комунікації в сфері соціальних послуг.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7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8FA8ED-525A-4729-91B4-D814C5C03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104" y="365124"/>
            <a:ext cx="9574696" cy="6072998"/>
          </a:xfrm>
        </p:spPr>
        <p:txBody>
          <a:bodyPr>
            <a:noAutofit/>
          </a:bodyPr>
          <a:lstStyle/>
          <a:p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64B7AB-B32A-4D1D-B6D3-81CBFA815E07}"/>
              </a:ext>
            </a:extLst>
          </p:cNvPr>
          <p:cNvSpPr txBox="1"/>
          <p:nvPr/>
        </p:nvSpPr>
        <p:spPr>
          <a:xfrm>
            <a:off x="1492897" y="495617"/>
            <a:ext cx="10049069" cy="46296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Рекомендована література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Горпинич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О.В., Архипова А.О. Соціологія масових комунікацій та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медіапланування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навчальний посібник. Київ: Державний університет телекомунікацій, 2018. 255 с.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Житарюк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М. Г. Теорії та моделі масової інформації (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Масова комунікація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.-метод. посібник. Львів: ЛНУ імені Івана Франка, 2018. 244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Комунікація у громадах: практичні кроки до ефективного діалогу з мешканцями. Практичний посібник. Київ. «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УкрСіч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 2019. 40 с.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Лукашевич М.П. Соціологія масової комунікації : підручник / М.П. Лукашевич, Ф.Ф. Шандор. Київ: Знання, 2015. 367 с.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788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2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3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4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432</Words>
  <Application>Microsoft Office PowerPoint</Application>
  <PresentationFormat>Широкоэкранный</PresentationFormat>
  <Paragraphs>25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Wingdings 3</vt:lpstr>
      <vt:lpstr>Легкий дым</vt:lpstr>
      <vt:lpstr>КОМУНІКАЦІЇ</vt:lpstr>
      <vt:lpstr>Актуальність комунікацій в системі надання соціальних послуг обумовлена постійністю взаємодії між надавачем послуг та клієнтом соціальної роботи. Окрім клієнтів, окремим напрямом виступають зв’язки з громадою, засобами масової інформації та презентація власної діяльності в інформаційному середовищі.  Налагоджена система комунікацій дозволяє сформувати комфортне середовище, сформувати стійкі позитивні зв’язки, підвищити продуктивність праці, а також знати та ефективно застосовувати медіаторні технології та елементи кризової комунікації за потреби.    </vt:lpstr>
      <vt:lpstr>Розвиток фахових компетентностей, яких набудуть слухачі курсу  ЗК 3. Здатність спілкуватися державною мовою як усно, так і письмово. ЗК 5. Здатність застосовувати знання у практичних ситуаціях. ЗК 8. Здатність діяти соціально відповідально та свідомо. ЗК 9. Здатність до налагодження міжособистісної взаємодії.   СК 2. Здатність використовувати на практиці знання нормативно-правових актів соціальної роботи і соціального забезпечення. СК 8. Здатність надавати допомогу і підтримку спеціальним групам клієнтів. СК 10. Здатність до соціальної взаємодії у професійній сфері. СК 12. Здатність дотримуватися етики професійного спілкування і стандартів соціальної роботи. СК 13. Здатність врегульовувати конфліктні ситуації шляхом надання комплексу соціально-психологічних послуг.  </vt:lpstr>
      <vt:lpstr> 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СОЦІАЛІЗАЦІЯ</dc:title>
  <dc:creator>user</dc:creator>
  <cp:lastModifiedBy>Олександра</cp:lastModifiedBy>
  <cp:revision>13</cp:revision>
  <dcterms:created xsi:type="dcterms:W3CDTF">2020-09-04T19:13:21Z</dcterms:created>
  <dcterms:modified xsi:type="dcterms:W3CDTF">2023-11-29T18:17:07Z</dcterms:modified>
</cp:coreProperties>
</file>