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85EBDD-584F-4E41-9DAB-2914937ACD93}" type="doc">
      <dgm:prSet loTypeId="urn:microsoft.com/office/officeart/2009/layout/ReverseList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4FB4C279-CAF0-4586-B569-63250A3CD6B7}">
      <dgm:prSet phldrT="[Текст]" custT="1"/>
      <dgm:spPr/>
      <dgm:t>
        <a:bodyPr/>
        <a:lstStyle/>
        <a:p>
          <a:r>
            <a:rPr lang="uk-UA" sz="2000" b="1" dirty="0" smtClean="0">
              <a:solidFill>
                <a:schemeClr val="bg1"/>
              </a:solidFill>
            </a:rPr>
            <a:t>Центральні: іменник і дієслово</a:t>
          </a:r>
          <a:endParaRPr lang="ru-RU" sz="2000" b="1" dirty="0">
            <a:solidFill>
              <a:schemeClr val="bg1"/>
            </a:solidFill>
          </a:endParaRPr>
        </a:p>
      </dgm:t>
    </dgm:pt>
    <dgm:pt modelId="{8A09F242-D204-4B78-B404-745395E21E34}" type="parTrans" cxnId="{0F0FDC66-F213-4F15-B2CD-FC9FB9021EA4}">
      <dgm:prSet/>
      <dgm:spPr/>
      <dgm:t>
        <a:bodyPr/>
        <a:lstStyle/>
        <a:p>
          <a:endParaRPr lang="ru-RU"/>
        </a:p>
      </dgm:t>
    </dgm:pt>
    <dgm:pt modelId="{9D351F06-1337-4E6E-96CC-EA5CCFC4CA54}" type="sibTrans" cxnId="{0F0FDC66-F213-4F15-B2CD-FC9FB9021EA4}">
      <dgm:prSet/>
      <dgm:spPr/>
      <dgm:t>
        <a:bodyPr/>
        <a:lstStyle/>
        <a:p>
          <a:endParaRPr lang="ru-RU"/>
        </a:p>
      </dgm:t>
    </dgm:pt>
    <dgm:pt modelId="{F8BC15F0-7C24-4BE0-AEC8-2B0BC025FE88}">
      <dgm:prSet phldrT="[Текст]" custT="1"/>
      <dgm:spPr/>
      <dgm:t>
        <a:bodyPr/>
        <a:lstStyle/>
        <a:p>
          <a:r>
            <a:rPr lang="uk-UA" sz="2000" b="1" dirty="0" smtClean="0">
              <a:solidFill>
                <a:schemeClr val="bg1"/>
              </a:solidFill>
            </a:rPr>
            <a:t>Периферійні частини мови: прикметник, числівник та прислівник </a:t>
          </a:r>
          <a:endParaRPr lang="ru-RU" sz="2000" b="1" dirty="0">
            <a:solidFill>
              <a:schemeClr val="bg1"/>
            </a:solidFill>
          </a:endParaRPr>
        </a:p>
      </dgm:t>
    </dgm:pt>
    <dgm:pt modelId="{FF31B394-B9E2-4041-B194-E89BE5E34A72}" type="parTrans" cxnId="{E45A15D6-81B3-4A81-9714-EFDD169BEFA3}">
      <dgm:prSet/>
      <dgm:spPr/>
      <dgm:t>
        <a:bodyPr/>
        <a:lstStyle/>
        <a:p>
          <a:endParaRPr lang="ru-RU"/>
        </a:p>
      </dgm:t>
    </dgm:pt>
    <dgm:pt modelId="{0A40173C-46B8-4235-978B-9C37FE15AEAF}" type="sibTrans" cxnId="{E45A15D6-81B3-4A81-9714-EFDD169BEFA3}">
      <dgm:prSet/>
      <dgm:spPr/>
      <dgm:t>
        <a:bodyPr/>
        <a:lstStyle/>
        <a:p>
          <a:endParaRPr lang="ru-RU"/>
        </a:p>
      </dgm:t>
    </dgm:pt>
    <dgm:pt modelId="{1D12A131-C726-4851-947A-F167AB0E8C22}" type="pres">
      <dgm:prSet presAssocID="{4085EBDD-584F-4E41-9DAB-2914937ACD93}" presName="Name0" presStyleCnt="0">
        <dgm:presLayoutVars>
          <dgm:chMax val="2"/>
          <dgm:chPref val="2"/>
          <dgm:animLvl val="lvl"/>
        </dgm:presLayoutVars>
      </dgm:prSet>
      <dgm:spPr/>
    </dgm:pt>
    <dgm:pt modelId="{5FDC85A0-1013-4B1B-B7E5-3D1336981FC3}" type="pres">
      <dgm:prSet presAssocID="{4085EBDD-584F-4E41-9DAB-2914937ACD93}" presName="LeftText" presStyleLbl="revTx" presStyleIdx="0" presStyleCnt="0">
        <dgm:presLayoutVars>
          <dgm:bulletEnabled val="1"/>
        </dgm:presLayoutVars>
      </dgm:prSet>
      <dgm:spPr/>
    </dgm:pt>
    <dgm:pt modelId="{845380D5-C16A-4109-BA9D-B4906820B716}" type="pres">
      <dgm:prSet presAssocID="{4085EBDD-584F-4E41-9DAB-2914937ACD93}" presName="LeftNode" presStyleLbl="bgImgPlace1" presStyleIdx="0" presStyleCnt="2">
        <dgm:presLayoutVars>
          <dgm:chMax val="2"/>
          <dgm:chPref val="2"/>
        </dgm:presLayoutVars>
      </dgm:prSet>
      <dgm:spPr/>
    </dgm:pt>
    <dgm:pt modelId="{EF9C5E3A-86FC-4374-A004-3D8F94C313E3}" type="pres">
      <dgm:prSet presAssocID="{4085EBDD-584F-4E41-9DAB-2914937ACD93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B1D27D-347E-4DB5-BF76-D7A7F908D26C}" type="pres">
      <dgm:prSet presAssocID="{4085EBDD-584F-4E41-9DAB-2914937ACD93}" presName="RightNode" presStyleLbl="bgImgPlace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031D9D11-1DBB-47AB-9523-CFB95623C9BF}" type="pres">
      <dgm:prSet presAssocID="{4085EBDD-584F-4E41-9DAB-2914937ACD93}" presName="TopArrow" presStyleLbl="node1" presStyleIdx="0" presStyleCnt="2"/>
      <dgm:spPr/>
    </dgm:pt>
    <dgm:pt modelId="{969787A3-DFE9-444D-8217-9E90AEEB94D7}" type="pres">
      <dgm:prSet presAssocID="{4085EBDD-584F-4E41-9DAB-2914937ACD93}" presName="BottomArrow" presStyleLbl="node1" presStyleIdx="1" presStyleCnt="2"/>
      <dgm:spPr/>
    </dgm:pt>
  </dgm:ptLst>
  <dgm:cxnLst>
    <dgm:cxn modelId="{848C0AEC-1264-4967-8974-B84D496E7D43}" type="presOf" srcId="{4FB4C279-CAF0-4586-B569-63250A3CD6B7}" destId="{5FDC85A0-1013-4B1B-B7E5-3D1336981FC3}" srcOrd="0" destOrd="0" presId="urn:microsoft.com/office/officeart/2009/layout/ReverseList"/>
    <dgm:cxn modelId="{7A14628A-0BA2-47DD-9A7F-05BC8735C345}" type="presOf" srcId="{4FB4C279-CAF0-4586-B569-63250A3CD6B7}" destId="{845380D5-C16A-4109-BA9D-B4906820B716}" srcOrd="1" destOrd="0" presId="urn:microsoft.com/office/officeart/2009/layout/ReverseList"/>
    <dgm:cxn modelId="{13E7DCCB-19C0-4571-9601-F29CB8F7E3C0}" type="presOf" srcId="{F8BC15F0-7C24-4BE0-AEC8-2B0BC025FE88}" destId="{EF9C5E3A-86FC-4374-A004-3D8F94C313E3}" srcOrd="0" destOrd="0" presId="urn:microsoft.com/office/officeart/2009/layout/ReverseList"/>
    <dgm:cxn modelId="{E45A15D6-81B3-4A81-9714-EFDD169BEFA3}" srcId="{4085EBDD-584F-4E41-9DAB-2914937ACD93}" destId="{F8BC15F0-7C24-4BE0-AEC8-2B0BC025FE88}" srcOrd="1" destOrd="0" parTransId="{FF31B394-B9E2-4041-B194-E89BE5E34A72}" sibTransId="{0A40173C-46B8-4235-978B-9C37FE15AEAF}"/>
    <dgm:cxn modelId="{8C2D8D6B-CF8C-479B-B264-04B241B803C7}" type="presOf" srcId="{4085EBDD-584F-4E41-9DAB-2914937ACD93}" destId="{1D12A131-C726-4851-947A-F167AB0E8C22}" srcOrd="0" destOrd="0" presId="urn:microsoft.com/office/officeart/2009/layout/ReverseList"/>
    <dgm:cxn modelId="{0F0FDC66-F213-4F15-B2CD-FC9FB9021EA4}" srcId="{4085EBDD-584F-4E41-9DAB-2914937ACD93}" destId="{4FB4C279-CAF0-4586-B569-63250A3CD6B7}" srcOrd="0" destOrd="0" parTransId="{8A09F242-D204-4B78-B404-745395E21E34}" sibTransId="{9D351F06-1337-4E6E-96CC-EA5CCFC4CA54}"/>
    <dgm:cxn modelId="{B3EC4246-2D42-4028-8C61-446D77EFEF45}" type="presOf" srcId="{F8BC15F0-7C24-4BE0-AEC8-2B0BC025FE88}" destId="{4BB1D27D-347E-4DB5-BF76-D7A7F908D26C}" srcOrd="1" destOrd="0" presId="urn:microsoft.com/office/officeart/2009/layout/ReverseList"/>
    <dgm:cxn modelId="{24C30E4E-AB11-4030-BE63-BDC7EC988C9D}" type="presParOf" srcId="{1D12A131-C726-4851-947A-F167AB0E8C22}" destId="{5FDC85A0-1013-4B1B-B7E5-3D1336981FC3}" srcOrd="0" destOrd="0" presId="urn:microsoft.com/office/officeart/2009/layout/ReverseList"/>
    <dgm:cxn modelId="{25F3BEA3-5BEE-4244-B1D6-BDDA80121C2C}" type="presParOf" srcId="{1D12A131-C726-4851-947A-F167AB0E8C22}" destId="{845380D5-C16A-4109-BA9D-B4906820B716}" srcOrd="1" destOrd="0" presId="urn:microsoft.com/office/officeart/2009/layout/ReverseList"/>
    <dgm:cxn modelId="{3EDB9D29-89A2-4126-ABCA-4BCAFD177E79}" type="presParOf" srcId="{1D12A131-C726-4851-947A-F167AB0E8C22}" destId="{EF9C5E3A-86FC-4374-A004-3D8F94C313E3}" srcOrd="2" destOrd="0" presId="urn:microsoft.com/office/officeart/2009/layout/ReverseList"/>
    <dgm:cxn modelId="{D0D7CD38-1BDA-419C-BCD2-06B789EEBEC3}" type="presParOf" srcId="{1D12A131-C726-4851-947A-F167AB0E8C22}" destId="{4BB1D27D-347E-4DB5-BF76-D7A7F908D26C}" srcOrd="3" destOrd="0" presId="urn:microsoft.com/office/officeart/2009/layout/ReverseList"/>
    <dgm:cxn modelId="{787B584F-C09F-423C-AD39-50025F4E0659}" type="presParOf" srcId="{1D12A131-C726-4851-947A-F167AB0E8C22}" destId="{031D9D11-1DBB-47AB-9523-CFB95623C9BF}" srcOrd="4" destOrd="0" presId="urn:microsoft.com/office/officeart/2009/layout/ReverseList"/>
    <dgm:cxn modelId="{22A63123-90E6-458F-BD8D-A6BB27C8DEDE}" type="presParOf" srcId="{1D12A131-C726-4851-947A-F167AB0E8C22}" destId="{969787A3-DFE9-444D-8217-9E90AEEB94D7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749952-A769-4913-BDD1-8B1907A72B02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F7A3DF4-842A-47D9-A123-5BED691FC725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Статична ознака предмета передається безпосередньо</a:t>
          </a:r>
          <a:endParaRPr lang="ru-RU" b="1" dirty="0">
            <a:solidFill>
              <a:srgbClr val="FF0000"/>
            </a:solidFill>
          </a:endParaRPr>
        </a:p>
      </dgm:t>
    </dgm:pt>
    <dgm:pt modelId="{A5C74A31-EE63-49CD-BCDF-6A917D4168B3}" type="parTrans" cxnId="{E37AE838-48C2-44D8-ABD6-9190DB5ABC90}">
      <dgm:prSet/>
      <dgm:spPr/>
      <dgm:t>
        <a:bodyPr/>
        <a:lstStyle/>
        <a:p>
          <a:endParaRPr lang="ru-RU"/>
        </a:p>
      </dgm:t>
    </dgm:pt>
    <dgm:pt modelId="{27C7C8F2-76E3-424F-B091-A9AE0536D5B9}" type="sibTrans" cxnId="{E37AE838-48C2-44D8-ABD6-9190DB5ABC90}">
      <dgm:prSet/>
      <dgm:spPr/>
      <dgm:t>
        <a:bodyPr/>
        <a:lstStyle/>
        <a:p>
          <a:endParaRPr lang="ru-RU"/>
        </a:p>
      </dgm:t>
    </dgm:pt>
    <dgm:pt modelId="{C57148A9-B437-4621-818E-AA92730CC34B}">
      <dgm:prSet phldrT="[Текст]"/>
      <dgm:spPr/>
      <dgm:t>
        <a:bodyPr/>
        <a:lstStyle/>
        <a:p>
          <a:r>
            <a:rPr lang="uk-UA" dirty="0" smtClean="0"/>
            <a:t>розлоге дерево</a:t>
          </a:r>
          <a:endParaRPr lang="ru-RU" dirty="0"/>
        </a:p>
      </dgm:t>
    </dgm:pt>
    <dgm:pt modelId="{6BC5E1BB-30E4-4393-8B78-CFEA6085B8A2}" type="parTrans" cxnId="{D59F24FD-CFBF-4EA3-9D6E-25FBCBCC1D3C}">
      <dgm:prSet/>
      <dgm:spPr/>
      <dgm:t>
        <a:bodyPr/>
        <a:lstStyle/>
        <a:p>
          <a:endParaRPr lang="ru-RU"/>
        </a:p>
      </dgm:t>
    </dgm:pt>
    <dgm:pt modelId="{A4666AB9-8725-4ED1-B51F-7D8D33913E75}" type="sibTrans" cxnId="{D59F24FD-CFBF-4EA3-9D6E-25FBCBCC1D3C}">
      <dgm:prSet/>
      <dgm:spPr/>
      <dgm:t>
        <a:bodyPr/>
        <a:lstStyle/>
        <a:p>
          <a:endParaRPr lang="ru-RU"/>
        </a:p>
      </dgm:t>
    </dgm:pt>
    <dgm:pt modelId="{D820C993-82A5-4853-B841-5987CCD4055E}">
      <dgm:prSet phldrT="[Текст]"/>
      <dgm:spPr/>
      <dgm:t>
        <a:bodyPr/>
        <a:lstStyle/>
        <a:p>
          <a:r>
            <a:rPr lang="uk-UA" dirty="0" smtClean="0">
              <a:solidFill>
                <a:srgbClr val="FF0000"/>
              </a:solidFill>
            </a:rPr>
            <a:t>Ознака через відношення до інших предметів </a:t>
          </a:r>
          <a:endParaRPr lang="ru-RU" dirty="0">
            <a:solidFill>
              <a:srgbClr val="FF0000"/>
            </a:solidFill>
          </a:endParaRPr>
        </a:p>
      </dgm:t>
    </dgm:pt>
    <dgm:pt modelId="{A0509DAC-8FAE-4F64-BC63-110854D9FE08}" type="parTrans" cxnId="{472B0495-A735-499D-B2D4-B2E9FB573FBE}">
      <dgm:prSet/>
      <dgm:spPr/>
      <dgm:t>
        <a:bodyPr/>
        <a:lstStyle/>
        <a:p>
          <a:endParaRPr lang="ru-RU"/>
        </a:p>
      </dgm:t>
    </dgm:pt>
    <dgm:pt modelId="{DA9CECBB-6730-42AD-ABE1-B24243545BD7}" type="sibTrans" cxnId="{472B0495-A735-499D-B2D4-B2E9FB573FBE}">
      <dgm:prSet/>
      <dgm:spPr/>
      <dgm:t>
        <a:bodyPr/>
        <a:lstStyle/>
        <a:p>
          <a:endParaRPr lang="ru-RU"/>
        </a:p>
      </dgm:t>
    </dgm:pt>
    <dgm:pt modelId="{5D70763B-37E3-4374-994D-8B42515CC4BD}">
      <dgm:prSet phldrT="[Текст]"/>
      <dgm:spPr/>
      <dgm:t>
        <a:bodyPr/>
        <a:lstStyle/>
        <a:p>
          <a:r>
            <a:rPr lang="uk-UA" i="1" dirty="0" smtClean="0"/>
            <a:t>квітневий</a:t>
          </a:r>
          <a:r>
            <a:rPr lang="uk-UA" dirty="0" smtClean="0"/>
            <a:t> ранок</a:t>
          </a:r>
          <a:endParaRPr lang="ru-RU" dirty="0"/>
        </a:p>
      </dgm:t>
    </dgm:pt>
    <dgm:pt modelId="{E268FD9C-A9E9-4F7C-8796-B60B29E6E440}" type="parTrans" cxnId="{BDA0F45E-C619-4398-9BA8-C00A9E6BD362}">
      <dgm:prSet/>
      <dgm:spPr/>
      <dgm:t>
        <a:bodyPr/>
        <a:lstStyle/>
        <a:p>
          <a:endParaRPr lang="ru-RU"/>
        </a:p>
      </dgm:t>
    </dgm:pt>
    <dgm:pt modelId="{C1007BB5-84EE-4F92-A53D-5241DEDAB5C5}" type="sibTrans" cxnId="{BDA0F45E-C619-4398-9BA8-C00A9E6BD362}">
      <dgm:prSet/>
      <dgm:spPr/>
      <dgm:t>
        <a:bodyPr/>
        <a:lstStyle/>
        <a:p>
          <a:endParaRPr lang="ru-RU"/>
        </a:p>
      </dgm:t>
    </dgm:pt>
    <dgm:pt modelId="{08509C45-361C-4B09-8DDF-1561D30831C4}">
      <dgm:prSet phldrT="[Текст]"/>
      <dgm:spPr/>
      <dgm:t>
        <a:bodyPr/>
        <a:lstStyle/>
        <a:p>
          <a:r>
            <a:rPr lang="uk-UA" dirty="0" smtClean="0"/>
            <a:t>яблуневий цвіт</a:t>
          </a:r>
          <a:endParaRPr lang="ru-RU" dirty="0"/>
        </a:p>
      </dgm:t>
    </dgm:pt>
    <dgm:pt modelId="{257A15B6-1B06-4807-B2DB-F03E3E4A5F23}" type="parTrans" cxnId="{4571E6DE-52FD-4506-9D85-659945D4B3CB}">
      <dgm:prSet/>
      <dgm:spPr/>
      <dgm:t>
        <a:bodyPr/>
        <a:lstStyle/>
        <a:p>
          <a:endParaRPr lang="ru-RU"/>
        </a:p>
      </dgm:t>
    </dgm:pt>
    <dgm:pt modelId="{D2A7BB28-754F-492D-848A-A6D6F2551F37}" type="sibTrans" cxnId="{4571E6DE-52FD-4506-9D85-659945D4B3CB}">
      <dgm:prSet/>
      <dgm:spPr/>
      <dgm:t>
        <a:bodyPr/>
        <a:lstStyle/>
        <a:p>
          <a:endParaRPr lang="ru-RU"/>
        </a:p>
      </dgm:t>
    </dgm:pt>
    <dgm:pt modelId="{91D49438-D57D-411F-8233-E25C48FCD33C}">
      <dgm:prSet phldrT="[Текст]"/>
      <dgm:spPr/>
      <dgm:t>
        <a:bodyPr/>
        <a:lstStyle/>
        <a:p>
          <a:r>
            <a:rPr lang="uk-UA" dirty="0" smtClean="0">
              <a:solidFill>
                <a:srgbClr val="FF0000"/>
              </a:solidFill>
            </a:rPr>
            <a:t>Ознака через відношення до осіб, істот</a:t>
          </a:r>
          <a:endParaRPr lang="ru-RU" dirty="0">
            <a:solidFill>
              <a:srgbClr val="FF0000"/>
            </a:solidFill>
          </a:endParaRPr>
        </a:p>
      </dgm:t>
    </dgm:pt>
    <dgm:pt modelId="{D08390E4-5A58-4A23-B902-CEB1B5AA1C5C}" type="parTrans" cxnId="{EDDC82E9-A8B8-4E12-A5AC-6F3C30391183}">
      <dgm:prSet/>
      <dgm:spPr/>
      <dgm:t>
        <a:bodyPr/>
        <a:lstStyle/>
        <a:p>
          <a:endParaRPr lang="ru-RU"/>
        </a:p>
      </dgm:t>
    </dgm:pt>
    <dgm:pt modelId="{BFF1F4DF-1286-4E9E-94EA-AF65B506C55E}" type="sibTrans" cxnId="{EDDC82E9-A8B8-4E12-A5AC-6F3C30391183}">
      <dgm:prSet/>
      <dgm:spPr/>
      <dgm:t>
        <a:bodyPr/>
        <a:lstStyle/>
        <a:p>
          <a:endParaRPr lang="ru-RU"/>
        </a:p>
      </dgm:t>
    </dgm:pt>
    <dgm:pt modelId="{C172D3A5-DFF0-479E-B849-F59B0D98562A}">
      <dgm:prSet phldrT="[Текст]"/>
      <dgm:spPr/>
      <dgm:t>
        <a:bodyPr/>
        <a:lstStyle/>
        <a:p>
          <a:r>
            <a:rPr lang="uk-UA" dirty="0" smtClean="0"/>
            <a:t>Котячий вус</a:t>
          </a:r>
          <a:endParaRPr lang="ru-RU" dirty="0"/>
        </a:p>
      </dgm:t>
    </dgm:pt>
    <dgm:pt modelId="{3D7911FC-4ADF-409D-89AA-8A63026F972A}" type="parTrans" cxnId="{E2D77033-4CD4-413C-93EA-51ECF04A3E58}">
      <dgm:prSet/>
      <dgm:spPr/>
      <dgm:t>
        <a:bodyPr/>
        <a:lstStyle/>
        <a:p>
          <a:endParaRPr lang="ru-RU"/>
        </a:p>
      </dgm:t>
    </dgm:pt>
    <dgm:pt modelId="{6BBEAB3B-E58D-42E5-AB9E-262D1C29BA65}" type="sibTrans" cxnId="{E2D77033-4CD4-413C-93EA-51ECF04A3E58}">
      <dgm:prSet/>
      <dgm:spPr/>
      <dgm:t>
        <a:bodyPr/>
        <a:lstStyle/>
        <a:p>
          <a:endParaRPr lang="ru-RU"/>
        </a:p>
      </dgm:t>
    </dgm:pt>
    <dgm:pt modelId="{D9525EE4-2FBF-4B50-8D60-85BF953C0DAB}">
      <dgm:prSet phldrT="[Текст]"/>
      <dgm:spPr/>
      <dgm:t>
        <a:bodyPr/>
        <a:lstStyle/>
        <a:p>
          <a:r>
            <a:rPr lang="uk-UA" i="1" dirty="0" smtClean="0"/>
            <a:t>Тетянин конспект</a:t>
          </a:r>
          <a:endParaRPr lang="ru-RU" dirty="0"/>
        </a:p>
      </dgm:t>
    </dgm:pt>
    <dgm:pt modelId="{FB1F18B8-1675-4231-8C40-3188C3A5C995}" type="parTrans" cxnId="{997E59E0-9155-4630-A862-8D0AD881990C}">
      <dgm:prSet/>
      <dgm:spPr/>
      <dgm:t>
        <a:bodyPr/>
        <a:lstStyle/>
        <a:p>
          <a:endParaRPr lang="ru-RU"/>
        </a:p>
      </dgm:t>
    </dgm:pt>
    <dgm:pt modelId="{4D236D73-CE49-4F4C-83F6-52ADC16AE2BC}" type="sibTrans" cxnId="{997E59E0-9155-4630-A862-8D0AD881990C}">
      <dgm:prSet/>
      <dgm:spPr/>
      <dgm:t>
        <a:bodyPr/>
        <a:lstStyle/>
        <a:p>
          <a:endParaRPr lang="ru-RU"/>
        </a:p>
      </dgm:t>
    </dgm:pt>
    <dgm:pt modelId="{48B73561-8002-452B-8190-78497BCA22D5}">
      <dgm:prSet phldrT="[Текст]"/>
      <dgm:spPr/>
      <dgm:t>
        <a:bodyPr/>
        <a:lstStyle/>
        <a:p>
          <a:r>
            <a:rPr lang="uk-UA" i="1" dirty="0" smtClean="0"/>
            <a:t>широкий Дніпро</a:t>
          </a:r>
          <a:endParaRPr lang="ru-RU" dirty="0"/>
        </a:p>
      </dgm:t>
    </dgm:pt>
    <dgm:pt modelId="{204B8CDA-DA74-4517-B0FD-CB459391434D}" type="parTrans" cxnId="{5890C744-F0A2-44DC-822D-8C2E4FB94FE1}">
      <dgm:prSet/>
      <dgm:spPr/>
      <dgm:t>
        <a:bodyPr/>
        <a:lstStyle/>
        <a:p>
          <a:endParaRPr lang="ru-RU"/>
        </a:p>
      </dgm:t>
    </dgm:pt>
    <dgm:pt modelId="{311DD502-3D7B-4725-83BF-77CD67784974}" type="sibTrans" cxnId="{5890C744-F0A2-44DC-822D-8C2E4FB94FE1}">
      <dgm:prSet/>
      <dgm:spPr/>
      <dgm:t>
        <a:bodyPr/>
        <a:lstStyle/>
        <a:p>
          <a:endParaRPr lang="ru-RU"/>
        </a:p>
      </dgm:t>
    </dgm:pt>
    <dgm:pt modelId="{D515D044-1A48-4D1B-A73F-F2D1EB5D8BE0}">
      <dgm:prSet phldrT="[Текст]"/>
      <dgm:spPr/>
      <dgm:t>
        <a:bodyPr/>
        <a:lstStyle/>
        <a:p>
          <a:r>
            <a:rPr lang="uk-UA" dirty="0" smtClean="0">
              <a:solidFill>
                <a:srgbClr val="FF0000"/>
              </a:solidFill>
            </a:rPr>
            <a:t>Ознака через порядкові взаємовідношення з іншими однорідними предметами</a:t>
          </a:r>
          <a:endParaRPr lang="ru-RU" dirty="0">
            <a:solidFill>
              <a:srgbClr val="FF0000"/>
            </a:solidFill>
          </a:endParaRPr>
        </a:p>
      </dgm:t>
    </dgm:pt>
    <dgm:pt modelId="{2EA306C9-FF07-4DDF-A871-15E502430658}" type="parTrans" cxnId="{642A99B8-D4B5-4EEC-80CB-34E1A51CF43D}">
      <dgm:prSet/>
      <dgm:spPr/>
      <dgm:t>
        <a:bodyPr/>
        <a:lstStyle/>
        <a:p>
          <a:endParaRPr lang="ru-RU"/>
        </a:p>
      </dgm:t>
    </dgm:pt>
    <dgm:pt modelId="{083F139B-EF1E-4789-B631-5D6B06865041}" type="sibTrans" cxnId="{642A99B8-D4B5-4EEC-80CB-34E1A51CF43D}">
      <dgm:prSet/>
      <dgm:spPr/>
      <dgm:t>
        <a:bodyPr/>
        <a:lstStyle/>
        <a:p>
          <a:endParaRPr lang="ru-RU"/>
        </a:p>
      </dgm:t>
    </dgm:pt>
    <dgm:pt modelId="{06036637-CB62-4E46-9CDB-F6D433D73F3E}">
      <dgm:prSet phldrT="[Текст]"/>
      <dgm:spPr/>
      <dgm:t>
        <a:bodyPr/>
        <a:lstStyle/>
        <a:p>
          <a:r>
            <a:rPr lang="uk-UA" dirty="0" smtClean="0"/>
            <a:t>П’ятий елемент</a:t>
          </a:r>
          <a:endParaRPr lang="ru-RU" dirty="0"/>
        </a:p>
      </dgm:t>
    </dgm:pt>
    <dgm:pt modelId="{939DA82D-6673-4300-AC37-AB9741F95A2E}" type="parTrans" cxnId="{E14DA096-937E-40CF-9D37-1A402C249373}">
      <dgm:prSet/>
      <dgm:spPr/>
      <dgm:t>
        <a:bodyPr/>
        <a:lstStyle/>
        <a:p>
          <a:endParaRPr lang="ru-RU"/>
        </a:p>
      </dgm:t>
    </dgm:pt>
    <dgm:pt modelId="{135EBDB5-F864-474C-8671-370FCCB5E04A}" type="sibTrans" cxnId="{E14DA096-937E-40CF-9D37-1A402C249373}">
      <dgm:prSet/>
      <dgm:spPr/>
      <dgm:t>
        <a:bodyPr/>
        <a:lstStyle/>
        <a:p>
          <a:endParaRPr lang="ru-RU"/>
        </a:p>
      </dgm:t>
    </dgm:pt>
    <dgm:pt modelId="{4B48439E-4014-4DB5-974C-8B274B50A0B2}">
      <dgm:prSet phldrT="[Текст]"/>
      <dgm:spPr/>
      <dgm:t>
        <a:bodyPr/>
        <a:lstStyle/>
        <a:p>
          <a:r>
            <a:rPr lang="uk-UA" dirty="0" smtClean="0"/>
            <a:t>Сьомий місяць</a:t>
          </a:r>
          <a:endParaRPr lang="ru-RU" dirty="0"/>
        </a:p>
      </dgm:t>
    </dgm:pt>
    <dgm:pt modelId="{70274FB2-EF05-4657-9EDD-83A4E28C7E47}" type="parTrans" cxnId="{31CA0BDA-9547-4C73-9D80-25B42C91AABD}">
      <dgm:prSet/>
      <dgm:spPr/>
      <dgm:t>
        <a:bodyPr/>
        <a:lstStyle/>
        <a:p>
          <a:endParaRPr lang="ru-RU"/>
        </a:p>
      </dgm:t>
    </dgm:pt>
    <dgm:pt modelId="{AD1FF82F-2553-43DC-8941-2C6211BBBA72}" type="sibTrans" cxnId="{31CA0BDA-9547-4C73-9D80-25B42C91AABD}">
      <dgm:prSet/>
      <dgm:spPr/>
      <dgm:t>
        <a:bodyPr/>
        <a:lstStyle/>
        <a:p>
          <a:endParaRPr lang="ru-RU"/>
        </a:p>
      </dgm:t>
    </dgm:pt>
    <dgm:pt modelId="{23198DBD-10B6-456E-918C-6D0905055E48}" type="pres">
      <dgm:prSet presAssocID="{85749952-A769-4913-BDD1-8B1907A72B02}" presName="linearFlow" presStyleCnt="0">
        <dgm:presLayoutVars>
          <dgm:dir/>
          <dgm:animLvl val="lvl"/>
          <dgm:resizeHandles val="exact"/>
        </dgm:presLayoutVars>
      </dgm:prSet>
      <dgm:spPr/>
    </dgm:pt>
    <dgm:pt modelId="{5CB11E5C-D68A-4910-BD07-1BF39588494A}" type="pres">
      <dgm:prSet presAssocID="{EF7A3DF4-842A-47D9-A123-5BED691FC725}" presName="composite" presStyleCnt="0"/>
      <dgm:spPr/>
    </dgm:pt>
    <dgm:pt modelId="{B99B3CE7-1547-4CE1-B67A-528451AFBC6D}" type="pres">
      <dgm:prSet presAssocID="{EF7A3DF4-842A-47D9-A123-5BED691FC72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2BD929-42B9-43FD-9821-42E414C82EB5}" type="pres">
      <dgm:prSet presAssocID="{EF7A3DF4-842A-47D9-A123-5BED691FC72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47617D-AB54-4C72-8DF5-0A95FB29FD0D}" type="pres">
      <dgm:prSet presAssocID="{27C7C8F2-76E3-424F-B091-A9AE0536D5B9}" presName="sp" presStyleCnt="0"/>
      <dgm:spPr/>
    </dgm:pt>
    <dgm:pt modelId="{FD4AB4C6-7618-4B81-9B36-1F9FAA49E880}" type="pres">
      <dgm:prSet presAssocID="{D820C993-82A5-4853-B841-5987CCD4055E}" presName="composite" presStyleCnt="0"/>
      <dgm:spPr/>
    </dgm:pt>
    <dgm:pt modelId="{2360FF13-7F2E-4D73-A66D-2F1546A4AD7F}" type="pres">
      <dgm:prSet presAssocID="{D820C993-82A5-4853-B841-5987CCD4055E}" presName="parentText" presStyleLbl="alignNode1" presStyleIdx="1" presStyleCnt="4" custScaleX="1031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B60C74-3A74-4CE4-886D-349A34BE32E0}" type="pres">
      <dgm:prSet presAssocID="{D820C993-82A5-4853-B841-5987CCD4055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5F88A-0A2B-4FBE-8D23-57D07446E11E}" type="pres">
      <dgm:prSet presAssocID="{DA9CECBB-6730-42AD-ABE1-B24243545BD7}" presName="sp" presStyleCnt="0"/>
      <dgm:spPr/>
    </dgm:pt>
    <dgm:pt modelId="{DA1C8E8E-E304-43F8-A510-B6AF28C1FF53}" type="pres">
      <dgm:prSet presAssocID="{91D49438-D57D-411F-8233-E25C48FCD33C}" presName="composite" presStyleCnt="0"/>
      <dgm:spPr/>
    </dgm:pt>
    <dgm:pt modelId="{96380A63-4E9B-4865-BEBE-3656D17D0934}" type="pres">
      <dgm:prSet presAssocID="{91D49438-D57D-411F-8233-E25C48FCD33C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5C5848-2637-4752-B296-309879B3CAA7}" type="pres">
      <dgm:prSet presAssocID="{91D49438-D57D-411F-8233-E25C48FCD33C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7649CC-1F17-4590-9BEB-A42DC7B72349}" type="pres">
      <dgm:prSet presAssocID="{BFF1F4DF-1286-4E9E-94EA-AF65B506C55E}" presName="sp" presStyleCnt="0"/>
      <dgm:spPr/>
    </dgm:pt>
    <dgm:pt modelId="{4E99DB8E-B0D0-4405-9217-B11B15D07BB9}" type="pres">
      <dgm:prSet presAssocID="{D515D044-1A48-4D1B-A73F-F2D1EB5D8BE0}" presName="composite" presStyleCnt="0"/>
      <dgm:spPr/>
    </dgm:pt>
    <dgm:pt modelId="{296E7661-3F05-4623-B1C0-23D6D815AA22}" type="pres">
      <dgm:prSet presAssocID="{D515D044-1A48-4D1B-A73F-F2D1EB5D8BE0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A4DD62-909E-44C9-BAA5-107078CE37D1}" type="pres">
      <dgm:prSet presAssocID="{D515D044-1A48-4D1B-A73F-F2D1EB5D8BE0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E2D77033-4CD4-413C-93EA-51ECF04A3E58}" srcId="{91D49438-D57D-411F-8233-E25C48FCD33C}" destId="{C172D3A5-DFF0-479E-B849-F59B0D98562A}" srcOrd="0" destOrd="0" parTransId="{3D7911FC-4ADF-409D-89AA-8A63026F972A}" sibTransId="{6BBEAB3B-E58D-42E5-AB9E-262D1C29BA65}"/>
    <dgm:cxn modelId="{227AACAE-BC10-4BB3-A2A2-A87CC5F46ED9}" type="presOf" srcId="{C172D3A5-DFF0-479E-B849-F59B0D98562A}" destId="{915C5848-2637-4752-B296-309879B3CAA7}" srcOrd="0" destOrd="0" presId="urn:microsoft.com/office/officeart/2005/8/layout/chevron2"/>
    <dgm:cxn modelId="{5F0A5ECC-98D6-4A58-9972-496F65B82D9E}" type="presOf" srcId="{85749952-A769-4913-BDD1-8B1907A72B02}" destId="{23198DBD-10B6-456E-918C-6D0905055E48}" srcOrd="0" destOrd="0" presId="urn:microsoft.com/office/officeart/2005/8/layout/chevron2"/>
    <dgm:cxn modelId="{05DA3CBB-34AF-4CC2-AB5F-4B2EF87DA5A7}" type="presOf" srcId="{91D49438-D57D-411F-8233-E25C48FCD33C}" destId="{96380A63-4E9B-4865-BEBE-3656D17D0934}" srcOrd="0" destOrd="0" presId="urn:microsoft.com/office/officeart/2005/8/layout/chevron2"/>
    <dgm:cxn modelId="{5890C744-F0A2-44DC-822D-8C2E4FB94FE1}" srcId="{EF7A3DF4-842A-47D9-A123-5BED691FC725}" destId="{48B73561-8002-452B-8190-78497BCA22D5}" srcOrd="0" destOrd="0" parTransId="{204B8CDA-DA74-4517-B0FD-CB459391434D}" sibTransId="{311DD502-3D7B-4725-83BF-77CD67784974}"/>
    <dgm:cxn modelId="{E0F7A74F-0814-4C44-ABA6-A0452AC8C26B}" type="presOf" srcId="{06036637-CB62-4E46-9CDB-F6D433D73F3E}" destId="{32A4DD62-909E-44C9-BAA5-107078CE37D1}" srcOrd="0" destOrd="0" presId="urn:microsoft.com/office/officeart/2005/8/layout/chevron2"/>
    <dgm:cxn modelId="{FA21E66E-5A1B-451A-A5A2-A7FEABFF93EA}" type="presOf" srcId="{C57148A9-B437-4621-818E-AA92730CC34B}" destId="{002BD929-42B9-43FD-9821-42E414C82EB5}" srcOrd="0" destOrd="1" presId="urn:microsoft.com/office/officeart/2005/8/layout/chevron2"/>
    <dgm:cxn modelId="{9D72E103-62B9-41FD-908E-E4B66AFA6BC8}" type="presOf" srcId="{D515D044-1A48-4D1B-A73F-F2D1EB5D8BE0}" destId="{296E7661-3F05-4623-B1C0-23D6D815AA22}" srcOrd="0" destOrd="0" presId="urn:microsoft.com/office/officeart/2005/8/layout/chevron2"/>
    <dgm:cxn modelId="{4571E6DE-52FD-4506-9D85-659945D4B3CB}" srcId="{D820C993-82A5-4853-B841-5987CCD4055E}" destId="{08509C45-361C-4B09-8DDF-1561D30831C4}" srcOrd="1" destOrd="0" parTransId="{257A15B6-1B06-4807-B2DB-F03E3E4A5F23}" sibTransId="{D2A7BB28-754F-492D-848A-A6D6F2551F37}"/>
    <dgm:cxn modelId="{C77EB33D-5AD3-4C09-8854-81805CA87FBC}" type="presOf" srcId="{EF7A3DF4-842A-47D9-A123-5BED691FC725}" destId="{B99B3CE7-1547-4CE1-B67A-528451AFBC6D}" srcOrd="0" destOrd="0" presId="urn:microsoft.com/office/officeart/2005/8/layout/chevron2"/>
    <dgm:cxn modelId="{642A99B8-D4B5-4EEC-80CB-34E1A51CF43D}" srcId="{85749952-A769-4913-BDD1-8B1907A72B02}" destId="{D515D044-1A48-4D1B-A73F-F2D1EB5D8BE0}" srcOrd="3" destOrd="0" parTransId="{2EA306C9-FF07-4DDF-A871-15E502430658}" sibTransId="{083F139B-EF1E-4789-B631-5D6B06865041}"/>
    <dgm:cxn modelId="{E14DA096-937E-40CF-9D37-1A402C249373}" srcId="{D515D044-1A48-4D1B-A73F-F2D1EB5D8BE0}" destId="{06036637-CB62-4E46-9CDB-F6D433D73F3E}" srcOrd="0" destOrd="0" parTransId="{939DA82D-6673-4300-AC37-AB9741F95A2E}" sibTransId="{135EBDB5-F864-474C-8671-370FCCB5E04A}"/>
    <dgm:cxn modelId="{BDA0F45E-C619-4398-9BA8-C00A9E6BD362}" srcId="{D820C993-82A5-4853-B841-5987CCD4055E}" destId="{5D70763B-37E3-4374-994D-8B42515CC4BD}" srcOrd="0" destOrd="0" parTransId="{E268FD9C-A9E9-4F7C-8796-B60B29E6E440}" sibTransId="{C1007BB5-84EE-4F92-A53D-5241DEDAB5C5}"/>
    <dgm:cxn modelId="{EBDC346B-7B11-4079-A58D-4CB63DF8BDC8}" type="presOf" srcId="{08509C45-361C-4B09-8DDF-1561D30831C4}" destId="{6CB60C74-3A74-4CE4-886D-349A34BE32E0}" srcOrd="0" destOrd="1" presId="urn:microsoft.com/office/officeart/2005/8/layout/chevron2"/>
    <dgm:cxn modelId="{EDDC82E9-A8B8-4E12-A5AC-6F3C30391183}" srcId="{85749952-A769-4913-BDD1-8B1907A72B02}" destId="{91D49438-D57D-411F-8233-E25C48FCD33C}" srcOrd="2" destOrd="0" parTransId="{D08390E4-5A58-4A23-B902-CEB1B5AA1C5C}" sibTransId="{BFF1F4DF-1286-4E9E-94EA-AF65B506C55E}"/>
    <dgm:cxn modelId="{92A78392-9225-43A8-88A7-5ACA018FEFCE}" type="presOf" srcId="{48B73561-8002-452B-8190-78497BCA22D5}" destId="{002BD929-42B9-43FD-9821-42E414C82EB5}" srcOrd="0" destOrd="0" presId="urn:microsoft.com/office/officeart/2005/8/layout/chevron2"/>
    <dgm:cxn modelId="{41DB7AF3-FD12-43FB-A1BC-96D8BE279A26}" type="presOf" srcId="{D820C993-82A5-4853-B841-5987CCD4055E}" destId="{2360FF13-7F2E-4D73-A66D-2F1546A4AD7F}" srcOrd="0" destOrd="0" presId="urn:microsoft.com/office/officeart/2005/8/layout/chevron2"/>
    <dgm:cxn modelId="{12FF3543-C949-4812-B51D-133E922B1583}" type="presOf" srcId="{5D70763B-37E3-4374-994D-8B42515CC4BD}" destId="{6CB60C74-3A74-4CE4-886D-349A34BE32E0}" srcOrd="0" destOrd="0" presId="urn:microsoft.com/office/officeart/2005/8/layout/chevron2"/>
    <dgm:cxn modelId="{D59F24FD-CFBF-4EA3-9D6E-25FBCBCC1D3C}" srcId="{EF7A3DF4-842A-47D9-A123-5BED691FC725}" destId="{C57148A9-B437-4621-818E-AA92730CC34B}" srcOrd="1" destOrd="0" parTransId="{6BC5E1BB-30E4-4393-8B78-CFEA6085B8A2}" sibTransId="{A4666AB9-8725-4ED1-B51F-7D8D33913E75}"/>
    <dgm:cxn modelId="{472B0495-A735-499D-B2D4-B2E9FB573FBE}" srcId="{85749952-A769-4913-BDD1-8B1907A72B02}" destId="{D820C993-82A5-4853-B841-5987CCD4055E}" srcOrd="1" destOrd="0" parTransId="{A0509DAC-8FAE-4F64-BC63-110854D9FE08}" sibTransId="{DA9CECBB-6730-42AD-ABE1-B24243545BD7}"/>
    <dgm:cxn modelId="{E37AE838-48C2-44D8-ABD6-9190DB5ABC90}" srcId="{85749952-A769-4913-BDD1-8B1907A72B02}" destId="{EF7A3DF4-842A-47D9-A123-5BED691FC725}" srcOrd="0" destOrd="0" parTransId="{A5C74A31-EE63-49CD-BCDF-6A917D4168B3}" sibTransId="{27C7C8F2-76E3-424F-B091-A9AE0536D5B9}"/>
    <dgm:cxn modelId="{31CA0BDA-9547-4C73-9D80-25B42C91AABD}" srcId="{D515D044-1A48-4D1B-A73F-F2D1EB5D8BE0}" destId="{4B48439E-4014-4DB5-974C-8B274B50A0B2}" srcOrd="1" destOrd="0" parTransId="{70274FB2-EF05-4657-9EDD-83A4E28C7E47}" sibTransId="{AD1FF82F-2553-43DC-8941-2C6211BBBA72}"/>
    <dgm:cxn modelId="{F02E5F67-ED9C-455E-8D79-1A3453308C75}" type="presOf" srcId="{4B48439E-4014-4DB5-974C-8B274B50A0B2}" destId="{32A4DD62-909E-44C9-BAA5-107078CE37D1}" srcOrd="0" destOrd="1" presId="urn:microsoft.com/office/officeart/2005/8/layout/chevron2"/>
    <dgm:cxn modelId="{997E59E0-9155-4630-A862-8D0AD881990C}" srcId="{91D49438-D57D-411F-8233-E25C48FCD33C}" destId="{D9525EE4-2FBF-4B50-8D60-85BF953C0DAB}" srcOrd="1" destOrd="0" parTransId="{FB1F18B8-1675-4231-8C40-3188C3A5C995}" sibTransId="{4D236D73-CE49-4F4C-83F6-52ADC16AE2BC}"/>
    <dgm:cxn modelId="{2EBF8A08-0D45-4C33-93AF-3ABBD62704D1}" type="presOf" srcId="{D9525EE4-2FBF-4B50-8D60-85BF953C0DAB}" destId="{915C5848-2637-4752-B296-309879B3CAA7}" srcOrd="0" destOrd="1" presId="urn:microsoft.com/office/officeart/2005/8/layout/chevron2"/>
    <dgm:cxn modelId="{D2C3FFD9-7D14-44D1-B6FF-479E3312DD6F}" type="presParOf" srcId="{23198DBD-10B6-456E-918C-6D0905055E48}" destId="{5CB11E5C-D68A-4910-BD07-1BF39588494A}" srcOrd="0" destOrd="0" presId="urn:microsoft.com/office/officeart/2005/8/layout/chevron2"/>
    <dgm:cxn modelId="{084679A5-287A-4E38-98A9-7AC7A9053848}" type="presParOf" srcId="{5CB11E5C-D68A-4910-BD07-1BF39588494A}" destId="{B99B3CE7-1547-4CE1-B67A-528451AFBC6D}" srcOrd="0" destOrd="0" presId="urn:microsoft.com/office/officeart/2005/8/layout/chevron2"/>
    <dgm:cxn modelId="{2F850BD1-10F6-4DA0-93A5-BF915ABAD322}" type="presParOf" srcId="{5CB11E5C-D68A-4910-BD07-1BF39588494A}" destId="{002BD929-42B9-43FD-9821-42E414C82EB5}" srcOrd="1" destOrd="0" presId="urn:microsoft.com/office/officeart/2005/8/layout/chevron2"/>
    <dgm:cxn modelId="{CB5BF283-5CD4-4548-AA72-98AFD904F2EB}" type="presParOf" srcId="{23198DBD-10B6-456E-918C-6D0905055E48}" destId="{BB47617D-AB54-4C72-8DF5-0A95FB29FD0D}" srcOrd="1" destOrd="0" presId="urn:microsoft.com/office/officeart/2005/8/layout/chevron2"/>
    <dgm:cxn modelId="{FD08655B-38C6-4CF2-9E35-A5ED845C6645}" type="presParOf" srcId="{23198DBD-10B6-456E-918C-6D0905055E48}" destId="{FD4AB4C6-7618-4B81-9B36-1F9FAA49E880}" srcOrd="2" destOrd="0" presId="urn:microsoft.com/office/officeart/2005/8/layout/chevron2"/>
    <dgm:cxn modelId="{A946C221-CE3E-4A14-9B11-A9506D9A2B94}" type="presParOf" srcId="{FD4AB4C6-7618-4B81-9B36-1F9FAA49E880}" destId="{2360FF13-7F2E-4D73-A66D-2F1546A4AD7F}" srcOrd="0" destOrd="0" presId="urn:microsoft.com/office/officeart/2005/8/layout/chevron2"/>
    <dgm:cxn modelId="{7D9C0219-3B67-4405-B57A-2B45DB6AC8AE}" type="presParOf" srcId="{FD4AB4C6-7618-4B81-9B36-1F9FAA49E880}" destId="{6CB60C74-3A74-4CE4-886D-349A34BE32E0}" srcOrd="1" destOrd="0" presId="urn:microsoft.com/office/officeart/2005/8/layout/chevron2"/>
    <dgm:cxn modelId="{58DE586F-73D6-4EDF-A471-09DFC0AA6233}" type="presParOf" srcId="{23198DBD-10B6-456E-918C-6D0905055E48}" destId="{1EB5F88A-0A2B-4FBE-8D23-57D07446E11E}" srcOrd="3" destOrd="0" presId="urn:microsoft.com/office/officeart/2005/8/layout/chevron2"/>
    <dgm:cxn modelId="{766857B3-7E38-4DC4-833E-5B3F9155A8E9}" type="presParOf" srcId="{23198DBD-10B6-456E-918C-6D0905055E48}" destId="{DA1C8E8E-E304-43F8-A510-B6AF28C1FF53}" srcOrd="4" destOrd="0" presId="urn:microsoft.com/office/officeart/2005/8/layout/chevron2"/>
    <dgm:cxn modelId="{39952264-6011-4348-9729-A519A1371420}" type="presParOf" srcId="{DA1C8E8E-E304-43F8-A510-B6AF28C1FF53}" destId="{96380A63-4E9B-4865-BEBE-3656D17D0934}" srcOrd="0" destOrd="0" presId="urn:microsoft.com/office/officeart/2005/8/layout/chevron2"/>
    <dgm:cxn modelId="{356F5520-EC95-42A8-82FA-141BA80393E8}" type="presParOf" srcId="{DA1C8E8E-E304-43F8-A510-B6AF28C1FF53}" destId="{915C5848-2637-4752-B296-309879B3CAA7}" srcOrd="1" destOrd="0" presId="urn:microsoft.com/office/officeart/2005/8/layout/chevron2"/>
    <dgm:cxn modelId="{D7E79932-CBF8-4EE3-9E84-8EFCAB850B2A}" type="presParOf" srcId="{23198DBD-10B6-456E-918C-6D0905055E48}" destId="{E07649CC-1F17-4590-9BEB-A42DC7B72349}" srcOrd="5" destOrd="0" presId="urn:microsoft.com/office/officeart/2005/8/layout/chevron2"/>
    <dgm:cxn modelId="{E3FD9C0C-5A5E-4FB7-ABBE-0077AF6CC341}" type="presParOf" srcId="{23198DBD-10B6-456E-918C-6D0905055E48}" destId="{4E99DB8E-B0D0-4405-9217-B11B15D07BB9}" srcOrd="6" destOrd="0" presId="urn:microsoft.com/office/officeart/2005/8/layout/chevron2"/>
    <dgm:cxn modelId="{E8AA27DD-5CE3-4F2C-8D5F-CAA0A8D68FE7}" type="presParOf" srcId="{4E99DB8E-B0D0-4405-9217-B11B15D07BB9}" destId="{296E7661-3F05-4623-B1C0-23D6D815AA22}" srcOrd="0" destOrd="0" presId="urn:microsoft.com/office/officeart/2005/8/layout/chevron2"/>
    <dgm:cxn modelId="{F5B63DE7-332C-4A41-AA45-DFC1B77DEFE7}" type="presParOf" srcId="{4E99DB8E-B0D0-4405-9217-B11B15D07BB9}" destId="{32A4DD62-909E-44C9-BAA5-107078CE37D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36C9EE-CEC5-43CB-BFAC-AB943A7B37F4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44D8859-3523-472C-AC16-22271B78E5DC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Вираження ознаки через зв'язок з предметом : </a:t>
          </a:r>
          <a:r>
            <a:rPr lang="ru-RU" b="1" i="1" dirty="0" err="1" smtClean="0">
              <a:solidFill>
                <a:schemeClr val="bg1"/>
              </a:solidFill>
            </a:rPr>
            <a:t>добрий</a:t>
          </a:r>
          <a:r>
            <a:rPr lang="ru-RU" b="1" dirty="0" smtClean="0">
              <a:solidFill>
                <a:schemeClr val="bg1"/>
              </a:solidFill>
            </a:rPr>
            <a:t> — доброта, </a:t>
          </a:r>
          <a:r>
            <a:rPr lang="ru-RU" b="1" i="1" dirty="0" err="1" smtClean="0">
              <a:solidFill>
                <a:schemeClr val="bg1"/>
              </a:solidFill>
            </a:rPr>
            <a:t>твердий</a:t>
          </a:r>
          <a:r>
            <a:rPr lang="ru-RU" b="1" i="1" dirty="0" smtClean="0">
              <a:solidFill>
                <a:schemeClr val="bg1"/>
              </a:solidFill>
            </a:rPr>
            <a:t> </a:t>
          </a:r>
          <a:r>
            <a:rPr lang="ru-RU" b="1" dirty="0" smtClean="0">
              <a:solidFill>
                <a:schemeClr val="bg1"/>
              </a:solidFill>
            </a:rPr>
            <a:t>— </a:t>
          </a:r>
          <a:r>
            <a:rPr lang="ru-RU" b="1" dirty="0" err="1" smtClean="0">
              <a:solidFill>
                <a:schemeClr val="bg1"/>
              </a:solidFill>
            </a:rPr>
            <a:t>твердість</a:t>
          </a:r>
          <a:r>
            <a:rPr lang="ru-RU" b="1" dirty="0" smtClean="0">
              <a:solidFill>
                <a:schemeClr val="bg1"/>
              </a:solidFill>
            </a:rPr>
            <a:t>, </a:t>
          </a:r>
          <a:r>
            <a:rPr lang="ru-RU" b="1" i="1" dirty="0" err="1" smtClean="0">
              <a:solidFill>
                <a:schemeClr val="bg1"/>
              </a:solidFill>
            </a:rPr>
            <a:t>глибокий</a:t>
          </a:r>
          <a:r>
            <a:rPr lang="ru-RU" b="1" dirty="0" smtClean="0">
              <a:solidFill>
                <a:schemeClr val="bg1"/>
              </a:solidFill>
            </a:rPr>
            <a:t> — </a:t>
          </a:r>
          <a:r>
            <a:rPr lang="ru-RU" b="1" dirty="0" err="1" smtClean="0">
              <a:solidFill>
                <a:schemeClr val="bg1"/>
              </a:solidFill>
            </a:rPr>
            <a:t>глибина</a:t>
          </a:r>
          <a:r>
            <a:rPr lang="ru-RU" b="1" dirty="0" smtClean="0">
              <a:solidFill>
                <a:schemeClr val="bg1"/>
              </a:solidFill>
            </a:rPr>
            <a:t>, </a:t>
          </a:r>
          <a:r>
            <a:rPr lang="ru-RU" b="1" i="1" dirty="0" err="1" smtClean="0">
              <a:solidFill>
                <a:schemeClr val="bg1"/>
              </a:solidFill>
            </a:rPr>
            <a:t>злий</a:t>
          </a:r>
          <a:r>
            <a:rPr lang="ru-RU" b="1" dirty="0" smtClean="0">
              <a:solidFill>
                <a:schemeClr val="bg1"/>
              </a:solidFill>
            </a:rPr>
            <a:t>— </a:t>
          </a:r>
          <a:r>
            <a:rPr lang="ru-RU" b="1" dirty="0" err="1" smtClean="0">
              <a:solidFill>
                <a:schemeClr val="bg1"/>
              </a:solidFill>
            </a:rPr>
            <a:t>злість</a:t>
          </a:r>
          <a:r>
            <a:rPr lang="ru-RU" b="1" dirty="0" smtClean="0">
              <a:solidFill>
                <a:schemeClr val="bg1"/>
              </a:solidFill>
            </a:rPr>
            <a:t>. </a:t>
          </a:r>
          <a:endParaRPr lang="ru-RU" b="1" dirty="0">
            <a:solidFill>
              <a:schemeClr val="bg1"/>
            </a:solidFill>
          </a:endParaRPr>
        </a:p>
      </dgm:t>
    </dgm:pt>
    <dgm:pt modelId="{FCE822C7-0D76-494E-AFDF-233CEFCE46E4}" type="parTrans" cxnId="{70D8F733-B44B-4B31-8DF6-AC8502B3CF0B}">
      <dgm:prSet/>
      <dgm:spPr/>
      <dgm:t>
        <a:bodyPr/>
        <a:lstStyle/>
        <a:p>
          <a:endParaRPr lang="ru-RU"/>
        </a:p>
      </dgm:t>
    </dgm:pt>
    <dgm:pt modelId="{8073F5DB-95AF-46E2-9A17-551EB1D06A79}" type="sibTrans" cxnId="{70D8F733-B44B-4B31-8DF6-AC8502B3CF0B}">
      <dgm:prSet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14FD2A4-C129-47F6-A900-6FD24583B4E1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Звужує значення іменника шляхом виділення якоїсь однієї властивості предмета, напр.: </a:t>
          </a:r>
          <a:r>
            <a:rPr lang="uk-UA" b="1" i="1" dirty="0" smtClean="0">
              <a:solidFill>
                <a:schemeClr val="bg1"/>
              </a:solidFill>
            </a:rPr>
            <a:t>ручка—дверна ручка чи дитяча ручка; садок— вишневий садок, дитячий садок</a:t>
          </a:r>
          <a:endParaRPr lang="ru-RU" b="1" i="1" dirty="0">
            <a:solidFill>
              <a:schemeClr val="bg1"/>
            </a:solidFill>
          </a:endParaRPr>
        </a:p>
      </dgm:t>
    </dgm:pt>
    <dgm:pt modelId="{B2FC8BA8-E248-4CF0-A51E-0B69E075D158}" type="parTrans" cxnId="{D43BF7F9-4EC2-4FE7-8DE0-239997F94A1F}">
      <dgm:prSet/>
      <dgm:spPr/>
      <dgm:t>
        <a:bodyPr/>
        <a:lstStyle/>
        <a:p>
          <a:endParaRPr lang="ru-RU"/>
        </a:p>
      </dgm:t>
    </dgm:pt>
    <dgm:pt modelId="{488920E5-5469-4506-B3A4-35AD24EF41E2}" type="sibTrans" cxnId="{D43BF7F9-4EC2-4FE7-8DE0-239997F94A1F}">
      <dgm:prSet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3892E10F-2624-4EFE-8876-79D9BAB86555}" type="pres">
      <dgm:prSet presAssocID="{CC36C9EE-CEC5-43CB-BFAC-AB943A7B37F4}" presName="Name0" presStyleCnt="0">
        <dgm:presLayoutVars>
          <dgm:chMax val="7"/>
          <dgm:chPref val="7"/>
          <dgm:dir/>
        </dgm:presLayoutVars>
      </dgm:prSet>
      <dgm:spPr/>
    </dgm:pt>
    <dgm:pt modelId="{92E282CB-4D70-40CA-9C53-05161AEB1267}" type="pres">
      <dgm:prSet presAssocID="{CC36C9EE-CEC5-43CB-BFAC-AB943A7B37F4}" presName="dot1" presStyleLbl="alignNode1" presStyleIdx="0" presStyleCnt="10"/>
      <dgm:spPr/>
    </dgm:pt>
    <dgm:pt modelId="{E32B14CF-561F-4D28-93F9-8883811E51CB}" type="pres">
      <dgm:prSet presAssocID="{CC36C9EE-CEC5-43CB-BFAC-AB943A7B37F4}" presName="dot2" presStyleLbl="alignNode1" presStyleIdx="1" presStyleCnt="10"/>
      <dgm:spPr/>
    </dgm:pt>
    <dgm:pt modelId="{DE868F1B-6CD1-49E0-B0AA-03C0F3B32B59}" type="pres">
      <dgm:prSet presAssocID="{CC36C9EE-CEC5-43CB-BFAC-AB943A7B37F4}" presName="dot3" presStyleLbl="alignNode1" presStyleIdx="2" presStyleCnt="10"/>
      <dgm:spPr/>
    </dgm:pt>
    <dgm:pt modelId="{62B70309-5014-4BC4-8FB5-FA7B0F288F57}" type="pres">
      <dgm:prSet presAssocID="{CC36C9EE-CEC5-43CB-BFAC-AB943A7B37F4}" presName="dotArrow1" presStyleLbl="alignNode1" presStyleIdx="3" presStyleCnt="10"/>
      <dgm:spPr/>
    </dgm:pt>
    <dgm:pt modelId="{78F474B8-7903-49D5-B88B-9F2AC50D4B9C}" type="pres">
      <dgm:prSet presAssocID="{CC36C9EE-CEC5-43CB-BFAC-AB943A7B37F4}" presName="dotArrow2" presStyleLbl="alignNode1" presStyleIdx="4" presStyleCnt="10" custLinFactX="-39833" custLinFactY="73853" custLinFactNeighborX="-100000" custLinFactNeighborY="100000"/>
      <dgm:spPr/>
    </dgm:pt>
    <dgm:pt modelId="{99A4D3B5-6CE5-4EE0-B803-C0D76F08CF9F}" type="pres">
      <dgm:prSet presAssocID="{CC36C9EE-CEC5-43CB-BFAC-AB943A7B37F4}" presName="dotArrow3" presStyleLbl="alignNode1" presStyleIdx="5" presStyleCnt="10" custLinFactY="86444" custLinFactNeighborX="33293" custLinFactNeighborY="100000"/>
      <dgm:spPr/>
    </dgm:pt>
    <dgm:pt modelId="{087191FC-D54B-4DF7-B1DC-58FA47CA4679}" type="pres">
      <dgm:prSet presAssocID="{CC36C9EE-CEC5-43CB-BFAC-AB943A7B37F4}" presName="dotArrow4" presStyleLbl="alignNode1" presStyleIdx="6" presStyleCnt="10" custLinFactX="100000" custLinFactY="73853" custLinFactNeighborX="146373" custLinFactNeighborY="100000"/>
      <dgm:spPr/>
    </dgm:pt>
    <dgm:pt modelId="{1F5688A5-03F7-468A-8FB0-532390B9C37F}" type="pres">
      <dgm:prSet presAssocID="{CC36C9EE-CEC5-43CB-BFAC-AB943A7B37F4}" presName="dotArrow5" presStyleLbl="alignNode1" presStyleIdx="7" presStyleCnt="10"/>
      <dgm:spPr/>
    </dgm:pt>
    <dgm:pt modelId="{CA9AC0B1-FFF3-457C-B854-9EDF95BE5655}" type="pres">
      <dgm:prSet presAssocID="{CC36C9EE-CEC5-43CB-BFAC-AB943A7B37F4}" presName="dotArrow6" presStyleLbl="alignNode1" presStyleIdx="8" presStyleCnt="10"/>
      <dgm:spPr/>
    </dgm:pt>
    <dgm:pt modelId="{AA5AC56F-10DE-4D2D-A682-B9ED59938E27}" type="pres">
      <dgm:prSet presAssocID="{CC36C9EE-CEC5-43CB-BFAC-AB943A7B37F4}" presName="dotArrow7" presStyleLbl="alignNode1" presStyleIdx="9" presStyleCnt="10"/>
      <dgm:spPr/>
    </dgm:pt>
    <dgm:pt modelId="{AAF61D08-FA29-43DA-B165-9CE308A0B861}" type="pres">
      <dgm:prSet presAssocID="{C44D8859-3523-472C-AC16-22271B78E5DC}" presName="parTx1" presStyleLbl="node1" presStyleIdx="0" presStyleCnt="2"/>
      <dgm:spPr/>
      <dgm:t>
        <a:bodyPr/>
        <a:lstStyle/>
        <a:p>
          <a:endParaRPr lang="ru-RU"/>
        </a:p>
      </dgm:t>
    </dgm:pt>
    <dgm:pt modelId="{DA68D4AD-7B3F-4869-8C26-A3B443FF8016}" type="pres">
      <dgm:prSet presAssocID="{8073F5DB-95AF-46E2-9A17-551EB1D06A79}" presName="picture1" presStyleCnt="0"/>
      <dgm:spPr/>
    </dgm:pt>
    <dgm:pt modelId="{D1624DC2-6A19-4736-9247-A32114FF8CE4}" type="pres">
      <dgm:prSet presAssocID="{8073F5DB-95AF-46E2-9A17-551EB1D06A79}" presName="imageRepeatNode" presStyleLbl="fgImgPlace1" presStyleIdx="0" presStyleCnt="2"/>
      <dgm:spPr/>
    </dgm:pt>
    <dgm:pt modelId="{3FE88D18-C24D-430B-B5A1-E908F3E9B32A}" type="pres">
      <dgm:prSet presAssocID="{214FD2A4-C129-47F6-A900-6FD24583B4E1}" presName="parTx2" presStyleLbl="node1" presStyleIdx="1" presStyleCnt="2"/>
      <dgm:spPr/>
      <dgm:t>
        <a:bodyPr/>
        <a:lstStyle/>
        <a:p>
          <a:endParaRPr lang="ru-RU"/>
        </a:p>
      </dgm:t>
    </dgm:pt>
    <dgm:pt modelId="{13AC7405-7EB7-4743-89A1-038FF999011A}" type="pres">
      <dgm:prSet presAssocID="{488920E5-5469-4506-B3A4-35AD24EF41E2}" presName="picture2" presStyleCnt="0"/>
      <dgm:spPr/>
    </dgm:pt>
    <dgm:pt modelId="{A1569635-6C84-4BDE-A755-D70AC193EFA8}" type="pres">
      <dgm:prSet presAssocID="{488920E5-5469-4506-B3A4-35AD24EF41E2}" presName="imageRepeatNode" presStyleLbl="fgImgPlace1" presStyleIdx="1" presStyleCnt="2"/>
      <dgm:spPr/>
    </dgm:pt>
  </dgm:ptLst>
  <dgm:cxnLst>
    <dgm:cxn modelId="{3F9A07A5-C330-4C42-8F75-74A4A18AA8B8}" type="presOf" srcId="{CC36C9EE-CEC5-43CB-BFAC-AB943A7B37F4}" destId="{3892E10F-2624-4EFE-8876-79D9BAB86555}" srcOrd="0" destOrd="0" presId="urn:microsoft.com/office/officeart/2008/layout/AscendingPictureAccentProcess"/>
    <dgm:cxn modelId="{7410558C-ED3A-496C-A1C2-904568F350C2}" type="presOf" srcId="{8073F5DB-95AF-46E2-9A17-551EB1D06A79}" destId="{D1624DC2-6A19-4736-9247-A32114FF8CE4}" srcOrd="0" destOrd="0" presId="urn:microsoft.com/office/officeart/2008/layout/AscendingPictureAccentProcess"/>
    <dgm:cxn modelId="{7A4DD9A5-B7A2-4C1B-AEFC-835AFE6F006C}" type="presOf" srcId="{488920E5-5469-4506-B3A4-35AD24EF41E2}" destId="{A1569635-6C84-4BDE-A755-D70AC193EFA8}" srcOrd="0" destOrd="0" presId="urn:microsoft.com/office/officeart/2008/layout/AscendingPictureAccentProcess"/>
    <dgm:cxn modelId="{D43BF7F9-4EC2-4FE7-8DE0-239997F94A1F}" srcId="{CC36C9EE-CEC5-43CB-BFAC-AB943A7B37F4}" destId="{214FD2A4-C129-47F6-A900-6FD24583B4E1}" srcOrd="1" destOrd="0" parTransId="{B2FC8BA8-E248-4CF0-A51E-0B69E075D158}" sibTransId="{488920E5-5469-4506-B3A4-35AD24EF41E2}"/>
    <dgm:cxn modelId="{7CF48ECC-431B-4048-AD02-132F7121F825}" type="presOf" srcId="{214FD2A4-C129-47F6-A900-6FD24583B4E1}" destId="{3FE88D18-C24D-430B-B5A1-E908F3E9B32A}" srcOrd="0" destOrd="0" presId="urn:microsoft.com/office/officeart/2008/layout/AscendingPictureAccentProcess"/>
    <dgm:cxn modelId="{C6EC8173-A83B-4538-9393-80B14E8FBA1C}" type="presOf" srcId="{C44D8859-3523-472C-AC16-22271B78E5DC}" destId="{AAF61D08-FA29-43DA-B165-9CE308A0B861}" srcOrd="0" destOrd="0" presId="urn:microsoft.com/office/officeart/2008/layout/AscendingPictureAccentProcess"/>
    <dgm:cxn modelId="{70D8F733-B44B-4B31-8DF6-AC8502B3CF0B}" srcId="{CC36C9EE-CEC5-43CB-BFAC-AB943A7B37F4}" destId="{C44D8859-3523-472C-AC16-22271B78E5DC}" srcOrd="0" destOrd="0" parTransId="{FCE822C7-0D76-494E-AFDF-233CEFCE46E4}" sibTransId="{8073F5DB-95AF-46E2-9A17-551EB1D06A79}"/>
    <dgm:cxn modelId="{1F15531D-9037-402A-8167-E4E62C1E7E69}" type="presParOf" srcId="{3892E10F-2624-4EFE-8876-79D9BAB86555}" destId="{92E282CB-4D70-40CA-9C53-05161AEB1267}" srcOrd="0" destOrd="0" presId="urn:microsoft.com/office/officeart/2008/layout/AscendingPictureAccentProcess"/>
    <dgm:cxn modelId="{0E8C3657-F10E-486C-AB07-4639C136D12A}" type="presParOf" srcId="{3892E10F-2624-4EFE-8876-79D9BAB86555}" destId="{E32B14CF-561F-4D28-93F9-8883811E51CB}" srcOrd="1" destOrd="0" presId="urn:microsoft.com/office/officeart/2008/layout/AscendingPictureAccentProcess"/>
    <dgm:cxn modelId="{877BB593-625D-4F05-AD00-DD3AFBECF96D}" type="presParOf" srcId="{3892E10F-2624-4EFE-8876-79D9BAB86555}" destId="{DE868F1B-6CD1-49E0-B0AA-03C0F3B32B59}" srcOrd="2" destOrd="0" presId="urn:microsoft.com/office/officeart/2008/layout/AscendingPictureAccentProcess"/>
    <dgm:cxn modelId="{07671056-9DCC-4694-AC72-09A02A37C0ED}" type="presParOf" srcId="{3892E10F-2624-4EFE-8876-79D9BAB86555}" destId="{62B70309-5014-4BC4-8FB5-FA7B0F288F57}" srcOrd="3" destOrd="0" presId="urn:microsoft.com/office/officeart/2008/layout/AscendingPictureAccentProcess"/>
    <dgm:cxn modelId="{A3911FE2-1D26-4E37-9EF6-854A426D03DF}" type="presParOf" srcId="{3892E10F-2624-4EFE-8876-79D9BAB86555}" destId="{78F474B8-7903-49D5-B88B-9F2AC50D4B9C}" srcOrd="4" destOrd="0" presId="urn:microsoft.com/office/officeart/2008/layout/AscendingPictureAccentProcess"/>
    <dgm:cxn modelId="{F61DBB6D-8D26-430F-AC2C-4E12BCF5DB40}" type="presParOf" srcId="{3892E10F-2624-4EFE-8876-79D9BAB86555}" destId="{99A4D3B5-6CE5-4EE0-B803-C0D76F08CF9F}" srcOrd="5" destOrd="0" presId="urn:microsoft.com/office/officeart/2008/layout/AscendingPictureAccentProcess"/>
    <dgm:cxn modelId="{4CF3A027-2270-47AA-B507-2EAB24C298A5}" type="presParOf" srcId="{3892E10F-2624-4EFE-8876-79D9BAB86555}" destId="{087191FC-D54B-4DF7-B1DC-58FA47CA4679}" srcOrd="6" destOrd="0" presId="urn:microsoft.com/office/officeart/2008/layout/AscendingPictureAccentProcess"/>
    <dgm:cxn modelId="{EE5183A5-1A90-41C8-85F6-4DD2436735A8}" type="presParOf" srcId="{3892E10F-2624-4EFE-8876-79D9BAB86555}" destId="{1F5688A5-03F7-468A-8FB0-532390B9C37F}" srcOrd="7" destOrd="0" presId="urn:microsoft.com/office/officeart/2008/layout/AscendingPictureAccentProcess"/>
    <dgm:cxn modelId="{1FFD4044-90F3-4B8A-88E7-E5E3A003E305}" type="presParOf" srcId="{3892E10F-2624-4EFE-8876-79D9BAB86555}" destId="{CA9AC0B1-FFF3-457C-B854-9EDF95BE5655}" srcOrd="8" destOrd="0" presId="urn:microsoft.com/office/officeart/2008/layout/AscendingPictureAccentProcess"/>
    <dgm:cxn modelId="{1497704A-CF17-4754-8130-1D282642FA69}" type="presParOf" srcId="{3892E10F-2624-4EFE-8876-79D9BAB86555}" destId="{AA5AC56F-10DE-4D2D-A682-B9ED59938E27}" srcOrd="9" destOrd="0" presId="urn:microsoft.com/office/officeart/2008/layout/AscendingPictureAccentProcess"/>
    <dgm:cxn modelId="{0685E1D8-3907-4F65-BB8F-51874ACCB06B}" type="presParOf" srcId="{3892E10F-2624-4EFE-8876-79D9BAB86555}" destId="{AAF61D08-FA29-43DA-B165-9CE308A0B861}" srcOrd="10" destOrd="0" presId="urn:microsoft.com/office/officeart/2008/layout/AscendingPictureAccentProcess"/>
    <dgm:cxn modelId="{7C595EAE-9088-45E1-8C03-A8E8E1A8C222}" type="presParOf" srcId="{3892E10F-2624-4EFE-8876-79D9BAB86555}" destId="{DA68D4AD-7B3F-4869-8C26-A3B443FF8016}" srcOrd="11" destOrd="0" presId="urn:microsoft.com/office/officeart/2008/layout/AscendingPictureAccentProcess"/>
    <dgm:cxn modelId="{1133243B-1639-4F98-B726-156A6337F64C}" type="presParOf" srcId="{DA68D4AD-7B3F-4869-8C26-A3B443FF8016}" destId="{D1624DC2-6A19-4736-9247-A32114FF8CE4}" srcOrd="0" destOrd="0" presId="urn:microsoft.com/office/officeart/2008/layout/AscendingPictureAccentProcess"/>
    <dgm:cxn modelId="{6C914BA1-DA20-4846-A3A4-5BB37B4B51F0}" type="presParOf" srcId="{3892E10F-2624-4EFE-8876-79D9BAB86555}" destId="{3FE88D18-C24D-430B-B5A1-E908F3E9B32A}" srcOrd="12" destOrd="0" presId="urn:microsoft.com/office/officeart/2008/layout/AscendingPictureAccentProcess"/>
    <dgm:cxn modelId="{458DB086-4087-4DAC-A289-A33A5FD49AAE}" type="presParOf" srcId="{3892E10F-2624-4EFE-8876-79D9BAB86555}" destId="{13AC7405-7EB7-4743-89A1-038FF999011A}" srcOrd="13" destOrd="0" presId="urn:microsoft.com/office/officeart/2008/layout/AscendingPictureAccentProcess"/>
    <dgm:cxn modelId="{5C35A5C6-0D81-4E77-9EA0-47994F037000}" type="presParOf" srcId="{13AC7405-7EB7-4743-89A1-038FF999011A}" destId="{A1569635-6C84-4BDE-A755-D70AC193EFA8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453AB1-6EED-46A6-B695-5E71374D1A98}" type="doc">
      <dgm:prSet loTypeId="urn:microsoft.com/office/officeart/2009/3/layout/OpposingIdeas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79AA8D2-7F06-467A-BBC3-8C0C9EAEA5BC}">
      <dgm:prSet phldrT="[Текст]" custT="1"/>
      <dgm:spPr/>
      <dgm:t>
        <a:bodyPr/>
        <a:lstStyle/>
        <a:p>
          <a:r>
            <a:rPr lang="ru-RU" sz="1400" b="1" dirty="0" err="1" smtClean="0">
              <a:solidFill>
                <a:schemeClr val="bg1"/>
              </a:solidFill>
            </a:rPr>
            <a:t>узгоджене</a:t>
          </a:r>
          <a:r>
            <a:rPr lang="ru-RU" sz="1400" b="1" dirty="0" smtClean="0">
              <a:solidFill>
                <a:schemeClr val="bg1"/>
              </a:solidFill>
            </a:rPr>
            <a:t> </a:t>
          </a:r>
          <a:r>
            <a:rPr lang="ru-RU" sz="1400" b="1" dirty="0" err="1" smtClean="0">
              <a:solidFill>
                <a:schemeClr val="bg1"/>
              </a:solidFill>
            </a:rPr>
            <a:t>означення</a:t>
          </a:r>
          <a:endParaRPr lang="ru-RU" sz="1400" b="1" dirty="0">
            <a:solidFill>
              <a:schemeClr val="bg1"/>
            </a:solidFill>
          </a:endParaRPr>
        </a:p>
      </dgm:t>
    </dgm:pt>
    <dgm:pt modelId="{C9691829-85C2-4649-B90F-5D132BEBC638}" type="parTrans" cxnId="{5232670C-BA8B-46BF-BC8A-6AEE3FC3B112}">
      <dgm:prSet/>
      <dgm:spPr/>
      <dgm:t>
        <a:bodyPr/>
        <a:lstStyle/>
        <a:p>
          <a:endParaRPr lang="ru-RU"/>
        </a:p>
      </dgm:t>
    </dgm:pt>
    <dgm:pt modelId="{C3C0A74B-E1C5-465B-BFD3-B9A7AA75C3D2}" type="sibTrans" cxnId="{5232670C-BA8B-46BF-BC8A-6AEE3FC3B112}">
      <dgm:prSet/>
      <dgm:spPr/>
      <dgm:t>
        <a:bodyPr/>
        <a:lstStyle/>
        <a:p>
          <a:endParaRPr lang="ru-RU"/>
        </a:p>
      </dgm:t>
    </dgm:pt>
    <dgm:pt modelId="{EAC801A5-9D2F-42DB-9106-302D21C0275B}">
      <dgm:prSet phldrT="[Текст]" custT="1"/>
      <dgm:spPr/>
      <dgm:t>
        <a:bodyPr/>
        <a:lstStyle/>
        <a:p>
          <a:r>
            <a:rPr lang="ru-RU" sz="1400" b="1" i="1" dirty="0" smtClean="0">
              <a:solidFill>
                <a:schemeClr val="bg1"/>
              </a:solidFill>
            </a:rPr>
            <a:t>Тоненький </a:t>
          </a:r>
          <a:r>
            <a:rPr lang="ru-RU" sz="1400" b="1" i="1" dirty="0" err="1" smtClean="0">
              <a:solidFill>
                <a:schemeClr val="bg1"/>
              </a:solidFill>
            </a:rPr>
            <a:t>струмок</a:t>
          </a:r>
          <a:r>
            <a:rPr lang="ru-RU" sz="1400" b="1" i="1" dirty="0" smtClean="0">
              <a:solidFill>
                <a:schemeClr val="bg1"/>
              </a:solidFill>
            </a:rPr>
            <a:t> </a:t>
          </a:r>
          <a:r>
            <a:rPr lang="ru-RU" sz="1400" b="1" i="1" dirty="0" err="1" smtClean="0">
              <a:solidFill>
                <a:schemeClr val="bg1"/>
              </a:solidFill>
            </a:rPr>
            <a:t>диму</a:t>
          </a:r>
          <a:r>
            <a:rPr lang="ru-RU" sz="1400" b="1" i="1" dirty="0" smtClean="0">
              <a:solidFill>
                <a:schemeClr val="bg1"/>
              </a:solidFill>
            </a:rPr>
            <a:t> </a:t>
          </a:r>
          <a:r>
            <a:rPr lang="ru-RU" sz="1400" b="1" i="1" dirty="0" err="1" smtClean="0">
              <a:solidFill>
                <a:schemeClr val="bg1"/>
              </a:solidFill>
            </a:rPr>
            <a:t>поволі</a:t>
          </a:r>
          <a:r>
            <a:rPr lang="ru-RU" sz="1400" b="1" i="1" dirty="0" smtClean="0">
              <a:solidFill>
                <a:schemeClr val="bg1"/>
              </a:solidFill>
            </a:rPr>
            <a:t> </a:t>
          </a:r>
          <a:r>
            <a:rPr lang="ru-RU" sz="1400" b="1" i="1" dirty="0" err="1" smtClean="0">
              <a:solidFill>
                <a:schemeClr val="bg1"/>
              </a:solidFill>
            </a:rPr>
            <a:t>піднявся</a:t>
          </a:r>
          <a:r>
            <a:rPr lang="ru-RU" sz="1400" b="1" i="1" dirty="0" smtClean="0">
              <a:solidFill>
                <a:schemeClr val="bg1"/>
              </a:solidFill>
            </a:rPr>
            <a:t> над </a:t>
          </a:r>
          <a:r>
            <a:rPr lang="ru-RU" sz="1400" b="1" i="1" dirty="0" err="1" smtClean="0">
              <a:solidFill>
                <a:schemeClr val="bg1"/>
              </a:solidFill>
            </a:rPr>
            <a:t>дахом</a:t>
          </a:r>
          <a:r>
            <a:rPr lang="ru-RU" sz="1400" b="1" i="1" dirty="0" smtClean="0">
              <a:solidFill>
                <a:schemeClr val="bg1"/>
              </a:solidFill>
            </a:rPr>
            <a:t> і </a:t>
          </a:r>
          <a:r>
            <a:rPr lang="ru-RU" sz="1400" b="1" i="1" dirty="0" err="1" smtClean="0">
              <a:solidFill>
                <a:schemeClr val="bg1"/>
              </a:solidFill>
            </a:rPr>
            <a:t>послався</a:t>
          </a:r>
          <a:r>
            <a:rPr lang="ru-RU" sz="1400" b="1" i="1" dirty="0" smtClean="0">
              <a:solidFill>
                <a:schemeClr val="bg1"/>
              </a:solidFill>
            </a:rPr>
            <a:t> над ними </a:t>
          </a:r>
          <a:r>
            <a:rPr lang="ru-RU" sz="1400" b="1" i="1" dirty="0" err="1" smtClean="0">
              <a:solidFill>
                <a:schemeClr val="bg1"/>
              </a:solidFill>
            </a:rPr>
            <a:t>прозорою</a:t>
          </a:r>
          <a:r>
            <a:rPr lang="ru-RU" sz="1400" b="1" i="1" dirty="0" smtClean="0">
              <a:solidFill>
                <a:schemeClr val="bg1"/>
              </a:solidFill>
            </a:rPr>
            <a:t> </a:t>
          </a:r>
          <a:r>
            <a:rPr lang="ru-RU" sz="1400" b="1" i="1" dirty="0" err="1" smtClean="0">
              <a:solidFill>
                <a:schemeClr val="bg1"/>
              </a:solidFill>
            </a:rPr>
            <a:t>хмаркою</a:t>
          </a:r>
          <a:r>
            <a:rPr lang="ru-RU" sz="1400" b="1" i="1" dirty="0" smtClean="0">
              <a:solidFill>
                <a:schemeClr val="bg1"/>
              </a:solidFill>
            </a:rPr>
            <a:t>. </a:t>
          </a:r>
          <a:r>
            <a:rPr lang="ru-RU" sz="1400" b="1" i="1" dirty="0" err="1" smtClean="0">
              <a:solidFill>
                <a:schemeClr val="bg1"/>
              </a:solidFill>
            </a:rPr>
            <a:t>Дубовий</a:t>
          </a:r>
          <a:r>
            <a:rPr lang="ru-RU" sz="1400" b="1" i="1" dirty="0" smtClean="0">
              <a:solidFill>
                <a:schemeClr val="bg1"/>
              </a:solidFill>
            </a:rPr>
            <a:t> Нестор дивиться </a:t>
          </a:r>
          <a:r>
            <a:rPr lang="ru-RU" sz="1400" b="1" i="1" dirty="0" err="1" smtClean="0">
              <a:solidFill>
                <a:schemeClr val="bg1"/>
              </a:solidFill>
            </a:rPr>
            <a:t>крізь</a:t>
          </a:r>
          <a:r>
            <a:rPr lang="ru-RU" sz="1400" b="1" i="1" dirty="0" smtClean="0">
              <a:solidFill>
                <a:schemeClr val="bg1"/>
              </a:solidFill>
            </a:rPr>
            <a:t> </a:t>
          </a:r>
          <a:r>
            <a:rPr lang="ru-RU" sz="1400" b="1" i="1" dirty="0" err="1" smtClean="0">
              <a:solidFill>
                <a:schemeClr val="bg1"/>
              </a:solidFill>
            </a:rPr>
            <a:t>пальці</a:t>
          </a:r>
          <a:r>
            <a:rPr lang="ru-RU" sz="1400" b="1" i="1" dirty="0" smtClean="0">
              <a:solidFill>
                <a:schemeClr val="bg1"/>
              </a:solidFill>
            </a:rPr>
            <a:t> на </a:t>
          </a:r>
          <a:r>
            <a:rPr lang="ru-RU" sz="1400" b="1" i="1" dirty="0" err="1" smtClean="0">
              <a:solidFill>
                <a:schemeClr val="bg1"/>
              </a:solidFill>
            </a:rPr>
            <a:t>білі</a:t>
          </a:r>
          <a:r>
            <a:rPr lang="ru-RU" sz="1400" b="1" i="1" dirty="0" smtClean="0">
              <a:solidFill>
                <a:schemeClr val="bg1"/>
              </a:solidFill>
            </a:rPr>
            <a:t> </a:t>
          </a:r>
          <a:r>
            <a:rPr lang="ru-RU" sz="1400" b="1" i="1" dirty="0" err="1" smtClean="0">
              <a:solidFill>
                <a:schemeClr val="bg1"/>
              </a:solidFill>
            </a:rPr>
            <a:t>вальси</a:t>
          </a:r>
          <a:r>
            <a:rPr lang="ru-RU" sz="1400" b="1" i="1" dirty="0" smtClean="0">
              <a:solidFill>
                <a:schemeClr val="bg1"/>
              </a:solidFill>
            </a:rPr>
            <a:t> </a:t>
          </a:r>
          <a:r>
            <a:rPr lang="ru-RU" sz="1400" b="1" i="1" dirty="0" err="1" smtClean="0">
              <a:solidFill>
                <a:schemeClr val="bg1"/>
              </a:solidFill>
            </a:rPr>
            <a:t>радісних</a:t>
          </a:r>
          <a:r>
            <a:rPr lang="ru-RU" sz="1400" b="1" i="1" dirty="0" smtClean="0">
              <a:solidFill>
                <a:schemeClr val="bg1"/>
              </a:solidFill>
            </a:rPr>
            <a:t> </a:t>
          </a:r>
          <a:r>
            <a:rPr lang="ru-RU" sz="1400" b="1" i="1" dirty="0" err="1" smtClean="0">
              <a:solidFill>
                <a:schemeClr val="bg1"/>
              </a:solidFill>
            </a:rPr>
            <a:t>беріз</a:t>
          </a:r>
          <a:r>
            <a:rPr lang="ru-RU" sz="1400" b="1" dirty="0" smtClean="0">
              <a:solidFill>
                <a:schemeClr val="bg1"/>
              </a:solidFill>
            </a:rPr>
            <a:t>;</a:t>
          </a:r>
          <a:endParaRPr lang="ru-RU" sz="1400" b="1" dirty="0">
            <a:solidFill>
              <a:schemeClr val="bg1"/>
            </a:solidFill>
          </a:endParaRPr>
        </a:p>
      </dgm:t>
    </dgm:pt>
    <dgm:pt modelId="{056C450B-712B-4195-AF5D-68BE4864AD6C}" type="parTrans" cxnId="{5CCCF093-7CCA-4109-AE14-6834040236D3}">
      <dgm:prSet/>
      <dgm:spPr/>
      <dgm:t>
        <a:bodyPr/>
        <a:lstStyle/>
        <a:p>
          <a:endParaRPr lang="ru-RU"/>
        </a:p>
      </dgm:t>
    </dgm:pt>
    <dgm:pt modelId="{4B3EECCE-2DF6-48D9-90B0-66261C35413D}" type="sibTrans" cxnId="{5CCCF093-7CCA-4109-AE14-6834040236D3}">
      <dgm:prSet/>
      <dgm:spPr/>
      <dgm:t>
        <a:bodyPr/>
        <a:lstStyle/>
        <a:p>
          <a:endParaRPr lang="ru-RU"/>
        </a:p>
      </dgm:t>
    </dgm:pt>
    <dgm:pt modelId="{E10DF36F-9671-4E94-99B1-CB454154D1DA}">
      <dgm:prSet phldrT="[Текст]" custT="1"/>
      <dgm:spPr/>
      <dgm:t>
        <a:bodyPr/>
        <a:lstStyle/>
        <a:p>
          <a:r>
            <a:rPr lang="ru-RU" sz="1400" b="1" dirty="0" err="1" smtClean="0">
              <a:solidFill>
                <a:schemeClr val="bg1"/>
              </a:solidFill>
            </a:rPr>
            <a:t>іменна</a:t>
          </a:r>
          <a:r>
            <a:rPr lang="ru-RU" sz="1400" b="1" dirty="0" smtClean="0">
              <a:solidFill>
                <a:schemeClr val="bg1"/>
              </a:solidFill>
            </a:rPr>
            <a:t> </a:t>
          </a:r>
          <a:r>
            <a:rPr lang="ru-RU" sz="1400" b="1" dirty="0" err="1" smtClean="0">
              <a:solidFill>
                <a:schemeClr val="bg1"/>
              </a:solidFill>
            </a:rPr>
            <a:t>частина</a:t>
          </a:r>
          <a:r>
            <a:rPr lang="ru-RU" sz="1400" b="1" dirty="0" smtClean="0">
              <a:solidFill>
                <a:schemeClr val="bg1"/>
              </a:solidFill>
            </a:rPr>
            <a:t> </a:t>
          </a:r>
          <a:r>
            <a:rPr lang="ru-RU" sz="1400" b="1" dirty="0" err="1" smtClean="0">
              <a:solidFill>
                <a:schemeClr val="bg1"/>
              </a:solidFill>
            </a:rPr>
            <a:t>складеного</a:t>
          </a:r>
          <a:r>
            <a:rPr lang="ru-RU" sz="1400" b="1" dirty="0" smtClean="0">
              <a:solidFill>
                <a:schemeClr val="bg1"/>
              </a:solidFill>
            </a:rPr>
            <a:t> </a:t>
          </a:r>
          <a:r>
            <a:rPr lang="ru-RU" sz="1400" b="1" dirty="0" err="1" smtClean="0">
              <a:solidFill>
                <a:schemeClr val="bg1"/>
              </a:solidFill>
            </a:rPr>
            <a:t>присудка</a:t>
          </a:r>
          <a:endParaRPr lang="ru-RU" sz="1400" b="1" dirty="0">
            <a:solidFill>
              <a:schemeClr val="bg1"/>
            </a:solidFill>
          </a:endParaRPr>
        </a:p>
      </dgm:t>
    </dgm:pt>
    <dgm:pt modelId="{35945644-F611-49E1-89B0-8CF5317A2C8D}" type="parTrans" cxnId="{9C95E482-AAB1-496B-B900-EC235156DB07}">
      <dgm:prSet/>
      <dgm:spPr/>
      <dgm:t>
        <a:bodyPr/>
        <a:lstStyle/>
        <a:p>
          <a:endParaRPr lang="ru-RU"/>
        </a:p>
      </dgm:t>
    </dgm:pt>
    <dgm:pt modelId="{13CE88EC-1A15-4AF8-A44D-C3EA751989C1}" type="sibTrans" cxnId="{9C95E482-AAB1-496B-B900-EC235156DB07}">
      <dgm:prSet/>
      <dgm:spPr/>
      <dgm:t>
        <a:bodyPr/>
        <a:lstStyle/>
        <a:p>
          <a:endParaRPr lang="ru-RU"/>
        </a:p>
      </dgm:t>
    </dgm:pt>
    <dgm:pt modelId="{A549C890-ADEB-4553-A42E-79BBEA185C11}">
      <dgm:prSet phldrT="[Текст]" custT="1"/>
      <dgm:spPr/>
      <dgm:t>
        <a:bodyPr/>
        <a:lstStyle/>
        <a:p>
          <a:r>
            <a:rPr lang="ru-RU" sz="1400" b="1" i="1" dirty="0" smtClean="0">
              <a:solidFill>
                <a:schemeClr val="bg1"/>
              </a:solidFill>
            </a:rPr>
            <a:t> Яка важка у </a:t>
          </a:r>
          <a:r>
            <a:rPr lang="ru-RU" sz="1400" b="1" i="1" dirty="0" err="1" smtClean="0">
              <a:solidFill>
                <a:schemeClr val="bg1"/>
              </a:solidFill>
            </a:rPr>
            <a:t>вічності</a:t>
          </a:r>
          <a:r>
            <a:rPr lang="ru-RU" sz="1400" b="1" i="1" dirty="0" smtClean="0">
              <a:solidFill>
                <a:schemeClr val="bg1"/>
              </a:solidFill>
            </a:rPr>
            <a:t> хода.</a:t>
          </a:r>
        </a:p>
        <a:p>
          <a:r>
            <a:rPr lang="ru-RU" sz="1400" b="1" i="1" dirty="0" smtClean="0">
              <a:solidFill>
                <a:schemeClr val="bg1"/>
              </a:solidFill>
            </a:rPr>
            <a:t>Тиша стояла </a:t>
          </a:r>
          <a:r>
            <a:rPr lang="ru-RU" sz="1400" b="1" i="1" dirty="0" err="1" smtClean="0">
              <a:solidFill>
                <a:schemeClr val="bg1"/>
              </a:solidFill>
            </a:rPr>
            <a:t>якась</a:t>
          </a:r>
          <a:r>
            <a:rPr lang="ru-RU" sz="1400" b="1" i="1" dirty="0" smtClean="0">
              <a:solidFill>
                <a:schemeClr val="bg1"/>
              </a:solidFill>
            </a:rPr>
            <a:t> </a:t>
          </a:r>
          <a:r>
            <a:rPr lang="ru-RU" sz="1400" b="1" i="1" u="sng" dirty="0" err="1" smtClean="0">
              <a:solidFill>
                <a:schemeClr val="bg1"/>
              </a:solidFill>
            </a:rPr>
            <a:t>неспокійна</a:t>
          </a:r>
          <a:r>
            <a:rPr lang="ru-RU" sz="1400" b="1" i="1" dirty="0" smtClean="0">
              <a:solidFill>
                <a:schemeClr val="bg1"/>
              </a:solidFill>
            </a:rPr>
            <a:t>.</a:t>
          </a:r>
        </a:p>
        <a:p>
          <a:r>
            <a:rPr lang="ru-RU" sz="1400" b="1" i="1" dirty="0" err="1" smtClean="0">
              <a:solidFill>
                <a:schemeClr val="bg1"/>
              </a:solidFill>
            </a:rPr>
            <a:t>Світле</a:t>
          </a:r>
          <a:r>
            <a:rPr lang="ru-RU" sz="1400" b="1" i="1" dirty="0" smtClean="0">
              <a:solidFill>
                <a:schemeClr val="bg1"/>
              </a:solidFill>
            </a:rPr>
            <a:t> </a:t>
          </a:r>
          <a:r>
            <a:rPr lang="ru-RU" sz="1400" b="1" i="1" dirty="0" err="1" smtClean="0">
              <a:solidFill>
                <a:schemeClr val="bg1"/>
              </a:solidFill>
            </a:rPr>
            <a:t>безмежжя</a:t>
          </a:r>
          <a:r>
            <a:rPr lang="ru-RU" sz="1400" b="1" i="1" dirty="0" smtClean="0">
              <a:solidFill>
                <a:schemeClr val="bg1"/>
              </a:solidFill>
            </a:rPr>
            <a:t> </a:t>
          </a:r>
          <a:r>
            <a:rPr lang="ru-RU" sz="1400" b="1" i="1" dirty="0" err="1" smtClean="0">
              <a:solidFill>
                <a:schemeClr val="bg1"/>
              </a:solidFill>
            </a:rPr>
            <a:t>здавалось</a:t>
          </a:r>
          <a:r>
            <a:rPr lang="ru-RU" sz="1400" b="1" i="1" dirty="0" smtClean="0">
              <a:solidFill>
                <a:schemeClr val="bg1"/>
              </a:solidFill>
            </a:rPr>
            <a:t> </a:t>
          </a:r>
          <a:r>
            <a:rPr lang="ru-RU" sz="1400" b="1" i="1" u="sng" dirty="0" err="1" smtClean="0">
              <a:solidFill>
                <a:schemeClr val="bg1"/>
              </a:solidFill>
            </a:rPr>
            <a:t>крихким</a:t>
          </a:r>
          <a:r>
            <a:rPr lang="ru-RU" sz="1400" b="1" dirty="0" smtClean="0">
              <a:solidFill>
                <a:schemeClr val="bg1"/>
              </a:solidFill>
            </a:rPr>
            <a:t>.</a:t>
          </a:r>
          <a:endParaRPr lang="ru-RU" sz="1400" b="1" dirty="0">
            <a:solidFill>
              <a:schemeClr val="bg1"/>
            </a:solidFill>
          </a:endParaRPr>
        </a:p>
      </dgm:t>
    </dgm:pt>
    <dgm:pt modelId="{7090F480-9574-4105-8A80-3AA23EC22BE6}" type="parTrans" cxnId="{891D3C54-BA1E-4D9D-A00E-BED8C0E29069}">
      <dgm:prSet/>
      <dgm:spPr/>
      <dgm:t>
        <a:bodyPr/>
        <a:lstStyle/>
        <a:p>
          <a:endParaRPr lang="ru-RU"/>
        </a:p>
      </dgm:t>
    </dgm:pt>
    <dgm:pt modelId="{F68533B1-7B59-4F3E-AAD5-45293B71E67E}" type="sibTrans" cxnId="{891D3C54-BA1E-4D9D-A00E-BED8C0E29069}">
      <dgm:prSet/>
      <dgm:spPr/>
      <dgm:t>
        <a:bodyPr/>
        <a:lstStyle/>
        <a:p>
          <a:endParaRPr lang="ru-RU"/>
        </a:p>
      </dgm:t>
    </dgm:pt>
    <dgm:pt modelId="{CC9B2E9B-1135-4812-A654-7F0370FE6986}" type="pres">
      <dgm:prSet presAssocID="{A6453AB1-6EED-46A6-B695-5E71374D1A98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097D169B-7DDA-4B68-A4DA-9012E1F14DBD}" type="pres">
      <dgm:prSet presAssocID="{A6453AB1-6EED-46A6-B695-5E71374D1A98}" presName="Background" presStyleLbl="node1" presStyleIdx="0" presStyleCnt="1" custScaleX="109386" custLinFactNeighborX="647"/>
      <dgm:spPr/>
    </dgm:pt>
    <dgm:pt modelId="{63998563-C021-43C8-A46F-7CE6F4A503EF}" type="pres">
      <dgm:prSet presAssocID="{A6453AB1-6EED-46A6-B695-5E71374D1A98}" presName="Divider" presStyleLbl="callout" presStyleIdx="0" presStyleCnt="1"/>
      <dgm:spPr/>
    </dgm:pt>
    <dgm:pt modelId="{2810A817-8807-4245-8A56-426C3C8BF622}" type="pres">
      <dgm:prSet presAssocID="{A6453AB1-6EED-46A6-B695-5E71374D1A98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15E0E-2D01-420F-8A91-C8C1169691FE}" type="pres">
      <dgm:prSet presAssocID="{A6453AB1-6EED-46A6-B695-5E71374D1A98}" presName="ChildText2" presStyleLbl="revTx" presStyleIdx="0" presStyleCnt="0" custScaleX="1191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2FB8EC-FA3F-4B12-A1F2-01597BE1DAB8}" type="pres">
      <dgm:prSet presAssocID="{A6453AB1-6EED-46A6-B695-5E71374D1A98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1AB0487A-0C85-4D03-9650-B3FA13E1799A}" type="pres">
      <dgm:prSet presAssocID="{A6453AB1-6EED-46A6-B695-5E71374D1A98}" presName="ParentShape1" presStyleLbl="alignImgPlace1" presStyleIdx="0" presStyleCnt="2" custScaleX="192403" custScaleY="116346">
        <dgm:presLayoutVars/>
      </dgm:prSet>
      <dgm:spPr/>
      <dgm:t>
        <a:bodyPr/>
        <a:lstStyle/>
        <a:p>
          <a:endParaRPr lang="ru-RU"/>
        </a:p>
      </dgm:t>
    </dgm:pt>
    <dgm:pt modelId="{F9A2CDC1-AA28-4502-998A-48FB6EAF7313}" type="pres">
      <dgm:prSet presAssocID="{A6453AB1-6EED-46A6-B695-5E71374D1A98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CCB3AAA5-C377-4B6E-A956-3B9098D1FBC8}" type="pres">
      <dgm:prSet presAssocID="{A6453AB1-6EED-46A6-B695-5E71374D1A98}" presName="ParentShape2" presStyleLbl="alignImgPlace1" presStyleIdx="1" presStyleCnt="2" custScaleX="261527" custScaleY="118257" custLinFactNeighborX="7760" custLinFactNeighborY="-5144">
        <dgm:presLayoutVars/>
      </dgm:prSet>
      <dgm:spPr/>
      <dgm:t>
        <a:bodyPr/>
        <a:lstStyle/>
        <a:p>
          <a:endParaRPr lang="ru-RU"/>
        </a:p>
      </dgm:t>
    </dgm:pt>
  </dgm:ptLst>
  <dgm:cxnLst>
    <dgm:cxn modelId="{C576A0B3-CBBC-4191-B277-1DE88FD91686}" type="presOf" srcId="{A79AA8D2-7F06-467A-BBC3-8C0C9EAEA5BC}" destId="{1AB0487A-0C85-4D03-9650-B3FA13E1799A}" srcOrd="1" destOrd="0" presId="urn:microsoft.com/office/officeart/2009/3/layout/OpposingIdeas"/>
    <dgm:cxn modelId="{5CCCF093-7CCA-4109-AE14-6834040236D3}" srcId="{A79AA8D2-7F06-467A-BBC3-8C0C9EAEA5BC}" destId="{EAC801A5-9D2F-42DB-9106-302D21C0275B}" srcOrd="0" destOrd="0" parTransId="{056C450B-712B-4195-AF5D-68BE4864AD6C}" sibTransId="{4B3EECCE-2DF6-48D9-90B0-66261C35413D}"/>
    <dgm:cxn modelId="{F6AA9C0F-BD4B-4772-8070-B03EB76F38F1}" type="presOf" srcId="{A549C890-ADEB-4553-A42E-79BBEA185C11}" destId="{DB915E0E-2D01-420F-8A91-C8C1169691FE}" srcOrd="0" destOrd="0" presId="urn:microsoft.com/office/officeart/2009/3/layout/OpposingIdeas"/>
    <dgm:cxn modelId="{AF0F60A5-3D93-442C-80B8-2DF2F0330F29}" type="presOf" srcId="{E10DF36F-9671-4E94-99B1-CB454154D1DA}" destId="{F9A2CDC1-AA28-4502-998A-48FB6EAF7313}" srcOrd="0" destOrd="0" presId="urn:microsoft.com/office/officeart/2009/3/layout/OpposingIdeas"/>
    <dgm:cxn modelId="{FCB3E78B-71E7-4D63-ABFE-72DE890208D2}" type="presOf" srcId="{A79AA8D2-7F06-467A-BBC3-8C0C9EAEA5BC}" destId="{EB2FB8EC-FA3F-4B12-A1F2-01597BE1DAB8}" srcOrd="0" destOrd="0" presId="urn:microsoft.com/office/officeart/2009/3/layout/OpposingIdeas"/>
    <dgm:cxn modelId="{9C95E482-AAB1-496B-B900-EC235156DB07}" srcId="{A6453AB1-6EED-46A6-B695-5E71374D1A98}" destId="{E10DF36F-9671-4E94-99B1-CB454154D1DA}" srcOrd="1" destOrd="0" parTransId="{35945644-F611-49E1-89B0-8CF5317A2C8D}" sibTransId="{13CE88EC-1A15-4AF8-A44D-C3EA751989C1}"/>
    <dgm:cxn modelId="{891D3C54-BA1E-4D9D-A00E-BED8C0E29069}" srcId="{E10DF36F-9671-4E94-99B1-CB454154D1DA}" destId="{A549C890-ADEB-4553-A42E-79BBEA185C11}" srcOrd="0" destOrd="0" parTransId="{7090F480-9574-4105-8A80-3AA23EC22BE6}" sibTransId="{F68533B1-7B59-4F3E-AAD5-45293B71E67E}"/>
    <dgm:cxn modelId="{5232670C-BA8B-46BF-BC8A-6AEE3FC3B112}" srcId="{A6453AB1-6EED-46A6-B695-5E71374D1A98}" destId="{A79AA8D2-7F06-467A-BBC3-8C0C9EAEA5BC}" srcOrd="0" destOrd="0" parTransId="{C9691829-85C2-4649-B90F-5D132BEBC638}" sibTransId="{C3C0A74B-E1C5-465B-BFD3-B9A7AA75C3D2}"/>
    <dgm:cxn modelId="{A7051064-EEC7-4F71-BC55-6BA20BF5A8CC}" type="presOf" srcId="{EAC801A5-9D2F-42DB-9106-302D21C0275B}" destId="{2810A817-8807-4245-8A56-426C3C8BF622}" srcOrd="0" destOrd="0" presId="urn:microsoft.com/office/officeart/2009/3/layout/OpposingIdeas"/>
    <dgm:cxn modelId="{886A0F30-4D0B-4B7B-BBCF-F1EF9FB574F7}" type="presOf" srcId="{A6453AB1-6EED-46A6-B695-5E71374D1A98}" destId="{CC9B2E9B-1135-4812-A654-7F0370FE6986}" srcOrd="0" destOrd="0" presId="urn:microsoft.com/office/officeart/2009/3/layout/OpposingIdeas"/>
    <dgm:cxn modelId="{E418C106-4760-4751-87B0-ED7889A1B94E}" type="presOf" srcId="{E10DF36F-9671-4E94-99B1-CB454154D1DA}" destId="{CCB3AAA5-C377-4B6E-A956-3B9098D1FBC8}" srcOrd="1" destOrd="0" presId="urn:microsoft.com/office/officeart/2009/3/layout/OpposingIdeas"/>
    <dgm:cxn modelId="{DC8C16BF-D6FC-4A27-A44D-B1536AFBDAEB}" type="presParOf" srcId="{CC9B2E9B-1135-4812-A654-7F0370FE6986}" destId="{097D169B-7DDA-4B68-A4DA-9012E1F14DBD}" srcOrd="0" destOrd="0" presId="urn:microsoft.com/office/officeart/2009/3/layout/OpposingIdeas"/>
    <dgm:cxn modelId="{AEACAA86-CECF-4147-8D15-E9F8912FAE7C}" type="presParOf" srcId="{CC9B2E9B-1135-4812-A654-7F0370FE6986}" destId="{63998563-C021-43C8-A46F-7CE6F4A503EF}" srcOrd="1" destOrd="0" presId="urn:microsoft.com/office/officeart/2009/3/layout/OpposingIdeas"/>
    <dgm:cxn modelId="{3170C012-3E8D-4A83-AE2C-62889135319A}" type="presParOf" srcId="{CC9B2E9B-1135-4812-A654-7F0370FE6986}" destId="{2810A817-8807-4245-8A56-426C3C8BF622}" srcOrd="2" destOrd="0" presId="urn:microsoft.com/office/officeart/2009/3/layout/OpposingIdeas"/>
    <dgm:cxn modelId="{4806CE5E-13D7-4416-B12E-EA69640A653F}" type="presParOf" srcId="{CC9B2E9B-1135-4812-A654-7F0370FE6986}" destId="{DB915E0E-2D01-420F-8A91-C8C1169691FE}" srcOrd="3" destOrd="0" presId="urn:microsoft.com/office/officeart/2009/3/layout/OpposingIdeas"/>
    <dgm:cxn modelId="{053A8389-286C-415B-B5E2-4669F2180D6D}" type="presParOf" srcId="{CC9B2E9B-1135-4812-A654-7F0370FE6986}" destId="{EB2FB8EC-FA3F-4B12-A1F2-01597BE1DAB8}" srcOrd="4" destOrd="0" presId="urn:microsoft.com/office/officeart/2009/3/layout/OpposingIdeas"/>
    <dgm:cxn modelId="{847DFFE4-8D32-4BB0-A1C3-AC7C7F25FC7D}" type="presParOf" srcId="{CC9B2E9B-1135-4812-A654-7F0370FE6986}" destId="{1AB0487A-0C85-4D03-9650-B3FA13E1799A}" srcOrd="5" destOrd="0" presId="urn:microsoft.com/office/officeart/2009/3/layout/OpposingIdeas"/>
    <dgm:cxn modelId="{74012BDB-CE12-4417-9D1B-771F255A73CA}" type="presParOf" srcId="{CC9B2E9B-1135-4812-A654-7F0370FE6986}" destId="{F9A2CDC1-AA28-4502-998A-48FB6EAF7313}" srcOrd="6" destOrd="0" presId="urn:microsoft.com/office/officeart/2009/3/layout/OpposingIdeas"/>
    <dgm:cxn modelId="{657AC123-F86A-4579-9C73-3519ACA5A802}" type="presParOf" srcId="{CC9B2E9B-1135-4812-A654-7F0370FE6986}" destId="{CCB3AAA5-C377-4B6E-A956-3B9098D1FBC8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6BD100-2454-4A53-807C-1AE941C7B3D3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B113CA-BD03-4E57-AB6E-D1C8B0056FE8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первинні</a:t>
          </a:r>
          <a:endParaRPr lang="ru-RU" b="1" dirty="0">
            <a:solidFill>
              <a:srgbClr val="FF0000"/>
            </a:solidFill>
          </a:endParaRPr>
        </a:p>
      </dgm:t>
    </dgm:pt>
    <dgm:pt modelId="{3AD21742-A7A8-4004-AA64-3C5E5CF528EE}" type="parTrans" cxnId="{001FEB2D-D2B7-4F08-BA86-314216238B78}">
      <dgm:prSet/>
      <dgm:spPr/>
      <dgm:t>
        <a:bodyPr/>
        <a:lstStyle/>
        <a:p>
          <a:endParaRPr lang="ru-RU"/>
        </a:p>
      </dgm:t>
    </dgm:pt>
    <dgm:pt modelId="{419D2AED-412A-4495-B2CD-4FD631829705}" type="sibTrans" cxnId="{001FEB2D-D2B7-4F08-BA86-314216238B78}">
      <dgm:prSet/>
      <dgm:spPr/>
      <dgm:t>
        <a:bodyPr/>
        <a:lstStyle/>
        <a:p>
          <a:endParaRPr lang="ru-RU"/>
        </a:p>
      </dgm:t>
    </dgm:pt>
    <dgm:pt modelId="{2F39211C-5D8A-4982-AA15-678F5EA14013}">
      <dgm:prSet phldrT="[Текст]"/>
      <dgm:spPr/>
      <dgm:t>
        <a:bodyPr/>
        <a:lstStyle/>
        <a:p>
          <a:r>
            <a:rPr lang="uk-UA" b="1" i="1" dirty="0" err="1" smtClean="0">
              <a:solidFill>
                <a:schemeClr val="bg1"/>
              </a:solidFill>
            </a:rPr>
            <a:t>біл-ий</a:t>
          </a:r>
          <a:r>
            <a:rPr lang="uk-UA" b="1" i="1" dirty="0" smtClean="0">
              <a:solidFill>
                <a:schemeClr val="bg1"/>
              </a:solidFill>
            </a:rPr>
            <a:t>, </a:t>
          </a:r>
          <a:r>
            <a:rPr lang="uk-UA" b="1" i="1" dirty="0" err="1" smtClean="0">
              <a:solidFill>
                <a:schemeClr val="bg1"/>
              </a:solidFill>
            </a:rPr>
            <a:t>тверд-ий</a:t>
          </a:r>
          <a:r>
            <a:rPr lang="uk-UA" b="1" i="1" dirty="0" smtClean="0">
              <a:solidFill>
                <a:schemeClr val="bg1"/>
              </a:solidFill>
            </a:rPr>
            <a:t>, </a:t>
          </a:r>
          <a:r>
            <a:rPr lang="uk-UA" b="1" i="1" dirty="0" err="1" smtClean="0">
              <a:solidFill>
                <a:schemeClr val="bg1"/>
              </a:solidFill>
            </a:rPr>
            <a:t>прям-ий</a:t>
          </a:r>
          <a:r>
            <a:rPr lang="uk-UA" b="1" i="1" dirty="0" smtClean="0">
              <a:solidFill>
                <a:schemeClr val="bg1"/>
              </a:solidFill>
            </a:rPr>
            <a:t>, </a:t>
          </a:r>
          <a:r>
            <a:rPr lang="uk-UA" b="1" i="1" dirty="0" err="1" smtClean="0">
              <a:solidFill>
                <a:schemeClr val="bg1"/>
              </a:solidFill>
            </a:rPr>
            <a:t>слаб-ий</a:t>
          </a:r>
          <a:r>
            <a:rPr lang="uk-UA" b="1" i="1" dirty="0" smtClean="0">
              <a:solidFill>
                <a:schemeClr val="bg1"/>
              </a:solidFill>
            </a:rPr>
            <a:t>, </a:t>
          </a:r>
          <a:r>
            <a:rPr lang="uk-UA" b="1" i="1" dirty="0" err="1" smtClean="0">
              <a:solidFill>
                <a:schemeClr val="bg1"/>
              </a:solidFill>
            </a:rPr>
            <a:t>тепл-ий</a:t>
          </a:r>
          <a:r>
            <a:rPr lang="uk-UA" b="1" i="1" dirty="0" smtClean="0">
              <a:solidFill>
                <a:schemeClr val="bg1"/>
              </a:solidFill>
            </a:rPr>
            <a:t>, гол-</a:t>
          </a:r>
          <a:r>
            <a:rPr lang="uk-UA" b="1" i="1" dirty="0" err="1" smtClean="0">
              <a:solidFill>
                <a:schemeClr val="bg1"/>
              </a:solidFill>
            </a:rPr>
            <a:t>ий</a:t>
          </a:r>
          <a:r>
            <a:rPr lang="uk-UA" b="1" i="1" dirty="0" smtClean="0">
              <a:solidFill>
                <a:schemeClr val="bg1"/>
              </a:solidFill>
            </a:rPr>
            <a:t>, дик-</a:t>
          </a:r>
          <a:r>
            <a:rPr lang="uk-UA" b="1" i="1" dirty="0" err="1" smtClean="0">
              <a:solidFill>
                <a:schemeClr val="bg1"/>
              </a:solidFill>
            </a:rPr>
            <a:t>ий</a:t>
          </a:r>
          <a:r>
            <a:rPr lang="uk-UA" b="1" i="1" dirty="0" smtClean="0">
              <a:solidFill>
                <a:schemeClr val="bg1"/>
              </a:solidFill>
            </a:rPr>
            <a:t>, </a:t>
          </a:r>
          <a:r>
            <a:rPr lang="uk-UA" b="1" i="1" dirty="0" err="1" smtClean="0">
              <a:solidFill>
                <a:schemeClr val="bg1"/>
              </a:solidFill>
            </a:rPr>
            <a:t>дорог-ий</a:t>
          </a:r>
          <a:r>
            <a:rPr lang="uk-UA" b="1" i="1" dirty="0" smtClean="0">
              <a:solidFill>
                <a:schemeClr val="bg1"/>
              </a:solidFill>
            </a:rPr>
            <a:t>, </a:t>
          </a:r>
          <a:r>
            <a:rPr lang="uk-UA" b="1" i="1" dirty="0" err="1" smtClean="0">
              <a:solidFill>
                <a:schemeClr val="bg1"/>
              </a:solidFill>
            </a:rPr>
            <a:t>довг-ий</a:t>
          </a:r>
          <a:r>
            <a:rPr lang="uk-UA" b="1" i="1" dirty="0" smtClean="0">
              <a:solidFill>
                <a:schemeClr val="bg1"/>
              </a:solidFill>
            </a:rPr>
            <a:t> .</a:t>
          </a:r>
          <a:endParaRPr lang="ru-RU" b="1" dirty="0">
            <a:solidFill>
              <a:schemeClr val="bg1"/>
            </a:solidFill>
          </a:endParaRPr>
        </a:p>
      </dgm:t>
    </dgm:pt>
    <dgm:pt modelId="{A126692F-A213-424C-8976-23EFF84697C8}" type="parTrans" cxnId="{766EAB23-188D-4733-878F-7BBA41AE0CA6}">
      <dgm:prSet/>
      <dgm:spPr/>
      <dgm:t>
        <a:bodyPr/>
        <a:lstStyle/>
        <a:p>
          <a:endParaRPr lang="ru-RU"/>
        </a:p>
      </dgm:t>
    </dgm:pt>
    <dgm:pt modelId="{F970FD83-34CA-4A40-B066-5E4EBFF0F975}" type="sibTrans" cxnId="{766EAB23-188D-4733-878F-7BBA41AE0CA6}">
      <dgm:prSet/>
      <dgm:spPr/>
      <dgm:t>
        <a:bodyPr/>
        <a:lstStyle/>
        <a:p>
          <a:endParaRPr lang="ru-RU"/>
        </a:p>
      </dgm:t>
    </dgm:pt>
    <dgm:pt modelId="{F32E9BB7-B82C-4AF1-B7DB-EA5FD1E6637C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вторинні</a:t>
          </a:r>
          <a:endParaRPr lang="ru-RU" b="1" dirty="0">
            <a:solidFill>
              <a:srgbClr val="FF0000"/>
            </a:solidFill>
          </a:endParaRPr>
        </a:p>
      </dgm:t>
    </dgm:pt>
    <dgm:pt modelId="{27D3F713-1308-4023-849D-6F3C9E8367BE}" type="parTrans" cxnId="{AC5A501E-457E-47B4-9FDA-152F58DC40EA}">
      <dgm:prSet/>
      <dgm:spPr/>
      <dgm:t>
        <a:bodyPr/>
        <a:lstStyle/>
        <a:p>
          <a:endParaRPr lang="ru-RU"/>
        </a:p>
      </dgm:t>
    </dgm:pt>
    <dgm:pt modelId="{0E56ABF3-B8D7-4842-ADC2-C11AEFB550E0}" type="sibTrans" cxnId="{AC5A501E-457E-47B4-9FDA-152F58DC40EA}">
      <dgm:prSet/>
      <dgm:spPr/>
      <dgm:t>
        <a:bodyPr/>
        <a:lstStyle/>
        <a:p>
          <a:endParaRPr lang="ru-RU"/>
        </a:p>
      </dgm:t>
    </dgm:pt>
    <dgm:pt modelId="{4B380AC3-5FE7-4DB6-A185-9355493EBF6A}">
      <dgm:prSet phldrT="[Текст]"/>
      <dgm:spPr/>
      <dgm:t>
        <a:bodyPr/>
        <a:lstStyle/>
        <a:p>
          <a:r>
            <a:rPr lang="uk-UA" b="1" i="1" dirty="0" smtClean="0">
              <a:solidFill>
                <a:schemeClr val="bg1"/>
              </a:solidFill>
            </a:rPr>
            <a:t>вересневий, осінній, водяний, солом'яний, лісовий, надвечірній, бездонний, прискіпливий, прибережний</a:t>
          </a:r>
          <a:r>
            <a:rPr lang="uk-UA" b="1" dirty="0" smtClean="0">
              <a:solidFill>
                <a:schemeClr val="bg1"/>
              </a:solidFill>
            </a:rPr>
            <a:t> </a:t>
          </a:r>
          <a:endParaRPr lang="ru-RU" b="1" dirty="0">
            <a:solidFill>
              <a:schemeClr val="bg1"/>
            </a:solidFill>
          </a:endParaRPr>
        </a:p>
      </dgm:t>
    </dgm:pt>
    <dgm:pt modelId="{E80733DA-AEF0-4CC7-BB90-4BE3B22CF549}" type="parTrans" cxnId="{89A3FF4A-3123-440F-9809-3D5A2D2D9805}">
      <dgm:prSet/>
      <dgm:spPr/>
      <dgm:t>
        <a:bodyPr/>
        <a:lstStyle/>
        <a:p>
          <a:endParaRPr lang="ru-RU"/>
        </a:p>
      </dgm:t>
    </dgm:pt>
    <dgm:pt modelId="{816ECD81-6386-4F15-92F7-B6D53E4F9855}" type="sibTrans" cxnId="{89A3FF4A-3123-440F-9809-3D5A2D2D9805}">
      <dgm:prSet/>
      <dgm:spPr/>
      <dgm:t>
        <a:bodyPr/>
        <a:lstStyle/>
        <a:p>
          <a:endParaRPr lang="ru-RU"/>
        </a:p>
      </dgm:t>
    </dgm:pt>
    <dgm:pt modelId="{CF6806E7-82C7-4388-ABBB-B9FEDEE4B483}" type="pres">
      <dgm:prSet presAssocID="{A86BD100-2454-4A53-807C-1AE941C7B3D3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E93E98BE-D256-45BE-A19F-E67B3E9CB295}" type="pres">
      <dgm:prSet presAssocID="{A86BD100-2454-4A53-807C-1AE941C7B3D3}" presName="Background" presStyleLbl="node1" presStyleIdx="0" presStyleCnt="1"/>
      <dgm:spPr/>
    </dgm:pt>
    <dgm:pt modelId="{22CEE43E-71FE-4896-85F1-D991CADD57BE}" type="pres">
      <dgm:prSet presAssocID="{A86BD100-2454-4A53-807C-1AE941C7B3D3}" presName="Divider" presStyleLbl="callout" presStyleIdx="0" presStyleCnt="1"/>
      <dgm:spPr/>
    </dgm:pt>
    <dgm:pt modelId="{CFA4CE63-FF6F-4B91-B2E8-201D9877DECF}" type="pres">
      <dgm:prSet presAssocID="{A86BD100-2454-4A53-807C-1AE941C7B3D3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0F551A-0797-4EF0-BC50-83628707B2BC}" type="pres">
      <dgm:prSet presAssocID="{A86BD100-2454-4A53-807C-1AE941C7B3D3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ED6A5-817D-4C83-8664-F94F5ED96D22}" type="pres">
      <dgm:prSet presAssocID="{A86BD100-2454-4A53-807C-1AE941C7B3D3}" presName="ParentText1" presStyleLbl="revTx" presStyleIdx="0" presStyleCnt="0">
        <dgm:presLayoutVars>
          <dgm:chMax val="1"/>
          <dgm:chPref val="1"/>
        </dgm:presLayoutVars>
      </dgm:prSet>
      <dgm:spPr/>
    </dgm:pt>
    <dgm:pt modelId="{3C4A4AEE-98FD-4BE0-8916-7693C48E39DA}" type="pres">
      <dgm:prSet presAssocID="{A86BD100-2454-4A53-807C-1AE941C7B3D3}" presName="ParentShape1" presStyleLbl="alignImgPlace1" presStyleIdx="0" presStyleCnt="2">
        <dgm:presLayoutVars/>
      </dgm:prSet>
      <dgm:spPr/>
    </dgm:pt>
    <dgm:pt modelId="{94CF86A5-4FA4-4C9D-9208-26663092578C}" type="pres">
      <dgm:prSet presAssocID="{A86BD100-2454-4A53-807C-1AE941C7B3D3}" presName="ParentText2" presStyleLbl="revTx" presStyleIdx="0" presStyleCnt="0">
        <dgm:presLayoutVars>
          <dgm:chMax val="1"/>
          <dgm:chPref val="1"/>
        </dgm:presLayoutVars>
      </dgm:prSet>
      <dgm:spPr/>
    </dgm:pt>
    <dgm:pt modelId="{326CB687-2356-41F6-9212-2BF6BFCCB1E5}" type="pres">
      <dgm:prSet presAssocID="{A86BD100-2454-4A53-807C-1AE941C7B3D3}" presName="ParentShape2" presStyleLbl="alignImgPlace1" presStyleIdx="1" presStyleCnt="2">
        <dgm:presLayoutVars/>
      </dgm:prSet>
      <dgm:spPr/>
    </dgm:pt>
  </dgm:ptLst>
  <dgm:cxnLst>
    <dgm:cxn modelId="{450117A0-528D-4AC1-B5CD-554E8EED1C5C}" type="presOf" srcId="{4B380AC3-5FE7-4DB6-A185-9355493EBF6A}" destId="{540F551A-0797-4EF0-BC50-83628707B2BC}" srcOrd="0" destOrd="0" presId="urn:microsoft.com/office/officeart/2009/3/layout/OpposingIdeas"/>
    <dgm:cxn modelId="{433F9354-C2AB-4C81-BD11-AF7E681FD97C}" type="presOf" srcId="{F32E9BB7-B82C-4AF1-B7DB-EA5FD1E6637C}" destId="{94CF86A5-4FA4-4C9D-9208-26663092578C}" srcOrd="0" destOrd="0" presId="urn:microsoft.com/office/officeart/2009/3/layout/OpposingIdeas"/>
    <dgm:cxn modelId="{C492B404-E53B-45EF-9E4B-3116DA1C58DD}" type="presOf" srcId="{3BB113CA-BD03-4E57-AB6E-D1C8B0056FE8}" destId="{3C4A4AEE-98FD-4BE0-8916-7693C48E39DA}" srcOrd="1" destOrd="0" presId="urn:microsoft.com/office/officeart/2009/3/layout/OpposingIdeas"/>
    <dgm:cxn modelId="{0A62E996-C82C-4B58-94C8-85202E23A081}" type="presOf" srcId="{2F39211C-5D8A-4982-AA15-678F5EA14013}" destId="{CFA4CE63-FF6F-4B91-B2E8-201D9877DECF}" srcOrd="0" destOrd="0" presId="urn:microsoft.com/office/officeart/2009/3/layout/OpposingIdeas"/>
    <dgm:cxn modelId="{AB231A8B-1754-4C75-AFBB-7AEA041FE8CF}" type="presOf" srcId="{A86BD100-2454-4A53-807C-1AE941C7B3D3}" destId="{CF6806E7-82C7-4388-ABBB-B9FEDEE4B483}" srcOrd="0" destOrd="0" presId="urn:microsoft.com/office/officeart/2009/3/layout/OpposingIdeas"/>
    <dgm:cxn modelId="{AC5A501E-457E-47B4-9FDA-152F58DC40EA}" srcId="{A86BD100-2454-4A53-807C-1AE941C7B3D3}" destId="{F32E9BB7-B82C-4AF1-B7DB-EA5FD1E6637C}" srcOrd="1" destOrd="0" parTransId="{27D3F713-1308-4023-849D-6F3C9E8367BE}" sibTransId="{0E56ABF3-B8D7-4842-ADC2-C11AEFB550E0}"/>
    <dgm:cxn modelId="{FD0AB66E-B5C7-4AC6-BCAD-FD8FE162E51C}" type="presOf" srcId="{3BB113CA-BD03-4E57-AB6E-D1C8B0056FE8}" destId="{271ED6A5-817D-4C83-8664-F94F5ED96D22}" srcOrd="0" destOrd="0" presId="urn:microsoft.com/office/officeart/2009/3/layout/OpposingIdeas"/>
    <dgm:cxn modelId="{89A3FF4A-3123-440F-9809-3D5A2D2D9805}" srcId="{F32E9BB7-B82C-4AF1-B7DB-EA5FD1E6637C}" destId="{4B380AC3-5FE7-4DB6-A185-9355493EBF6A}" srcOrd="0" destOrd="0" parTransId="{E80733DA-AEF0-4CC7-BB90-4BE3B22CF549}" sibTransId="{816ECD81-6386-4F15-92F7-B6D53E4F9855}"/>
    <dgm:cxn modelId="{D138DE10-06D3-4F40-B262-A08D38985200}" type="presOf" srcId="{F32E9BB7-B82C-4AF1-B7DB-EA5FD1E6637C}" destId="{326CB687-2356-41F6-9212-2BF6BFCCB1E5}" srcOrd="1" destOrd="0" presId="urn:microsoft.com/office/officeart/2009/3/layout/OpposingIdeas"/>
    <dgm:cxn modelId="{001FEB2D-D2B7-4F08-BA86-314216238B78}" srcId="{A86BD100-2454-4A53-807C-1AE941C7B3D3}" destId="{3BB113CA-BD03-4E57-AB6E-D1C8B0056FE8}" srcOrd="0" destOrd="0" parTransId="{3AD21742-A7A8-4004-AA64-3C5E5CF528EE}" sibTransId="{419D2AED-412A-4495-B2CD-4FD631829705}"/>
    <dgm:cxn modelId="{766EAB23-188D-4733-878F-7BBA41AE0CA6}" srcId="{3BB113CA-BD03-4E57-AB6E-D1C8B0056FE8}" destId="{2F39211C-5D8A-4982-AA15-678F5EA14013}" srcOrd="0" destOrd="0" parTransId="{A126692F-A213-424C-8976-23EFF84697C8}" sibTransId="{F970FD83-34CA-4A40-B066-5E4EBFF0F975}"/>
    <dgm:cxn modelId="{65E4A6FD-D9FA-4D09-95F7-43826FCDFE7E}" type="presParOf" srcId="{CF6806E7-82C7-4388-ABBB-B9FEDEE4B483}" destId="{E93E98BE-D256-45BE-A19F-E67B3E9CB295}" srcOrd="0" destOrd="0" presId="urn:microsoft.com/office/officeart/2009/3/layout/OpposingIdeas"/>
    <dgm:cxn modelId="{48281BD2-2BC7-4854-A119-F17D0138D28A}" type="presParOf" srcId="{CF6806E7-82C7-4388-ABBB-B9FEDEE4B483}" destId="{22CEE43E-71FE-4896-85F1-D991CADD57BE}" srcOrd="1" destOrd="0" presId="urn:microsoft.com/office/officeart/2009/3/layout/OpposingIdeas"/>
    <dgm:cxn modelId="{4A26B9E5-476E-4DCD-9242-CE02913715E2}" type="presParOf" srcId="{CF6806E7-82C7-4388-ABBB-B9FEDEE4B483}" destId="{CFA4CE63-FF6F-4B91-B2E8-201D9877DECF}" srcOrd="2" destOrd="0" presId="urn:microsoft.com/office/officeart/2009/3/layout/OpposingIdeas"/>
    <dgm:cxn modelId="{A655E6D0-6A0B-4D82-9BE5-1EB75FD5B162}" type="presParOf" srcId="{CF6806E7-82C7-4388-ABBB-B9FEDEE4B483}" destId="{540F551A-0797-4EF0-BC50-83628707B2BC}" srcOrd="3" destOrd="0" presId="urn:microsoft.com/office/officeart/2009/3/layout/OpposingIdeas"/>
    <dgm:cxn modelId="{3D0A218B-6F63-45E3-B735-6AA542DF983D}" type="presParOf" srcId="{CF6806E7-82C7-4388-ABBB-B9FEDEE4B483}" destId="{271ED6A5-817D-4C83-8664-F94F5ED96D22}" srcOrd="4" destOrd="0" presId="urn:microsoft.com/office/officeart/2009/3/layout/OpposingIdeas"/>
    <dgm:cxn modelId="{9CF7DF41-2138-4E8B-9B32-1367EB41A677}" type="presParOf" srcId="{CF6806E7-82C7-4388-ABBB-B9FEDEE4B483}" destId="{3C4A4AEE-98FD-4BE0-8916-7693C48E39DA}" srcOrd="5" destOrd="0" presId="urn:microsoft.com/office/officeart/2009/3/layout/OpposingIdeas"/>
    <dgm:cxn modelId="{122331BD-350C-4E41-9EE6-FF1040617127}" type="presParOf" srcId="{CF6806E7-82C7-4388-ABBB-B9FEDEE4B483}" destId="{94CF86A5-4FA4-4C9D-9208-26663092578C}" srcOrd="6" destOrd="0" presId="urn:microsoft.com/office/officeart/2009/3/layout/OpposingIdeas"/>
    <dgm:cxn modelId="{AB023C12-A6D7-41CA-940B-8196F81583AC}" type="presParOf" srcId="{CF6806E7-82C7-4388-ABBB-B9FEDEE4B483}" destId="{326CB687-2356-41F6-9212-2BF6BFCCB1E5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74DF2C-D362-4D04-9FC9-0061E2BB6118}" type="doc">
      <dgm:prSet loTypeId="urn:microsoft.com/office/officeart/2009/layout/ReverseList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AB52F05-40D3-4453-81B6-294589656820}">
      <dgm:prSet phldrT="[Текст]"/>
      <dgm:spPr/>
      <dgm:t>
        <a:bodyPr/>
        <a:lstStyle/>
        <a:p>
          <a:r>
            <a:rPr lang="uk-UA" b="1" dirty="0" smtClean="0">
              <a:solidFill>
                <a:srgbClr val="FF0000"/>
              </a:solidFill>
            </a:rPr>
            <a:t>Прикметнику властиві </a:t>
          </a:r>
          <a:r>
            <a:rPr lang="uk-UA" b="1" dirty="0" smtClean="0">
              <a:solidFill>
                <a:srgbClr val="002060"/>
              </a:solidFill>
            </a:rPr>
            <a:t>несамостійні </a:t>
          </a:r>
          <a:r>
            <a:rPr lang="uk-UA" b="1" dirty="0" smtClean="0">
              <a:solidFill>
                <a:srgbClr val="FF0000"/>
              </a:solidFill>
            </a:rPr>
            <a:t>граматичні категорії роду, числа та відмінка </a:t>
          </a:r>
          <a:endParaRPr lang="ru-RU" dirty="0">
            <a:solidFill>
              <a:srgbClr val="FF0000"/>
            </a:solidFill>
          </a:endParaRPr>
        </a:p>
      </dgm:t>
    </dgm:pt>
    <dgm:pt modelId="{1E78E210-D78F-4DA9-92D0-A786E4E6940B}" type="parTrans" cxnId="{3F1E4BEA-3CF5-4790-A6E1-F271A4089B73}">
      <dgm:prSet/>
      <dgm:spPr/>
      <dgm:t>
        <a:bodyPr/>
        <a:lstStyle/>
        <a:p>
          <a:endParaRPr lang="ru-RU"/>
        </a:p>
      </dgm:t>
    </dgm:pt>
    <dgm:pt modelId="{11B5F3A2-E019-41C8-908D-B5DD9DEB6CC0}" type="sibTrans" cxnId="{3F1E4BEA-3CF5-4790-A6E1-F271A4089B73}">
      <dgm:prSet/>
      <dgm:spPr/>
      <dgm:t>
        <a:bodyPr/>
        <a:lstStyle/>
        <a:p>
          <a:endParaRPr lang="ru-RU"/>
        </a:p>
      </dgm:t>
    </dgm:pt>
    <dgm:pt modelId="{771A0EF2-A44C-4FEF-AD31-289AA3945E85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</a:rPr>
            <a:t>Категорія роду прикметника не </a:t>
          </a:r>
          <a:r>
            <a:rPr lang="uk-UA" b="1" dirty="0" err="1" smtClean="0">
              <a:solidFill>
                <a:srgbClr val="C00000"/>
              </a:solidFill>
            </a:rPr>
            <a:t>класифікувальна</a:t>
          </a:r>
          <a:r>
            <a:rPr lang="uk-UA" b="1" dirty="0" smtClean="0">
              <a:solidFill>
                <a:srgbClr val="C00000"/>
              </a:solidFill>
            </a:rPr>
            <a:t>, як в іменника, а </a:t>
          </a:r>
        </a:p>
        <a:p>
          <a:r>
            <a:rPr lang="uk-UA" b="1" dirty="0" smtClean="0">
              <a:solidFill>
                <a:srgbClr val="002060"/>
              </a:solidFill>
            </a:rPr>
            <a:t>с л о в о з м і н </a:t>
          </a:r>
          <a:r>
            <a:rPr lang="uk-UA" b="1" dirty="0" err="1" smtClean="0">
              <a:solidFill>
                <a:srgbClr val="002060"/>
              </a:solidFill>
            </a:rPr>
            <a:t>н</a:t>
          </a:r>
          <a:r>
            <a:rPr lang="uk-UA" b="1" dirty="0" smtClean="0">
              <a:solidFill>
                <a:srgbClr val="002060"/>
              </a:solidFill>
            </a:rPr>
            <a:t> а</a:t>
          </a:r>
          <a:r>
            <a:rPr lang="uk-UA" b="1" dirty="0" smtClean="0">
              <a:solidFill>
                <a:srgbClr val="C00000"/>
              </a:solidFill>
            </a:rPr>
            <a:t>, оскільки прикметник дублює граматичні значення опорного іменника</a:t>
          </a:r>
          <a:endParaRPr lang="ru-RU" b="1" dirty="0">
            <a:solidFill>
              <a:srgbClr val="C00000"/>
            </a:solidFill>
          </a:endParaRPr>
        </a:p>
      </dgm:t>
    </dgm:pt>
    <dgm:pt modelId="{9D3CB67E-6A1E-427A-BA66-2B32853ED8CB}" type="parTrans" cxnId="{480B4931-8976-44F5-B0B4-A31577232301}">
      <dgm:prSet/>
      <dgm:spPr/>
      <dgm:t>
        <a:bodyPr/>
        <a:lstStyle/>
        <a:p>
          <a:endParaRPr lang="ru-RU"/>
        </a:p>
      </dgm:t>
    </dgm:pt>
    <dgm:pt modelId="{15FA1826-0919-44EB-8B16-903CD87C688C}" type="sibTrans" cxnId="{480B4931-8976-44F5-B0B4-A31577232301}">
      <dgm:prSet/>
      <dgm:spPr/>
      <dgm:t>
        <a:bodyPr/>
        <a:lstStyle/>
        <a:p>
          <a:endParaRPr lang="ru-RU"/>
        </a:p>
      </dgm:t>
    </dgm:pt>
    <dgm:pt modelId="{27A7EFD6-EF43-45B5-8F98-C820AC245642}" type="pres">
      <dgm:prSet presAssocID="{2F74DF2C-D362-4D04-9FC9-0061E2BB6118}" presName="Name0" presStyleCnt="0">
        <dgm:presLayoutVars>
          <dgm:chMax val="2"/>
          <dgm:chPref val="2"/>
          <dgm:animLvl val="lvl"/>
        </dgm:presLayoutVars>
      </dgm:prSet>
      <dgm:spPr/>
    </dgm:pt>
    <dgm:pt modelId="{A0A40383-A9C7-4C84-ADE3-CA8B708143DB}" type="pres">
      <dgm:prSet presAssocID="{2F74DF2C-D362-4D04-9FC9-0061E2BB6118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544FC9-5E6F-4D99-83DC-3CCB5A746657}" type="pres">
      <dgm:prSet presAssocID="{2F74DF2C-D362-4D04-9FC9-0061E2BB6118}" presName="LeftNode" presStyleLbl="bgImgPlace1" presStyleIdx="0" presStyleCnt="2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AE1A32F2-B7E2-45E9-BBAF-8DBCE664D5EC}" type="pres">
      <dgm:prSet presAssocID="{2F74DF2C-D362-4D04-9FC9-0061E2BB6118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2F85FD-C9C4-4A08-AC68-630FFE3E6887}" type="pres">
      <dgm:prSet presAssocID="{2F74DF2C-D362-4D04-9FC9-0061E2BB6118}" presName="RightNode" presStyleLbl="bgImgPlace1" presStyleIdx="1" presStyleCnt="2" custScaleX="12267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559F33C-EF3A-4EBC-B7D1-7DA167AE09D5}" type="pres">
      <dgm:prSet presAssocID="{2F74DF2C-D362-4D04-9FC9-0061E2BB6118}" presName="TopArrow" presStyleLbl="node1" presStyleIdx="0" presStyleCnt="2"/>
      <dgm:spPr/>
    </dgm:pt>
    <dgm:pt modelId="{07FBA4E3-6934-4971-A0D3-6DF0B37EF7EA}" type="pres">
      <dgm:prSet presAssocID="{2F74DF2C-D362-4D04-9FC9-0061E2BB6118}" presName="BottomArrow" presStyleLbl="node1" presStyleIdx="1" presStyleCnt="2"/>
      <dgm:spPr/>
    </dgm:pt>
  </dgm:ptLst>
  <dgm:cxnLst>
    <dgm:cxn modelId="{480B4931-8976-44F5-B0B4-A31577232301}" srcId="{2F74DF2C-D362-4D04-9FC9-0061E2BB6118}" destId="{771A0EF2-A44C-4FEF-AD31-289AA3945E85}" srcOrd="1" destOrd="0" parTransId="{9D3CB67E-6A1E-427A-BA66-2B32853ED8CB}" sibTransId="{15FA1826-0919-44EB-8B16-903CD87C688C}"/>
    <dgm:cxn modelId="{3F1E4BEA-3CF5-4790-A6E1-F271A4089B73}" srcId="{2F74DF2C-D362-4D04-9FC9-0061E2BB6118}" destId="{AAB52F05-40D3-4453-81B6-294589656820}" srcOrd="0" destOrd="0" parTransId="{1E78E210-D78F-4DA9-92D0-A786E4E6940B}" sibTransId="{11B5F3A2-E019-41C8-908D-B5DD9DEB6CC0}"/>
    <dgm:cxn modelId="{724B7A41-EFDD-4BA2-996B-85887D02B451}" type="presOf" srcId="{771A0EF2-A44C-4FEF-AD31-289AA3945E85}" destId="{552F85FD-C9C4-4A08-AC68-630FFE3E6887}" srcOrd="1" destOrd="0" presId="urn:microsoft.com/office/officeart/2009/layout/ReverseList"/>
    <dgm:cxn modelId="{3A3C767B-4AC0-45BF-BFF4-5D6199677E85}" type="presOf" srcId="{AAB52F05-40D3-4453-81B6-294589656820}" destId="{04544FC9-5E6F-4D99-83DC-3CCB5A746657}" srcOrd="1" destOrd="0" presId="urn:microsoft.com/office/officeart/2009/layout/ReverseList"/>
    <dgm:cxn modelId="{A73D4FBD-000B-449F-80AC-D0095BE93077}" type="presOf" srcId="{2F74DF2C-D362-4D04-9FC9-0061E2BB6118}" destId="{27A7EFD6-EF43-45B5-8F98-C820AC245642}" srcOrd="0" destOrd="0" presId="urn:microsoft.com/office/officeart/2009/layout/ReverseList"/>
    <dgm:cxn modelId="{217A77D9-7004-4089-A1FC-D48103E3CC53}" type="presOf" srcId="{771A0EF2-A44C-4FEF-AD31-289AA3945E85}" destId="{AE1A32F2-B7E2-45E9-BBAF-8DBCE664D5EC}" srcOrd="0" destOrd="0" presId="urn:microsoft.com/office/officeart/2009/layout/ReverseList"/>
    <dgm:cxn modelId="{5E7D5E4A-CF1A-4226-83E2-8058F580DDC6}" type="presOf" srcId="{AAB52F05-40D3-4453-81B6-294589656820}" destId="{A0A40383-A9C7-4C84-ADE3-CA8B708143DB}" srcOrd="0" destOrd="0" presId="urn:microsoft.com/office/officeart/2009/layout/ReverseList"/>
    <dgm:cxn modelId="{4CD09E06-3C87-46A1-9841-CB3FB464B1CA}" type="presParOf" srcId="{27A7EFD6-EF43-45B5-8F98-C820AC245642}" destId="{A0A40383-A9C7-4C84-ADE3-CA8B708143DB}" srcOrd="0" destOrd="0" presId="urn:microsoft.com/office/officeart/2009/layout/ReverseList"/>
    <dgm:cxn modelId="{521A5152-32C7-41CE-844C-B34C74848842}" type="presParOf" srcId="{27A7EFD6-EF43-45B5-8F98-C820AC245642}" destId="{04544FC9-5E6F-4D99-83DC-3CCB5A746657}" srcOrd="1" destOrd="0" presId="urn:microsoft.com/office/officeart/2009/layout/ReverseList"/>
    <dgm:cxn modelId="{4B6710C2-F124-4570-A9FA-10B9E8B6A0B7}" type="presParOf" srcId="{27A7EFD6-EF43-45B5-8F98-C820AC245642}" destId="{AE1A32F2-B7E2-45E9-BBAF-8DBCE664D5EC}" srcOrd="2" destOrd="0" presId="urn:microsoft.com/office/officeart/2009/layout/ReverseList"/>
    <dgm:cxn modelId="{B2724136-6219-4AB8-8BC4-76E312C24CA7}" type="presParOf" srcId="{27A7EFD6-EF43-45B5-8F98-C820AC245642}" destId="{552F85FD-C9C4-4A08-AC68-630FFE3E6887}" srcOrd="3" destOrd="0" presId="urn:microsoft.com/office/officeart/2009/layout/ReverseList"/>
    <dgm:cxn modelId="{D52FBEB8-1536-4827-BA1D-B2973E5CBD35}" type="presParOf" srcId="{27A7EFD6-EF43-45B5-8F98-C820AC245642}" destId="{8559F33C-EF3A-4EBC-B7D1-7DA167AE09D5}" srcOrd="4" destOrd="0" presId="urn:microsoft.com/office/officeart/2009/layout/ReverseList"/>
    <dgm:cxn modelId="{5DE2CBA6-FF07-4967-9911-17A51AEC26AA}" type="presParOf" srcId="{27A7EFD6-EF43-45B5-8F98-C820AC245642}" destId="{07FBA4E3-6934-4971-A0D3-6DF0B37EF7EA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A20B93-2BE9-4C2F-A2AF-25156A3BC8D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29DD84-D59E-4433-A2CA-AB64DEC9612E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Форми прикметників зумовлені стилістикою</a:t>
          </a:r>
          <a:endParaRPr lang="ru-RU" dirty="0">
            <a:solidFill>
              <a:schemeClr val="bg1"/>
            </a:solidFill>
          </a:endParaRPr>
        </a:p>
      </dgm:t>
    </dgm:pt>
    <dgm:pt modelId="{3F39D5AC-8645-47AB-8053-D9A229CE9CF3}" type="parTrans" cxnId="{39D3D7BB-4295-452B-9DAF-069BCBB29FE5}">
      <dgm:prSet/>
      <dgm:spPr/>
      <dgm:t>
        <a:bodyPr/>
        <a:lstStyle/>
        <a:p>
          <a:endParaRPr lang="ru-RU"/>
        </a:p>
      </dgm:t>
    </dgm:pt>
    <dgm:pt modelId="{AB500503-B57D-4963-A4B8-74230F306A15}" type="sibTrans" cxnId="{39D3D7BB-4295-452B-9DAF-069BCBB29FE5}">
      <dgm:prSet/>
      <dgm:spPr/>
      <dgm:t>
        <a:bodyPr/>
        <a:lstStyle/>
        <a:p>
          <a:endParaRPr lang="ru-RU"/>
        </a:p>
      </dgm:t>
    </dgm:pt>
    <dgm:pt modelId="{F779128A-911E-47EB-8A8C-5084F4E6BF24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Повні </a:t>
          </a:r>
        </a:p>
        <a:p>
          <a:r>
            <a:rPr lang="uk-UA" dirty="0" smtClean="0">
              <a:solidFill>
                <a:schemeClr val="bg1"/>
              </a:solidFill>
            </a:rPr>
            <a:t>(стягнені й нестягнені)</a:t>
          </a:r>
          <a:endParaRPr lang="ru-RU" dirty="0">
            <a:solidFill>
              <a:schemeClr val="bg1"/>
            </a:solidFill>
          </a:endParaRPr>
        </a:p>
      </dgm:t>
    </dgm:pt>
    <dgm:pt modelId="{805EE59B-61AE-4388-B6CC-C8C1766499B8}" type="parTrans" cxnId="{CF8CAB14-DB54-48BA-BACB-9D20A894E66C}">
      <dgm:prSet/>
      <dgm:spPr/>
      <dgm:t>
        <a:bodyPr/>
        <a:lstStyle/>
        <a:p>
          <a:endParaRPr lang="ru-RU"/>
        </a:p>
      </dgm:t>
    </dgm:pt>
    <dgm:pt modelId="{2FDA0935-DD42-4098-9A23-4EFC9671F910}" type="sibTrans" cxnId="{CF8CAB14-DB54-48BA-BACB-9D20A894E66C}">
      <dgm:prSet/>
      <dgm:spPr/>
      <dgm:t>
        <a:bodyPr/>
        <a:lstStyle/>
        <a:p>
          <a:endParaRPr lang="ru-RU"/>
        </a:p>
      </dgm:t>
    </dgm:pt>
    <dgm:pt modelId="{CDEF4BAF-817C-4627-857D-440DAC6A3EC7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Короткі</a:t>
          </a:r>
          <a:endParaRPr lang="ru-RU" dirty="0">
            <a:solidFill>
              <a:schemeClr val="bg1"/>
            </a:solidFill>
          </a:endParaRPr>
        </a:p>
      </dgm:t>
    </dgm:pt>
    <dgm:pt modelId="{374EFC85-6DB1-46F4-A592-D0F454082336}" type="parTrans" cxnId="{EF474A83-5E86-414B-A8EF-F2933060671E}">
      <dgm:prSet/>
      <dgm:spPr/>
      <dgm:t>
        <a:bodyPr/>
        <a:lstStyle/>
        <a:p>
          <a:endParaRPr lang="ru-RU"/>
        </a:p>
      </dgm:t>
    </dgm:pt>
    <dgm:pt modelId="{AD9E48C1-89E4-4241-A7C8-ACEE2B37B607}" type="sibTrans" cxnId="{EF474A83-5E86-414B-A8EF-F2933060671E}">
      <dgm:prSet/>
      <dgm:spPr/>
      <dgm:t>
        <a:bodyPr/>
        <a:lstStyle/>
        <a:p>
          <a:endParaRPr lang="ru-RU"/>
        </a:p>
      </dgm:t>
    </dgm:pt>
    <dgm:pt modelId="{1A9D0A15-9D9C-47BA-94E7-22DDE5F443E7}" type="pres">
      <dgm:prSet presAssocID="{E7A20B93-2BE9-4C2F-A2AF-25156A3BC8D4}" presName="diagram" presStyleCnt="0">
        <dgm:presLayoutVars>
          <dgm:dir/>
          <dgm:resizeHandles val="exact"/>
        </dgm:presLayoutVars>
      </dgm:prSet>
      <dgm:spPr/>
    </dgm:pt>
    <dgm:pt modelId="{D94C9650-EB3D-40EE-9E76-08D9CD9C86AE}" type="pres">
      <dgm:prSet presAssocID="{F029DD84-D59E-4433-A2CA-AB64DEC9612E}" presName="node" presStyleLbl="node1" presStyleIdx="0" presStyleCnt="3" custLinFactX="6237" custLinFactNeighborX="100000" custLinFactNeighborY="-51110">
        <dgm:presLayoutVars>
          <dgm:bulletEnabled val="1"/>
        </dgm:presLayoutVars>
      </dgm:prSet>
      <dgm:spPr/>
    </dgm:pt>
    <dgm:pt modelId="{3E819E16-25D7-413C-B5F8-9E3D17046247}" type="pres">
      <dgm:prSet presAssocID="{AB500503-B57D-4963-A4B8-74230F306A15}" presName="sibTrans" presStyleCnt="0"/>
      <dgm:spPr/>
    </dgm:pt>
    <dgm:pt modelId="{B2524C19-E7C1-4669-8B94-99A5B50E8D37}" type="pres">
      <dgm:prSet presAssocID="{F779128A-911E-47EB-8A8C-5084F4E6BF24}" presName="node" presStyleLbl="node1" presStyleIdx="1" presStyleCnt="3" custLinFactX="-5852" custLinFactNeighborX="-100000" custLinFactNeighborY="41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7681C5-EDF6-42CA-8E3A-91B78C951F4F}" type="pres">
      <dgm:prSet presAssocID="{2FDA0935-DD42-4098-9A23-4EFC9671F910}" presName="sibTrans" presStyleCnt="0"/>
      <dgm:spPr/>
    </dgm:pt>
    <dgm:pt modelId="{40D863D3-FF06-4E47-9774-6D767AD63099}" type="pres">
      <dgm:prSet presAssocID="{CDEF4BAF-817C-4627-857D-440DAC6A3EC7}" presName="node" presStyleLbl="node1" presStyleIdx="2" presStyleCnt="3" custLinFactNeighborX="-10816" custLinFactNeighborY="431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474A83-5E86-414B-A8EF-F2933060671E}" srcId="{E7A20B93-2BE9-4C2F-A2AF-25156A3BC8D4}" destId="{CDEF4BAF-817C-4627-857D-440DAC6A3EC7}" srcOrd="2" destOrd="0" parTransId="{374EFC85-6DB1-46F4-A592-D0F454082336}" sibTransId="{AD9E48C1-89E4-4241-A7C8-ACEE2B37B607}"/>
    <dgm:cxn modelId="{CF8CAB14-DB54-48BA-BACB-9D20A894E66C}" srcId="{E7A20B93-2BE9-4C2F-A2AF-25156A3BC8D4}" destId="{F779128A-911E-47EB-8A8C-5084F4E6BF24}" srcOrd="1" destOrd="0" parTransId="{805EE59B-61AE-4388-B6CC-C8C1766499B8}" sibTransId="{2FDA0935-DD42-4098-9A23-4EFC9671F910}"/>
    <dgm:cxn modelId="{39D3D7BB-4295-452B-9DAF-069BCBB29FE5}" srcId="{E7A20B93-2BE9-4C2F-A2AF-25156A3BC8D4}" destId="{F029DD84-D59E-4433-A2CA-AB64DEC9612E}" srcOrd="0" destOrd="0" parTransId="{3F39D5AC-8645-47AB-8053-D9A229CE9CF3}" sibTransId="{AB500503-B57D-4963-A4B8-74230F306A15}"/>
    <dgm:cxn modelId="{9E60BA61-750A-4CAF-B44E-EB750705F79B}" type="presOf" srcId="{F029DD84-D59E-4433-A2CA-AB64DEC9612E}" destId="{D94C9650-EB3D-40EE-9E76-08D9CD9C86AE}" srcOrd="0" destOrd="0" presId="urn:microsoft.com/office/officeart/2005/8/layout/default"/>
    <dgm:cxn modelId="{3C16212A-FDE7-472F-9235-70C7F0CB12B4}" type="presOf" srcId="{F779128A-911E-47EB-8A8C-5084F4E6BF24}" destId="{B2524C19-E7C1-4669-8B94-99A5B50E8D37}" srcOrd="0" destOrd="0" presId="urn:microsoft.com/office/officeart/2005/8/layout/default"/>
    <dgm:cxn modelId="{7C1BD5F1-D398-4AB7-85D6-1DEAB2E758F6}" type="presOf" srcId="{E7A20B93-2BE9-4C2F-A2AF-25156A3BC8D4}" destId="{1A9D0A15-9D9C-47BA-94E7-22DDE5F443E7}" srcOrd="0" destOrd="0" presId="urn:microsoft.com/office/officeart/2005/8/layout/default"/>
    <dgm:cxn modelId="{A4BE7427-9CC7-44EB-803C-2C98C36D1EAA}" type="presOf" srcId="{CDEF4BAF-817C-4627-857D-440DAC6A3EC7}" destId="{40D863D3-FF06-4E47-9774-6D767AD63099}" srcOrd="0" destOrd="0" presId="urn:microsoft.com/office/officeart/2005/8/layout/default"/>
    <dgm:cxn modelId="{3DD44767-05A4-411A-82A3-EC4FE2A465CA}" type="presParOf" srcId="{1A9D0A15-9D9C-47BA-94E7-22DDE5F443E7}" destId="{D94C9650-EB3D-40EE-9E76-08D9CD9C86AE}" srcOrd="0" destOrd="0" presId="urn:microsoft.com/office/officeart/2005/8/layout/default"/>
    <dgm:cxn modelId="{FEF9F93B-64A1-42A6-9617-B2AC491C9318}" type="presParOf" srcId="{1A9D0A15-9D9C-47BA-94E7-22DDE5F443E7}" destId="{3E819E16-25D7-413C-B5F8-9E3D17046247}" srcOrd="1" destOrd="0" presId="urn:microsoft.com/office/officeart/2005/8/layout/default"/>
    <dgm:cxn modelId="{C873031D-4E6F-4962-9FDD-48C16711C3B9}" type="presParOf" srcId="{1A9D0A15-9D9C-47BA-94E7-22DDE5F443E7}" destId="{B2524C19-E7C1-4669-8B94-99A5B50E8D37}" srcOrd="2" destOrd="0" presId="urn:microsoft.com/office/officeart/2005/8/layout/default"/>
    <dgm:cxn modelId="{C8CBF758-8080-44C5-A04A-5C95E3683056}" type="presParOf" srcId="{1A9D0A15-9D9C-47BA-94E7-22DDE5F443E7}" destId="{247681C5-EDF6-42CA-8E3A-91B78C951F4F}" srcOrd="3" destOrd="0" presId="urn:microsoft.com/office/officeart/2005/8/layout/default"/>
    <dgm:cxn modelId="{5B9B995A-CB0E-4F7C-BB44-E9D6E0CB5889}" type="presParOf" srcId="{1A9D0A15-9D9C-47BA-94E7-22DDE5F443E7}" destId="{40D863D3-FF06-4E47-9774-6D767AD6309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65D6C70-B31C-43D8-A59F-1BD641C0D2E0}" type="doc">
      <dgm:prSet loTypeId="urn:microsoft.com/office/officeart/2009/layout/ReverseList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66576B7F-F95B-47D6-A6DD-302E66953A09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повні нестягнені прикметники мають форми називного та знахідного відмінків жіночого і середнього родів однини (-</a:t>
          </a:r>
          <a:r>
            <a:rPr lang="uk-UA" b="1" dirty="0" err="1" smtClean="0">
              <a:solidFill>
                <a:schemeClr val="bg1"/>
              </a:solidFill>
            </a:rPr>
            <a:t>ая</a:t>
          </a:r>
          <a:r>
            <a:rPr lang="uk-UA" b="1" dirty="0" smtClean="0">
              <a:solidFill>
                <a:schemeClr val="bg1"/>
              </a:solidFill>
            </a:rPr>
            <a:t>, -</a:t>
          </a:r>
          <a:r>
            <a:rPr lang="uk-UA" b="1" dirty="0" err="1" smtClean="0">
              <a:solidFill>
                <a:schemeClr val="bg1"/>
              </a:solidFill>
            </a:rPr>
            <a:t>еє</a:t>
          </a:r>
          <a:r>
            <a:rPr lang="uk-UA" b="1" dirty="0" smtClean="0">
              <a:solidFill>
                <a:schemeClr val="bg1"/>
              </a:solidFill>
            </a:rPr>
            <a:t>; -</a:t>
          </a:r>
          <a:r>
            <a:rPr lang="uk-UA" b="1" dirty="0" err="1" smtClean="0">
              <a:solidFill>
                <a:schemeClr val="bg1"/>
              </a:solidFill>
            </a:rPr>
            <a:t>ую</a:t>
          </a:r>
          <a:r>
            <a:rPr lang="uk-UA" b="1" dirty="0" smtClean="0">
              <a:solidFill>
                <a:schemeClr val="bg1"/>
              </a:solidFill>
            </a:rPr>
            <a:t>, -</a:t>
          </a:r>
          <a:r>
            <a:rPr lang="uk-UA" b="1" dirty="0" err="1" smtClean="0">
              <a:solidFill>
                <a:schemeClr val="bg1"/>
              </a:solidFill>
            </a:rPr>
            <a:t>еє</a:t>
          </a:r>
          <a:r>
            <a:rPr lang="uk-UA" b="1" dirty="0" smtClean="0">
              <a:solidFill>
                <a:schemeClr val="bg1"/>
              </a:solidFill>
            </a:rPr>
            <a:t>), а також називний і знахідний множини   (-</a:t>
          </a:r>
          <a:r>
            <a:rPr lang="uk-UA" b="1" dirty="0" err="1" smtClean="0">
              <a:solidFill>
                <a:schemeClr val="bg1"/>
              </a:solidFill>
            </a:rPr>
            <a:t>ії</a:t>
          </a:r>
          <a:r>
            <a:rPr lang="uk-UA" b="1" dirty="0" smtClean="0">
              <a:solidFill>
                <a:schemeClr val="bg1"/>
              </a:solidFill>
            </a:rPr>
            <a:t>)</a:t>
          </a:r>
          <a:endParaRPr lang="ru-RU" b="1" dirty="0">
            <a:solidFill>
              <a:schemeClr val="bg1"/>
            </a:solidFill>
          </a:endParaRPr>
        </a:p>
      </dgm:t>
    </dgm:pt>
    <dgm:pt modelId="{4B7C1D54-DDD8-4E4E-8573-6CB101F3FF66}" type="parTrans" cxnId="{EEEB960C-615F-4D63-BC86-7DE1232714CF}">
      <dgm:prSet/>
      <dgm:spPr/>
      <dgm:t>
        <a:bodyPr/>
        <a:lstStyle/>
        <a:p>
          <a:endParaRPr lang="ru-RU"/>
        </a:p>
      </dgm:t>
    </dgm:pt>
    <dgm:pt modelId="{9AABE823-DDF5-485F-9A4A-F0B827B90151}" type="sibTrans" cxnId="{EEEB960C-615F-4D63-BC86-7DE1232714CF}">
      <dgm:prSet/>
      <dgm:spPr/>
      <dgm:t>
        <a:bodyPr/>
        <a:lstStyle/>
        <a:p>
          <a:endParaRPr lang="ru-RU"/>
        </a:p>
      </dgm:t>
    </dgm:pt>
    <dgm:pt modelId="{13AA979F-2612-40BD-ABA0-838D1776E09B}">
      <dgm:prSet phldrT="[Текст]"/>
      <dgm:spPr/>
      <dgm:t>
        <a:bodyPr/>
        <a:lstStyle/>
        <a:p>
          <a:r>
            <a:rPr lang="uk-UA" b="1" i="1" dirty="0" err="1" smtClean="0">
              <a:solidFill>
                <a:srgbClr val="0070C0"/>
              </a:solidFill>
            </a:rPr>
            <a:t>добрая</a:t>
          </a:r>
          <a:r>
            <a:rPr lang="uk-UA" b="1" i="1" dirty="0" smtClean="0">
              <a:solidFill>
                <a:srgbClr val="0070C0"/>
              </a:solidFill>
            </a:rPr>
            <a:t>, </a:t>
          </a:r>
          <a:r>
            <a:rPr lang="uk-UA" b="1" i="1" dirty="0" err="1" smtClean="0">
              <a:solidFill>
                <a:srgbClr val="0070C0"/>
              </a:solidFill>
            </a:rPr>
            <a:t>добреє</a:t>
          </a:r>
          <a:r>
            <a:rPr lang="uk-UA" b="1" i="1" dirty="0" smtClean="0">
              <a:solidFill>
                <a:srgbClr val="0070C0"/>
              </a:solidFill>
            </a:rPr>
            <a:t>, </a:t>
          </a:r>
          <a:r>
            <a:rPr lang="uk-UA" b="1" i="1" dirty="0" err="1" smtClean="0">
              <a:solidFill>
                <a:srgbClr val="0070C0"/>
              </a:solidFill>
            </a:rPr>
            <a:t>добрую</a:t>
          </a:r>
          <a:r>
            <a:rPr lang="uk-UA" b="1" i="1" dirty="0" smtClean="0">
              <a:solidFill>
                <a:srgbClr val="0070C0"/>
              </a:solidFill>
            </a:rPr>
            <a:t>; </a:t>
          </a:r>
          <a:r>
            <a:rPr lang="uk-UA" b="1" i="1" dirty="0" err="1" smtClean="0">
              <a:solidFill>
                <a:srgbClr val="0070C0"/>
              </a:solidFill>
            </a:rPr>
            <a:t>синяя</a:t>
          </a:r>
          <a:r>
            <a:rPr lang="uk-UA" b="1" i="1" dirty="0" smtClean="0">
              <a:solidFill>
                <a:srgbClr val="0070C0"/>
              </a:solidFill>
            </a:rPr>
            <a:t>, </a:t>
          </a:r>
          <a:r>
            <a:rPr lang="uk-UA" b="1" i="1" dirty="0" err="1" smtClean="0">
              <a:solidFill>
                <a:srgbClr val="0070C0"/>
              </a:solidFill>
            </a:rPr>
            <a:t>синєє</a:t>
          </a:r>
          <a:r>
            <a:rPr lang="uk-UA" b="1" i="1" dirty="0" smtClean="0">
              <a:solidFill>
                <a:srgbClr val="0070C0"/>
              </a:solidFill>
            </a:rPr>
            <a:t>, </a:t>
          </a:r>
          <a:r>
            <a:rPr lang="uk-UA" b="1" i="1" dirty="0" err="1" smtClean="0">
              <a:solidFill>
                <a:srgbClr val="0070C0"/>
              </a:solidFill>
            </a:rPr>
            <a:t>синюю</a:t>
          </a:r>
          <a:endParaRPr lang="ru-RU" b="1" dirty="0">
            <a:solidFill>
              <a:srgbClr val="0070C0"/>
            </a:solidFill>
          </a:endParaRPr>
        </a:p>
      </dgm:t>
    </dgm:pt>
    <dgm:pt modelId="{375B0819-8281-4880-A893-21B6942D5C08}" type="parTrans" cxnId="{0A0FCF82-64BD-4424-828E-1A486A30C4F1}">
      <dgm:prSet/>
      <dgm:spPr/>
      <dgm:t>
        <a:bodyPr/>
        <a:lstStyle/>
        <a:p>
          <a:endParaRPr lang="ru-RU"/>
        </a:p>
      </dgm:t>
    </dgm:pt>
    <dgm:pt modelId="{681EA218-1FF6-4189-81CE-FC05C628BF10}" type="sibTrans" cxnId="{0A0FCF82-64BD-4424-828E-1A486A30C4F1}">
      <dgm:prSet/>
      <dgm:spPr/>
      <dgm:t>
        <a:bodyPr/>
        <a:lstStyle/>
        <a:p>
          <a:endParaRPr lang="ru-RU"/>
        </a:p>
      </dgm:t>
    </dgm:pt>
    <dgm:pt modelId="{BF0B268E-741F-47EB-80BE-59C5142C449F}" type="pres">
      <dgm:prSet presAssocID="{865D6C70-B31C-43D8-A59F-1BD641C0D2E0}" presName="Name0" presStyleCnt="0">
        <dgm:presLayoutVars>
          <dgm:chMax val="2"/>
          <dgm:chPref val="2"/>
          <dgm:animLvl val="lvl"/>
        </dgm:presLayoutVars>
      </dgm:prSet>
      <dgm:spPr/>
    </dgm:pt>
    <dgm:pt modelId="{99342CA1-CCFB-4C2C-95E9-2C4EC52A344E}" type="pres">
      <dgm:prSet presAssocID="{865D6C70-B31C-43D8-A59F-1BD641C0D2E0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04B623-4528-4F65-8CF0-E11564F0D69A}" type="pres">
      <dgm:prSet presAssocID="{865D6C70-B31C-43D8-A59F-1BD641C0D2E0}" presName="LeftNode" presStyleLbl="bgImgPlace1" presStyleIdx="0" presStyleCnt="2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A764F142-A29E-4BDB-BB2C-15E937D75BCE}" type="pres">
      <dgm:prSet presAssocID="{865D6C70-B31C-43D8-A59F-1BD641C0D2E0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6202D7-8E8E-401C-8AF0-4205426146A8}" type="pres">
      <dgm:prSet presAssocID="{865D6C70-B31C-43D8-A59F-1BD641C0D2E0}" presName="RightNode" presStyleLbl="bgImgPlace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649508A-EE4A-4013-A2F3-A606D9E84AFC}" type="pres">
      <dgm:prSet presAssocID="{865D6C70-B31C-43D8-A59F-1BD641C0D2E0}" presName="TopArrow" presStyleLbl="node1" presStyleIdx="0" presStyleCnt="2"/>
      <dgm:spPr/>
    </dgm:pt>
    <dgm:pt modelId="{8A70516E-5ACA-477D-A88E-4453CBD1EFEF}" type="pres">
      <dgm:prSet presAssocID="{865D6C70-B31C-43D8-A59F-1BD641C0D2E0}" presName="BottomArrow" presStyleLbl="node1" presStyleIdx="1" presStyleCnt="2"/>
      <dgm:spPr/>
    </dgm:pt>
  </dgm:ptLst>
  <dgm:cxnLst>
    <dgm:cxn modelId="{5D9B9620-E544-4C63-8FDC-14ADE222ED45}" type="presOf" srcId="{865D6C70-B31C-43D8-A59F-1BD641C0D2E0}" destId="{BF0B268E-741F-47EB-80BE-59C5142C449F}" srcOrd="0" destOrd="0" presId="urn:microsoft.com/office/officeart/2009/layout/ReverseList"/>
    <dgm:cxn modelId="{098BD73D-4EC6-4E91-A584-36A2912305AF}" type="presOf" srcId="{13AA979F-2612-40BD-ABA0-838D1776E09B}" destId="{A764F142-A29E-4BDB-BB2C-15E937D75BCE}" srcOrd="0" destOrd="0" presId="urn:microsoft.com/office/officeart/2009/layout/ReverseList"/>
    <dgm:cxn modelId="{EEEB960C-615F-4D63-BC86-7DE1232714CF}" srcId="{865D6C70-B31C-43D8-A59F-1BD641C0D2E0}" destId="{66576B7F-F95B-47D6-A6DD-302E66953A09}" srcOrd="0" destOrd="0" parTransId="{4B7C1D54-DDD8-4E4E-8573-6CB101F3FF66}" sibTransId="{9AABE823-DDF5-485F-9A4A-F0B827B90151}"/>
    <dgm:cxn modelId="{58FA778C-FAC5-40F2-993B-5415B3BE5AEF}" type="presOf" srcId="{66576B7F-F95B-47D6-A6DD-302E66953A09}" destId="{1D04B623-4528-4F65-8CF0-E11564F0D69A}" srcOrd="1" destOrd="0" presId="urn:microsoft.com/office/officeart/2009/layout/ReverseList"/>
    <dgm:cxn modelId="{0A0FCF82-64BD-4424-828E-1A486A30C4F1}" srcId="{865D6C70-B31C-43D8-A59F-1BD641C0D2E0}" destId="{13AA979F-2612-40BD-ABA0-838D1776E09B}" srcOrd="1" destOrd="0" parTransId="{375B0819-8281-4880-A893-21B6942D5C08}" sibTransId="{681EA218-1FF6-4189-81CE-FC05C628BF10}"/>
    <dgm:cxn modelId="{7434BDBE-38B9-4A43-921A-18BC6C6AB12E}" type="presOf" srcId="{66576B7F-F95B-47D6-A6DD-302E66953A09}" destId="{99342CA1-CCFB-4C2C-95E9-2C4EC52A344E}" srcOrd="0" destOrd="0" presId="urn:microsoft.com/office/officeart/2009/layout/ReverseList"/>
    <dgm:cxn modelId="{BDD9C50E-DABD-463A-B99A-9E14A60C1AF8}" type="presOf" srcId="{13AA979F-2612-40BD-ABA0-838D1776E09B}" destId="{6A6202D7-8E8E-401C-8AF0-4205426146A8}" srcOrd="1" destOrd="0" presId="urn:microsoft.com/office/officeart/2009/layout/ReverseList"/>
    <dgm:cxn modelId="{FC7F6861-D9E1-42C2-B83E-AE62DFEFA7C1}" type="presParOf" srcId="{BF0B268E-741F-47EB-80BE-59C5142C449F}" destId="{99342CA1-CCFB-4C2C-95E9-2C4EC52A344E}" srcOrd="0" destOrd="0" presId="urn:microsoft.com/office/officeart/2009/layout/ReverseList"/>
    <dgm:cxn modelId="{272B9069-4603-4218-9BC2-D05144E3772D}" type="presParOf" srcId="{BF0B268E-741F-47EB-80BE-59C5142C449F}" destId="{1D04B623-4528-4F65-8CF0-E11564F0D69A}" srcOrd="1" destOrd="0" presId="urn:microsoft.com/office/officeart/2009/layout/ReverseList"/>
    <dgm:cxn modelId="{631A45B6-F346-4519-ADC3-545FA5DA088B}" type="presParOf" srcId="{BF0B268E-741F-47EB-80BE-59C5142C449F}" destId="{A764F142-A29E-4BDB-BB2C-15E937D75BCE}" srcOrd="2" destOrd="0" presId="urn:microsoft.com/office/officeart/2009/layout/ReverseList"/>
    <dgm:cxn modelId="{C2FA965F-4325-4C14-A38F-6B9F5E306E7F}" type="presParOf" srcId="{BF0B268E-741F-47EB-80BE-59C5142C449F}" destId="{6A6202D7-8E8E-401C-8AF0-4205426146A8}" srcOrd="3" destOrd="0" presId="urn:microsoft.com/office/officeart/2009/layout/ReverseList"/>
    <dgm:cxn modelId="{9D0225FE-51D9-434B-B598-18A619363237}" type="presParOf" srcId="{BF0B268E-741F-47EB-80BE-59C5142C449F}" destId="{E649508A-EE4A-4013-A2F3-A606D9E84AFC}" srcOrd="4" destOrd="0" presId="urn:microsoft.com/office/officeart/2009/layout/ReverseList"/>
    <dgm:cxn modelId="{4C89405B-BA5B-4705-BCD0-265B933508A4}" type="presParOf" srcId="{BF0B268E-741F-47EB-80BE-59C5142C449F}" destId="{8A70516E-5ACA-477D-A88E-4453CBD1EFEF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5380D5-C16A-4109-BA9D-B4906820B716}">
      <dsp:nvSpPr>
        <dsp:cNvPr id="0" name=""/>
        <dsp:cNvSpPr/>
      </dsp:nvSpPr>
      <dsp:spPr>
        <a:xfrm rot="16200000">
          <a:off x="3640241" y="1550807"/>
          <a:ext cx="3283865" cy="2006789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127000" rIns="114300" bIns="1270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bg1"/>
              </a:solidFill>
            </a:rPr>
            <a:t>Центральні: іменник і дієслово</a:t>
          </a:r>
          <a:endParaRPr lang="ru-RU" sz="2000" b="1" kern="1200" dirty="0">
            <a:solidFill>
              <a:schemeClr val="bg1"/>
            </a:solidFill>
          </a:endParaRPr>
        </a:p>
      </dsp:txBody>
      <dsp:txXfrm rot="5400000">
        <a:off x="4376760" y="1010251"/>
        <a:ext cx="1908808" cy="3087903"/>
      </dsp:txXfrm>
    </dsp:sp>
    <dsp:sp modelId="{4BB1D27D-347E-4DB5-BF76-D7A7F908D26C}">
      <dsp:nvSpPr>
        <dsp:cNvPr id="0" name=""/>
        <dsp:cNvSpPr/>
      </dsp:nvSpPr>
      <dsp:spPr>
        <a:xfrm rot="5400000">
          <a:off x="5738155" y="1550807"/>
          <a:ext cx="3283865" cy="2006789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27000" rIns="76200" bIns="1270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bg1"/>
              </a:solidFill>
            </a:rPr>
            <a:t>Периферійні частини мови: прикметник, числівник та прислівник </a:t>
          </a:r>
          <a:endParaRPr lang="ru-RU" sz="2000" b="1" kern="1200" dirty="0">
            <a:solidFill>
              <a:schemeClr val="bg1"/>
            </a:solidFill>
          </a:endParaRPr>
        </a:p>
      </dsp:txBody>
      <dsp:txXfrm rot="-5400000">
        <a:off x="6376693" y="1010251"/>
        <a:ext cx="1908808" cy="3087903"/>
      </dsp:txXfrm>
    </dsp:sp>
    <dsp:sp modelId="{031D9D11-1DBB-47AB-9523-CFB95623C9BF}">
      <dsp:nvSpPr>
        <dsp:cNvPr id="0" name=""/>
        <dsp:cNvSpPr/>
      </dsp:nvSpPr>
      <dsp:spPr>
        <a:xfrm>
          <a:off x="5281969" y="0"/>
          <a:ext cx="2097914" cy="2097812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9787A3-DFE9-444D-8217-9E90AEEB94D7}">
      <dsp:nvSpPr>
        <dsp:cNvPr id="0" name=""/>
        <dsp:cNvSpPr/>
      </dsp:nvSpPr>
      <dsp:spPr>
        <a:xfrm rot="10800000">
          <a:off x="5281969" y="3010082"/>
          <a:ext cx="2097914" cy="2097812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B3CE7-1547-4CE1-B67A-528451AFBC6D}">
      <dsp:nvSpPr>
        <dsp:cNvPr id="0" name=""/>
        <dsp:cNvSpPr/>
      </dsp:nvSpPr>
      <dsp:spPr>
        <a:xfrm rot="5400000">
          <a:off x="-282588" y="281250"/>
          <a:ext cx="1816532" cy="127157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b="1" kern="1200" dirty="0" smtClean="0">
              <a:solidFill>
                <a:srgbClr val="FF0000"/>
              </a:solidFill>
            </a:rPr>
            <a:t>Статична ознака предмета передається безпосередньо</a:t>
          </a:r>
          <a:endParaRPr lang="ru-RU" sz="800" b="1" kern="1200" dirty="0">
            <a:solidFill>
              <a:srgbClr val="FF0000"/>
            </a:solidFill>
          </a:endParaRPr>
        </a:p>
      </dsp:txBody>
      <dsp:txXfrm rot="-5400000">
        <a:off x="-10108" y="644556"/>
        <a:ext cx="1271572" cy="544960"/>
      </dsp:txXfrm>
    </dsp:sp>
    <dsp:sp modelId="{002BD929-42B9-43FD-9821-42E414C82EB5}">
      <dsp:nvSpPr>
        <dsp:cNvPr id="0" name=""/>
        <dsp:cNvSpPr/>
      </dsp:nvSpPr>
      <dsp:spPr>
        <a:xfrm rot="5400000">
          <a:off x="4132687" y="-2862453"/>
          <a:ext cx="1180745" cy="69231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i="1" kern="1200" dirty="0" smtClean="0"/>
            <a:t>широкий Дніпро</a:t>
          </a:r>
          <a:endParaRPr lang="ru-RU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kern="1200" dirty="0" smtClean="0"/>
            <a:t>розлоге дерево</a:t>
          </a:r>
          <a:endParaRPr lang="ru-RU" sz="3300" kern="1200" dirty="0"/>
        </a:p>
      </dsp:txBody>
      <dsp:txXfrm rot="-5400000">
        <a:off x="1261463" y="66410"/>
        <a:ext cx="6865555" cy="1065467"/>
      </dsp:txXfrm>
    </dsp:sp>
    <dsp:sp modelId="{2360FF13-7F2E-4D73-A66D-2F1546A4AD7F}">
      <dsp:nvSpPr>
        <dsp:cNvPr id="0" name=""/>
        <dsp:cNvSpPr/>
      </dsp:nvSpPr>
      <dsp:spPr>
        <a:xfrm rot="5400000">
          <a:off x="-262370" y="1935675"/>
          <a:ext cx="1816532" cy="131200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dirty="0" smtClean="0">
              <a:solidFill>
                <a:srgbClr val="FF0000"/>
              </a:solidFill>
            </a:rPr>
            <a:t>Ознака через відношення до інших предметів </a:t>
          </a:r>
          <a:endParaRPr lang="ru-RU" sz="800" kern="1200" dirty="0">
            <a:solidFill>
              <a:srgbClr val="FF0000"/>
            </a:solidFill>
          </a:endParaRPr>
        </a:p>
      </dsp:txBody>
      <dsp:txXfrm rot="-5400000">
        <a:off x="-10108" y="2339417"/>
        <a:ext cx="1312008" cy="504524"/>
      </dsp:txXfrm>
    </dsp:sp>
    <dsp:sp modelId="{6CB60C74-3A74-4CE4-886D-349A34BE32E0}">
      <dsp:nvSpPr>
        <dsp:cNvPr id="0" name=""/>
        <dsp:cNvSpPr/>
      </dsp:nvSpPr>
      <dsp:spPr>
        <a:xfrm rot="5400000">
          <a:off x="4152905" y="-1187811"/>
          <a:ext cx="1180745" cy="69231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i="1" kern="1200" dirty="0" smtClean="0"/>
            <a:t>квітневий</a:t>
          </a:r>
          <a:r>
            <a:rPr lang="uk-UA" sz="3300" kern="1200" dirty="0" smtClean="0"/>
            <a:t> ранок</a:t>
          </a:r>
          <a:endParaRPr lang="ru-RU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kern="1200" dirty="0" smtClean="0"/>
            <a:t>яблуневий цвіт</a:t>
          </a:r>
          <a:endParaRPr lang="ru-RU" sz="3300" kern="1200" dirty="0"/>
        </a:p>
      </dsp:txBody>
      <dsp:txXfrm rot="-5400000">
        <a:off x="1281681" y="1741052"/>
        <a:ext cx="6865555" cy="1065467"/>
      </dsp:txXfrm>
    </dsp:sp>
    <dsp:sp modelId="{96380A63-4E9B-4865-BEBE-3656D17D0934}">
      <dsp:nvSpPr>
        <dsp:cNvPr id="0" name=""/>
        <dsp:cNvSpPr/>
      </dsp:nvSpPr>
      <dsp:spPr>
        <a:xfrm rot="5400000">
          <a:off x="-282588" y="3630535"/>
          <a:ext cx="1816532" cy="1271572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dirty="0" smtClean="0">
              <a:solidFill>
                <a:srgbClr val="FF0000"/>
              </a:solidFill>
            </a:rPr>
            <a:t>Ознака через відношення до осіб, істот</a:t>
          </a:r>
          <a:endParaRPr lang="ru-RU" sz="800" kern="1200" dirty="0">
            <a:solidFill>
              <a:srgbClr val="FF0000"/>
            </a:solidFill>
          </a:endParaRPr>
        </a:p>
      </dsp:txBody>
      <dsp:txXfrm rot="-5400000">
        <a:off x="-10108" y="3993841"/>
        <a:ext cx="1271572" cy="544960"/>
      </dsp:txXfrm>
    </dsp:sp>
    <dsp:sp modelId="{915C5848-2637-4752-B296-309879B3CAA7}">
      <dsp:nvSpPr>
        <dsp:cNvPr id="0" name=""/>
        <dsp:cNvSpPr/>
      </dsp:nvSpPr>
      <dsp:spPr>
        <a:xfrm rot="5400000">
          <a:off x="4132687" y="486831"/>
          <a:ext cx="1180745" cy="69231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kern="1200" dirty="0" smtClean="0"/>
            <a:t>Котячий вус</a:t>
          </a:r>
          <a:endParaRPr lang="ru-RU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i="1" kern="1200" dirty="0" smtClean="0"/>
            <a:t>Тетянин конспект</a:t>
          </a:r>
          <a:endParaRPr lang="ru-RU" sz="3300" kern="1200" dirty="0"/>
        </a:p>
      </dsp:txBody>
      <dsp:txXfrm rot="-5400000">
        <a:off x="1261463" y="3415695"/>
        <a:ext cx="6865555" cy="1065467"/>
      </dsp:txXfrm>
    </dsp:sp>
    <dsp:sp modelId="{296E7661-3F05-4623-B1C0-23D6D815AA22}">
      <dsp:nvSpPr>
        <dsp:cNvPr id="0" name=""/>
        <dsp:cNvSpPr/>
      </dsp:nvSpPr>
      <dsp:spPr>
        <a:xfrm rot="5400000">
          <a:off x="-282588" y="5305177"/>
          <a:ext cx="1816532" cy="1271572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dirty="0" smtClean="0">
              <a:solidFill>
                <a:srgbClr val="FF0000"/>
              </a:solidFill>
            </a:rPr>
            <a:t>Ознака через порядкові взаємовідношення з іншими однорідними предметами</a:t>
          </a:r>
          <a:endParaRPr lang="ru-RU" sz="800" kern="1200" dirty="0">
            <a:solidFill>
              <a:srgbClr val="FF0000"/>
            </a:solidFill>
          </a:endParaRPr>
        </a:p>
      </dsp:txBody>
      <dsp:txXfrm rot="-5400000">
        <a:off x="-10108" y="5668483"/>
        <a:ext cx="1271572" cy="544960"/>
      </dsp:txXfrm>
    </dsp:sp>
    <dsp:sp modelId="{32A4DD62-909E-44C9-BAA5-107078CE37D1}">
      <dsp:nvSpPr>
        <dsp:cNvPr id="0" name=""/>
        <dsp:cNvSpPr/>
      </dsp:nvSpPr>
      <dsp:spPr>
        <a:xfrm rot="5400000">
          <a:off x="4132687" y="2161473"/>
          <a:ext cx="1180745" cy="69231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kern="1200" dirty="0" smtClean="0"/>
            <a:t>П’ятий елемент</a:t>
          </a:r>
          <a:endParaRPr lang="ru-RU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300" kern="1200" dirty="0" smtClean="0"/>
            <a:t>Сьомий місяць</a:t>
          </a:r>
          <a:endParaRPr lang="ru-RU" sz="3300" kern="1200" dirty="0"/>
        </a:p>
      </dsp:txBody>
      <dsp:txXfrm rot="-5400000">
        <a:off x="1261463" y="5090337"/>
        <a:ext cx="6865555" cy="10654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282CB-4D70-40CA-9C53-05161AEB1267}">
      <dsp:nvSpPr>
        <dsp:cNvPr id="0" name=""/>
        <dsp:cNvSpPr/>
      </dsp:nvSpPr>
      <dsp:spPr>
        <a:xfrm>
          <a:off x="4375519" y="3481392"/>
          <a:ext cx="196176" cy="19617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B14CF-561F-4D28-93F9-8883811E51CB}">
      <dsp:nvSpPr>
        <dsp:cNvPr id="0" name=""/>
        <dsp:cNvSpPr/>
      </dsp:nvSpPr>
      <dsp:spPr>
        <a:xfrm>
          <a:off x="4203669" y="3756792"/>
          <a:ext cx="196176" cy="1961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868F1B-6CD1-49E0-B0AA-03C0F3B32B59}">
      <dsp:nvSpPr>
        <dsp:cNvPr id="0" name=""/>
        <dsp:cNvSpPr/>
      </dsp:nvSpPr>
      <dsp:spPr>
        <a:xfrm>
          <a:off x="3998860" y="3995228"/>
          <a:ext cx="196176" cy="19617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B70309-5014-4BC4-8FB5-FA7B0F288F57}">
      <dsp:nvSpPr>
        <dsp:cNvPr id="0" name=""/>
        <dsp:cNvSpPr/>
      </dsp:nvSpPr>
      <dsp:spPr>
        <a:xfrm>
          <a:off x="4243689" y="709697"/>
          <a:ext cx="196176" cy="19617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474B8-7903-49D5-B88B-9F2AC50D4B9C}">
      <dsp:nvSpPr>
        <dsp:cNvPr id="0" name=""/>
        <dsp:cNvSpPr/>
      </dsp:nvSpPr>
      <dsp:spPr>
        <a:xfrm>
          <a:off x="4231461" y="894574"/>
          <a:ext cx="196176" cy="19617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4D3B5-6CE5-4EE0-B803-C0D76F08CF9F}">
      <dsp:nvSpPr>
        <dsp:cNvPr id="0" name=""/>
        <dsp:cNvSpPr/>
      </dsp:nvSpPr>
      <dsp:spPr>
        <a:xfrm>
          <a:off x="4832401" y="763094"/>
          <a:ext cx="196176" cy="19617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7191FC-D54B-4DF7-B1DC-58FA47CA4679}">
      <dsp:nvSpPr>
        <dsp:cNvPr id="0" name=""/>
        <dsp:cNvSpPr/>
      </dsp:nvSpPr>
      <dsp:spPr>
        <a:xfrm>
          <a:off x="5511721" y="894574"/>
          <a:ext cx="196176" cy="1961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5688A5-03F7-468A-8FB0-532390B9C37F}">
      <dsp:nvSpPr>
        <dsp:cNvPr id="0" name=""/>
        <dsp:cNvSpPr/>
      </dsp:nvSpPr>
      <dsp:spPr>
        <a:xfrm>
          <a:off x="5290487" y="709697"/>
          <a:ext cx="196176" cy="19617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9AC0B1-FFF3-457C-B854-9EDF95BE5655}">
      <dsp:nvSpPr>
        <dsp:cNvPr id="0" name=""/>
        <dsp:cNvSpPr/>
      </dsp:nvSpPr>
      <dsp:spPr>
        <a:xfrm>
          <a:off x="4767088" y="726877"/>
          <a:ext cx="196176" cy="19617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5AC56F-10DE-4D2D-A682-B9ED59938E27}">
      <dsp:nvSpPr>
        <dsp:cNvPr id="0" name=""/>
        <dsp:cNvSpPr/>
      </dsp:nvSpPr>
      <dsp:spPr>
        <a:xfrm>
          <a:off x="4767088" y="1056419"/>
          <a:ext cx="196176" cy="19617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61D08-FA29-43DA-B165-9CE308A0B861}">
      <dsp:nvSpPr>
        <dsp:cNvPr id="0" name=""/>
        <dsp:cNvSpPr/>
      </dsp:nvSpPr>
      <dsp:spPr>
        <a:xfrm>
          <a:off x="3170995" y="4711794"/>
          <a:ext cx="4231136" cy="113491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591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bg1"/>
              </a:solidFill>
            </a:rPr>
            <a:t>Вираження ознаки через зв'язок з предметом : </a:t>
          </a:r>
          <a:r>
            <a:rPr lang="ru-RU" sz="1300" b="1" i="1" kern="1200" dirty="0" err="1" smtClean="0">
              <a:solidFill>
                <a:schemeClr val="bg1"/>
              </a:solidFill>
            </a:rPr>
            <a:t>добрий</a:t>
          </a:r>
          <a:r>
            <a:rPr lang="ru-RU" sz="1300" b="1" kern="1200" dirty="0" smtClean="0">
              <a:solidFill>
                <a:schemeClr val="bg1"/>
              </a:solidFill>
            </a:rPr>
            <a:t> — доброта, </a:t>
          </a:r>
          <a:r>
            <a:rPr lang="ru-RU" sz="1300" b="1" i="1" kern="1200" dirty="0" err="1" smtClean="0">
              <a:solidFill>
                <a:schemeClr val="bg1"/>
              </a:solidFill>
            </a:rPr>
            <a:t>твердий</a:t>
          </a:r>
          <a:r>
            <a:rPr lang="ru-RU" sz="1300" b="1" i="1" kern="1200" dirty="0" smtClean="0">
              <a:solidFill>
                <a:schemeClr val="bg1"/>
              </a:solidFill>
            </a:rPr>
            <a:t> </a:t>
          </a:r>
          <a:r>
            <a:rPr lang="ru-RU" sz="1300" b="1" kern="1200" dirty="0" smtClean="0">
              <a:solidFill>
                <a:schemeClr val="bg1"/>
              </a:solidFill>
            </a:rPr>
            <a:t>— </a:t>
          </a:r>
          <a:r>
            <a:rPr lang="ru-RU" sz="1300" b="1" kern="1200" dirty="0" err="1" smtClean="0">
              <a:solidFill>
                <a:schemeClr val="bg1"/>
              </a:solidFill>
            </a:rPr>
            <a:t>твердість</a:t>
          </a:r>
          <a:r>
            <a:rPr lang="ru-RU" sz="1300" b="1" kern="1200" dirty="0" smtClean="0">
              <a:solidFill>
                <a:schemeClr val="bg1"/>
              </a:solidFill>
            </a:rPr>
            <a:t>, </a:t>
          </a:r>
          <a:r>
            <a:rPr lang="ru-RU" sz="1300" b="1" i="1" kern="1200" dirty="0" err="1" smtClean="0">
              <a:solidFill>
                <a:schemeClr val="bg1"/>
              </a:solidFill>
            </a:rPr>
            <a:t>глибокий</a:t>
          </a:r>
          <a:r>
            <a:rPr lang="ru-RU" sz="1300" b="1" kern="1200" dirty="0" smtClean="0">
              <a:solidFill>
                <a:schemeClr val="bg1"/>
              </a:solidFill>
            </a:rPr>
            <a:t> — </a:t>
          </a:r>
          <a:r>
            <a:rPr lang="ru-RU" sz="1300" b="1" kern="1200" dirty="0" err="1" smtClean="0">
              <a:solidFill>
                <a:schemeClr val="bg1"/>
              </a:solidFill>
            </a:rPr>
            <a:t>глибина</a:t>
          </a:r>
          <a:r>
            <a:rPr lang="ru-RU" sz="1300" b="1" kern="1200" dirty="0" smtClean="0">
              <a:solidFill>
                <a:schemeClr val="bg1"/>
              </a:solidFill>
            </a:rPr>
            <a:t>, </a:t>
          </a:r>
          <a:r>
            <a:rPr lang="ru-RU" sz="1300" b="1" i="1" kern="1200" dirty="0" err="1" smtClean="0">
              <a:solidFill>
                <a:schemeClr val="bg1"/>
              </a:solidFill>
            </a:rPr>
            <a:t>злий</a:t>
          </a:r>
          <a:r>
            <a:rPr lang="ru-RU" sz="1300" b="1" kern="1200" dirty="0" smtClean="0">
              <a:solidFill>
                <a:schemeClr val="bg1"/>
              </a:solidFill>
            </a:rPr>
            <a:t>— </a:t>
          </a:r>
          <a:r>
            <a:rPr lang="ru-RU" sz="1300" b="1" kern="1200" dirty="0" err="1" smtClean="0">
              <a:solidFill>
                <a:schemeClr val="bg1"/>
              </a:solidFill>
            </a:rPr>
            <a:t>злість</a:t>
          </a:r>
          <a:r>
            <a:rPr lang="ru-RU" sz="1300" b="1" kern="1200" dirty="0" smtClean="0">
              <a:solidFill>
                <a:schemeClr val="bg1"/>
              </a:solidFill>
            </a:rPr>
            <a:t>. </a:t>
          </a:r>
          <a:endParaRPr lang="ru-RU" sz="1300" b="1" kern="1200" dirty="0">
            <a:solidFill>
              <a:schemeClr val="bg1"/>
            </a:solidFill>
          </a:endParaRPr>
        </a:p>
      </dsp:txBody>
      <dsp:txXfrm>
        <a:off x="3226397" y="4767196"/>
        <a:ext cx="4120332" cy="1024112"/>
      </dsp:txXfrm>
    </dsp:sp>
    <dsp:sp modelId="{D1624DC2-6A19-4736-9247-A32114FF8CE4}">
      <dsp:nvSpPr>
        <dsp:cNvPr id="0" name=""/>
        <dsp:cNvSpPr/>
      </dsp:nvSpPr>
      <dsp:spPr>
        <a:xfrm>
          <a:off x="1997859" y="3599784"/>
          <a:ext cx="1961765" cy="196163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E88D18-C24D-430B-B5A1-E908F3E9B32A}">
      <dsp:nvSpPr>
        <dsp:cNvPr id="0" name=""/>
        <dsp:cNvSpPr/>
      </dsp:nvSpPr>
      <dsp:spPr>
        <a:xfrm>
          <a:off x="4959341" y="2491939"/>
          <a:ext cx="4231136" cy="113491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591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bg1"/>
              </a:solidFill>
            </a:rPr>
            <a:t>Звужує значення іменника шляхом виділення якоїсь однієї властивості предмета, напр.: </a:t>
          </a:r>
          <a:r>
            <a:rPr lang="uk-UA" sz="1300" b="1" i="1" kern="1200" dirty="0" smtClean="0">
              <a:solidFill>
                <a:schemeClr val="bg1"/>
              </a:solidFill>
            </a:rPr>
            <a:t>ручка—дверна ручка чи дитяча ручка; садок— вишневий садок, дитячий садок</a:t>
          </a:r>
          <a:endParaRPr lang="ru-RU" sz="1300" b="1" i="1" kern="1200" dirty="0">
            <a:solidFill>
              <a:schemeClr val="bg1"/>
            </a:solidFill>
          </a:endParaRPr>
        </a:p>
      </dsp:txBody>
      <dsp:txXfrm>
        <a:off x="5014743" y="2547341"/>
        <a:ext cx="4120332" cy="1024112"/>
      </dsp:txXfrm>
    </dsp:sp>
    <dsp:sp modelId="{A1569635-6C84-4BDE-A755-D70AC193EFA8}">
      <dsp:nvSpPr>
        <dsp:cNvPr id="0" name=""/>
        <dsp:cNvSpPr/>
      </dsp:nvSpPr>
      <dsp:spPr>
        <a:xfrm>
          <a:off x="3786205" y="1379929"/>
          <a:ext cx="1961765" cy="1961635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7D169B-7DDA-4B68-A4DA-9012E1F14DBD}">
      <dsp:nvSpPr>
        <dsp:cNvPr id="0" name=""/>
        <dsp:cNvSpPr/>
      </dsp:nvSpPr>
      <dsp:spPr>
        <a:xfrm>
          <a:off x="2072310" y="822487"/>
          <a:ext cx="6629341" cy="3259131"/>
        </a:xfrm>
        <a:prstGeom prst="round2DiagRect">
          <a:avLst>
            <a:gd name="adj1" fmla="val 0"/>
            <a:gd name="adj2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998563-C021-43C8-A46F-7CE6F4A503EF}">
      <dsp:nvSpPr>
        <dsp:cNvPr id="0" name=""/>
        <dsp:cNvSpPr/>
      </dsp:nvSpPr>
      <dsp:spPr>
        <a:xfrm>
          <a:off x="5347770" y="1168152"/>
          <a:ext cx="808" cy="256780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10A817-8807-4245-8A56-426C3C8BF622}">
      <dsp:nvSpPr>
        <dsp:cNvPr id="0" name=""/>
        <dsp:cNvSpPr/>
      </dsp:nvSpPr>
      <dsp:spPr>
        <a:xfrm>
          <a:off x="2519535" y="1069391"/>
          <a:ext cx="2626218" cy="276532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bg1"/>
              </a:solidFill>
            </a:rPr>
            <a:t>Тоненький </a:t>
          </a:r>
          <a:r>
            <a:rPr lang="ru-RU" sz="1400" b="1" i="1" kern="1200" dirty="0" err="1" smtClean="0">
              <a:solidFill>
                <a:schemeClr val="bg1"/>
              </a:solidFill>
            </a:rPr>
            <a:t>струмок</a:t>
          </a:r>
          <a:r>
            <a:rPr lang="ru-RU" sz="1400" b="1" i="1" kern="1200" dirty="0" smtClean="0">
              <a:solidFill>
                <a:schemeClr val="bg1"/>
              </a:solidFill>
            </a:rPr>
            <a:t> </a:t>
          </a:r>
          <a:r>
            <a:rPr lang="ru-RU" sz="1400" b="1" i="1" kern="1200" dirty="0" err="1" smtClean="0">
              <a:solidFill>
                <a:schemeClr val="bg1"/>
              </a:solidFill>
            </a:rPr>
            <a:t>диму</a:t>
          </a:r>
          <a:r>
            <a:rPr lang="ru-RU" sz="1400" b="1" i="1" kern="1200" dirty="0" smtClean="0">
              <a:solidFill>
                <a:schemeClr val="bg1"/>
              </a:solidFill>
            </a:rPr>
            <a:t> </a:t>
          </a:r>
          <a:r>
            <a:rPr lang="ru-RU" sz="1400" b="1" i="1" kern="1200" dirty="0" err="1" smtClean="0">
              <a:solidFill>
                <a:schemeClr val="bg1"/>
              </a:solidFill>
            </a:rPr>
            <a:t>поволі</a:t>
          </a:r>
          <a:r>
            <a:rPr lang="ru-RU" sz="1400" b="1" i="1" kern="1200" dirty="0" smtClean="0">
              <a:solidFill>
                <a:schemeClr val="bg1"/>
              </a:solidFill>
            </a:rPr>
            <a:t> </a:t>
          </a:r>
          <a:r>
            <a:rPr lang="ru-RU" sz="1400" b="1" i="1" kern="1200" dirty="0" err="1" smtClean="0">
              <a:solidFill>
                <a:schemeClr val="bg1"/>
              </a:solidFill>
            </a:rPr>
            <a:t>піднявся</a:t>
          </a:r>
          <a:r>
            <a:rPr lang="ru-RU" sz="1400" b="1" i="1" kern="1200" dirty="0" smtClean="0">
              <a:solidFill>
                <a:schemeClr val="bg1"/>
              </a:solidFill>
            </a:rPr>
            <a:t> над </a:t>
          </a:r>
          <a:r>
            <a:rPr lang="ru-RU" sz="1400" b="1" i="1" kern="1200" dirty="0" err="1" smtClean="0">
              <a:solidFill>
                <a:schemeClr val="bg1"/>
              </a:solidFill>
            </a:rPr>
            <a:t>дахом</a:t>
          </a:r>
          <a:r>
            <a:rPr lang="ru-RU" sz="1400" b="1" i="1" kern="1200" dirty="0" smtClean="0">
              <a:solidFill>
                <a:schemeClr val="bg1"/>
              </a:solidFill>
            </a:rPr>
            <a:t> і </a:t>
          </a:r>
          <a:r>
            <a:rPr lang="ru-RU" sz="1400" b="1" i="1" kern="1200" dirty="0" err="1" smtClean="0">
              <a:solidFill>
                <a:schemeClr val="bg1"/>
              </a:solidFill>
            </a:rPr>
            <a:t>послався</a:t>
          </a:r>
          <a:r>
            <a:rPr lang="ru-RU" sz="1400" b="1" i="1" kern="1200" dirty="0" smtClean="0">
              <a:solidFill>
                <a:schemeClr val="bg1"/>
              </a:solidFill>
            </a:rPr>
            <a:t> над ними </a:t>
          </a:r>
          <a:r>
            <a:rPr lang="ru-RU" sz="1400" b="1" i="1" kern="1200" dirty="0" err="1" smtClean="0">
              <a:solidFill>
                <a:schemeClr val="bg1"/>
              </a:solidFill>
            </a:rPr>
            <a:t>прозорою</a:t>
          </a:r>
          <a:r>
            <a:rPr lang="ru-RU" sz="1400" b="1" i="1" kern="1200" dirty="0" smtClean="0">
              <a:solidFill>
                <a:schemeClr val="bg1"/>
              </a:solidFill>
            </a:rPr>
            <a:t> </a:t>
          </a:r>
          <a:r>
            <a:rPr lang="ru-RU" sz="1400" b="1" i="1" kern="1200" dirty="0" err="1" smtClean="0">
              <a:solidFill>
                <a:schemeClr val="bg1"/>
              </a:solidFill>
            </a:rPr>
            <a:t>хмаркою</a:t>
          </a:r>
          <a:r>
            <a:rPr lang="ru-RU" sz="1400" b="1" i="1" kern="1200" dirty="0" smtClean="0">
              <a:solidFill>
                <a:schemeClr val="bg1"/>
              </a:solidFill>
            </a:rPr>
            <a:t>. </a:t>
          </a:r>
          <a:r>
            <a:rPr lang="ru-RU" sz="1400" b="1" i="1" kern="1200" dirty="0" err="1" smtClean="0">
              <a:solidFill>
                <a:schemeClr val="bg1"/>
              </a:solidFill>
            </a:rPr>
            <a:t>Дубовий</a:t>
          </a:r>
          <a:r>
            <a:rPr lang="ru-RU" sz="1400" b="1" i="1" kern="1200" dirty="0" smtClean="0">
              <a:solidFill>
                <a:schemeClr val="bg1"/>
              </a:solidFill>
            </a:rPr>
            <a:t> Нестор дивиться </a:t>
          </a:r>
          <a:r>
            <a:rPr lang="ru-RU" sz="1400" b="1" i="1" kern="1200" dirty="0" err="1" smtClean="0">
              <a:solidFill>
                <a:schemeClr val="bg1"/>
              </a:solidFill>
            </a:rPr>
            <a:t>крізь</a:t>
          </a:r>
          <a:r>
            <a:rPr lang="ru-RU" sz="1400" b="1" i="1" kern="1200" dirty="0" smtClean="0">
              <a:solidFill>
                <a:schemeClr val="bg1"/>
              </a:solidFill>
            </a:rPr>
            <a:t> </a:t>
          </a:r>
          <a:r>
            <a:rPr lang="ru-RU" sz="1400" b="1" i="1" kern="1200" dirty="0" err="1" smtClean="0">
              <a:solidFill>
                <a:schemeClr val="bg1"/>
              </a:solidFill>
            </a:rPr>
            <a:t>пальці</a:t>
          </a:r>
          <a:r>
            <a:rPr lang="ru-RU" sz="1400" b="1" i="1" kern="1200" dirty="0" smtClean="0">
              <a:solidFill>
                <a:schemeClr val="bg1"/>
              </a:solidFill>
            </a:rPr>
            <a:t> на </a:t>
          </a:r>
          <a:r>
            <a:rPr lang="ru-RU" sz="1400" b="1" i="1" kern="1200" dirty="0" err="1" smtClean="0">
              <a:solidFill>
                <a:schemeClr val="bg1"/>
              </a:solidFill>
            </a:rPr>
            <a:t>білі</a:t>
          </a:r>
          <a:r>
            <a:rPr lang="ru-RU" sz="1400" b="1" i="1" kern="1200" dirty="0" smtClean="0">
              <a:solidFill>
                <a:schemeClr val="bg1"/>
              </a:solidFill>
            </a:rPr>
            <a:t> </a:t>
          </a:r>
          <a:r>
            <a:rPr lang="ru-RU" sz="1400" b="1" i="1" kern="1200" dirty="0" err="1" smtClean="0">
              <a:solidFill>
                <a:schemeClr val="bg1"/>
              </a:solidFill>
            </a:rPr>
            <a:t>вальси</a:t>
          </a:r>
          <a:r>
            <a:rPr lang="ru-RU" sz="1400" b="1" i="1" kern="1200" dirty="0" smtClean="0">
              <a:solidFill>
                <a:schemeClr val="bg1"/>
              </a:solidFill>
            </a:rPr>
            <a:t> </a:t>
          </a:r>
          <a:r>
            <a:rPr lang="ru-RU" sz="1400" b="1" i="1" kern="1200" dirty="0" err="1" smtClean="0">
              <a:solidFill>
                <a:schemeClr val="bg1"/>
              </a:solidFill>
            </a:rPr>
            <a:t>радісних</a:t>
          </a:r>
          <a:r>
            <a:rPr lang="ru-RU" sz="1400" b="1" i="1" kern="1200" dirty="0" smtClean="0">
              <a:solidFill>
                <a:schemeClr val="bg1"/>
              </a:solidFill>
            </a:rPr>
            <a:t> </a:t>
          </a:r>
          <a:r>
            <a:rPr lang="ru-RU" sz="1400" b="1" i="1" kern="1200" dirty="0" err="1" smtClean="0">
              <a:solidFill>
                <a:schemeClr val="bg1"/>
              </a:solidFill>
            </a:rPr>
            <a:t>беріз</a:t>
          </a:r>
          <a:r>
            <a:rPr lang="ru-RU" sz="1400" b="1" kern="1200" dirty="0" smtClean="0">
              <a:solidFill>
                <a:schemeClr val="bg1"/>
              </a:solidFill>
            </a:rPr>
            <a:t>;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2519535" y="1069391"/>
        <a:ext cx="2626218" cy="2765323"/>
      </dsp:txXfrm>
    </dsp:sp>
    <dsp:sp modelId="{DB915E0E-2D01-420F-8A91-C8C1169691FE}">
      <dsp:nvSpPr>
        <dsp:cNvPr id="0" name=""/>
        <dsp:cNvSpPr/>
      </dsp:nvSpPr>
      <dsp:spPr>
        <a:xfrm>
          <a:off x="5298458" y="1069391"/>
          <a:ext cx="3128876" cy="276532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bg1"/>
              </a:solidFill>
            </a:rPr>
            <a:t> Яка важка у </a:t>
          </a:r>
          <a:r>
            <a:rPr lang="ru-RU" sz="1400" b="1" i="1" kern="1200" dirty="0" err="1" smtClean="0">
              <a:solidFill>
                <a:schemeClr val="bg1"/>
              </a:solidFill>
            </a:rPr>
            <a:t>вічності</a:t>
          </a:r>
          <a:r>
            <a:rPr lang="ru-RU" sz="1400" b="1" i="1" kern="1200" dirty="0" smtClean="0">
              <a:solidFill>
                <a:schemeClr val="bg1"/>
              </a:solidFill>
            </a:rPr>
            <a:t> хода.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bg1"/>
              </a:solidFill>
            </a:rPr>
            <a:t>Тиша стояла </a:t>
          </a:r>
          <a:r>
            <a:rPr lang="ru-RU" sz="1400" b="1" i="1" kern="1200" dirty="0" err="1" smtClean="0">
              <a:solidFill>
                <a:schemeClr val="bg1"/>
              </a:solidFill>
            </a:rPr>
            <a:t>якась</a:t>
          </a:r>
          <a:r>
            <a:rPr lang="ru-RU" sz="1400" b="1" i="1" kern="1200" dirty="0" smtClean="0">
              <a:solidFill>
                <a:schemeClr val="bg1"/>
              </a:solidFill>
            </a:rPr>
            <a:t> </a:t>
          </a:r>
          <a:r>
            <a:rPr lang="ru-RU" sz="1400" b="1" i="1" u="sng" kern="1200" dirty="0" err="1" smtClean="0">
              <a:solidFill>
                <a:schemeClr val="bg1"/>
              </a:solidFill>
            </a:rPr>
            <a:t>неспокійна</a:t>
          </a:r>
          <a:r>
            <a:rPr lang="ru-RU" sz="1400" b="1" i="1" kern="1200" dirty="0" smtClean="0">
              <a:solidFill>
                <a:schemeClr val="bg1"/>
              </a:solidFill>
            </a:rPr>
            <a:t>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err="1" smtClean="0">
              <a:solidFill>
                <a:schemeClr val="bg1"/>
              </a:solidFill>
            </a:rPr>
            <a:t>Світле</a:t>
          </a:r>
          <a:r>
            <a:rPr lang="ru-RU" sz="1400" b="1" i="1" kern="1200" dirty="0" smtClean="0">
              <a:solidFill>
                <a:schemeClr val="bg1"/>
              </a:solidFill>
            </a:rPr>
            <a:t> </a:t>
          </a:r>
          <a:r>
            <a:rPr lang="ru-RU" sz="1400" b="1" i="1" kern="1200" dirty="0" err="1" smtClean="0">
              <a:solidFill>
                <a:schemeClr val="bg1"/>
              </a:solidFill>
            </a:rPr>
            <a:t>безмежжя</a:t>
          </a:r>
          <a:r>
            <a:rPr lang="ru-RU" sz="1400" b="1" i="1" kern="1200" dirty="0" smtClean="0">
              <a:solidFill>
                <a:schemeClr val="bg1"/>
              </a:solidFill>
            </a:rPr>
            <a:t> </a:t>
          </a:r>
          <a:r>
            <a:rPr lang="ru-RU" sz="1400" b="1" i="1" kern="1200" dirty="0" err="1" smtClean="0">
              <a:solidFill>
                <a:schemeClr val="bg1"/>
              </a:solidFill>
            </a:rPr>
            <a:t>здавалось</a:t>
          </a:r>
          <a:r>
            <a:rPr lang="ru-RU" sz="1400" b="1" i="1" kern="1200" dirty="0" smtClean="0">
              <a:solidFill>
                <a:schemeClr val="bg1"/>
              </a:solidFill>
            </a:rPr>
            <a:t> </a:t>
          </a:r>
          <a:r>
            <a:rPr lang="ru-RU" sz="1400" b="1" i="1" u="sng" kern="1200" dirty="0" err="1" smtClean="0">
              <a:solidFill>
                <a:schemeClr val="bg1"/>
              </a:solidFill>
            </a:rPr>
            <a:t>крихким</a:t>
          </a:r>
          <a:r>
            <a:rPr lang="ru-RU" sz="1400" b="1" kern="1200" dirty="0" smtClean="0">
              <a:solidFill>
                <a:schemeClr val="bg1"/>
              </a:solidFill>
            </a:rPr>
            <a:t>.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5298458" y="1069391"/>
        <a:ext cx="3128876" cy="2765323"/>
      </dsp:txXfrm>
    </dsp:sp>
    <dsp:sp modelId="{1AB0487A-0C85-4D03-9650-B3FA13E1799A}">
      <dsp:nvSpPr>
        <dsp:cNvPr id="0" name=""/>
        <dsp:cNvSpPr/>
      </dsp:nvSpPr>
      <dsp:spPr>
        <a:xfrm rot="16200000">
          <a:off x="-255815" y="789006"/>
          <a:ext cx="4136584" cy="1943431"/>
        </a:xfrm>
        <a:prstGeom prst="rightArrow">
          <a:avLst>
            <a:gd name="adj1" fmla="val 49830"/>
            <a:gd name="adj2" fmla="val 6066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bg1"/>
              </a:solidFill>
            </a:rPr>
            <a:t>узгоджене</a:t>
          </a:r>
          <a:r>
            <a:rPr lang="ru-RU" sz="1400" b="1" kern="1200" dirty="0" smtClean="0">
              <a:solidFill>
                <a:schemeClr val="bg1"/>
              </a:solidFill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</a:rPr>
            <a:t>означення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7905" y="1570235"/>
        <a:ext cx="3549145" cy="968411"/>
      </dsp:txXfrm>
    </dsp:sp>
    <dsp:sp modelId="{CCB3AAA5-C377-4B6E-A956-3B9098D1FBC8}">
      <dsp:nvSpPr>
        <dsp:cNvPr id="0" name=""/>
        <dsp:cNvSpPr/>
      </dsp:nvSpPr>
      <dsp:spPr>
        <a:xfrm rot="5400000">
          <a:off x="6859182" y="1639672"/>
          <a:ext cx="4204528" cy="2641642"/>
        </a:xfrm>
        <a:prstGeom prst="rightArrow">
          <a:avLst>
            <a:gd name="adj1" fmla="val 49830"/>
            <a:gd name="adj2" fmla="val 60660"/>
          </a:avLst>
        </a:prstGeom>
        <a:solidFill>
          <a:schemeClr val="accent5">
            <a:tint val="50000"/>
            <a:hueOff val="-558351"/>
            <a:satOff val="-16974"/>
            <a:lumOff val="93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bg1"/>
              </a:solidFill>
            </a:rPr>
            <a:t>іменна</a:t>
          </a:r>
          <a:r>
            <a:rPr lang="ru-RU" sz="1400" b="1" kern="1200" dirty="0" smtClean="0">
              <a:solidFill>
                <a:schemeClr val="bg1"/>
              </a:solidFill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</a:rPr>
            <a:t>частина</a:t>
          </a:r>
          <a:r>
            <a:rPr lang="ru-RU" sz="1400" b="1" kern="1200" dirty="0" smtClean="0">
              <a:solidFill>
                <a:schemeClr val="bg1"/>
              </a:solidFill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</a:rPr>
            <a:t>складеного</a:t>
          </a:r>
          <a:r>
            <a:rPr lang="ru-RU" sz="1400" b="1" kern="1200" dirty="0" smtClean="0">
              <a:solidFill>
                <a:schemeClr val="bg1"/>
              </a:solidFill>
            </a:rPr>
            <a:t> </a:t>
          </a:r>
          <a:r>
            <a:rPr lang="ru-RU" sz="1400" b="1" kern="1200" dirty="0" err="1" smtClean="0">
              <a:solidFill>
                <a:schemeClr val="bg1"/>
              </a:solidFill>
            </a:rPr>
            <a:t>присудка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7258425" y="1903085"/>
        <a:ext cx="3406042" cy="13163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E98BE-D256-45BE-A19F-E67B3E9CB295}">
      <dsp:nvSpPr>
        <dsp:cNvPr id="0" name=""/>
        <dsp:cNvSpPr/>
      </dsp:nvSpPr>
      <dsp:spPr>
        <a:xfrm>
          <a:off x="1063483" y="670701"/>
          <a:ext cx="4842067" cy="2603898"/>
        </a:xfrm>
        <a:prstGeom prst="round2DiagRect">
          <a:avLst>
            <a:gd name="adj1" fmla="val 0"/>
            <a:gd name="adj2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EE43E-71FE-4896-85F1-D991CADD57BE}">
      <dsp:nvSpPr>
        <dsp:cNvPr id="0" name=""/>
        <dsp:cNvSpPr/>
      </dsp:nvSpPr>
      <dsp:spPr>
        <a:xfrm>
          <a:off x="3484517" y="946872"/>
          <a:ext cx="645" cy="2051556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A4CE63-FF6F-4B91-B2E8-201D9877DECF}">
      <dsp:nvSpPr>
        <dsp:cNvPr id="0" name=""/>
        <dsp:cNvSpPr/>
      </dsp:nvSpPr>
      <dsp:spPr>
        <a:xfrm>
          <a:off x="1224885" y="867966"/>
          <a:ext cx="2098229" cy="220936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err="1" smtClean="0">
              <a:solidFill>
                <a:schemeClr val="bg1"/>
              </a:solidFill>
            </a:rPr>
            <a:t>біл-ий</a:t>
          </a:r>
          <a:r>
            <a:rPr lang="uk-UA" sz="1800" b="1" i="1" kern="1200" dirty="0" smtClean="0">
              <a:solidFill>
                <a:schemeClr val="bg1"/>
              </a:solidFill>
            </a:rPr>
            <a:t>, </a:t>
          </a:r>
          <a:r>
            <a:rPr lang="uk-UA" sz="1800" b="1" i="1" kern="1200" dirty="0" err="1" smtClean="0">
              <a:solidFill>
                <a:schemeClr val="bg1"/>
              </a:solidFill>
            </a:rPr>
            <a:t>тверд-ий</a:t>
          </a:r>
          <a:r>
            <a:rPr lang="uk-UA" sz="1800" b="1" i="1" kern="1200" dirty="0" smtClean="0">
              <a:solidFill>
                <a:schemeClr val="bg1"/>
              </a:solidFill>
            </a:rPr>
            <a:t>, </a:t>
          </a:r>
          <a:r>
            <a:rPr lang="uk-UA" sz="1800" b="1" i="1" kern="1200" dirty="0" err="1" smtClean="0">
              <a:solidFill>
                <a:schemeClr val="bg1"/>
              </a:solidFill>
            </a:rPr>
            <a:t>прям-ий</a:t>
          </a:r>
          <a:r>
            <a:rPr lang="uk-UA" sz="1800" b="1" i="1" kern="1200" dirty="0" smtClean="0">
              <a:solidFill>
                <a:schemeClr val="bg1"/>
              </a:solidFill>
            </a:rPr>
            <a:t>, </a:t>
          </a:r>
          <a:r>
            <a:rPr lang="uk-UA" sz="1800" b="1" i="1" kern="1200" dirty="0" err="1" smtClean="0">
              <a:solidFill>
                <a:schemeClr val="bg1"/>
              </a:solidFill>
            </a:rPr>
            <a:t>слаб-ий</a:t>
          </a:r>
          <a:r>
            <a:rPr lang="uk-UA" sz="1800" b="1" i="1" kern="1200" dirty="0" smtClean="0">
              <a:solidFill>
                <a:schemeClr val="bg1"/>
              </a:solidFill>
            </a:rPr>
            <a:t>, </a:t>
          </a:r>
          <a:r>
            <a:rPr lang="uk-UA" sz="1800" b="1" i="1" kern="1200" dirty="0" err="1" smtClean="0">
              <a:solidFill>
                <a:schemeClr val="bg1"/>
              </a:solidFill>
            </a:rPr>
            <a:t>тепл-ий</a:t>
          </a:r>
          <a:r>
            <a:rPr lang="uk-UA" sz="1800" b="1" i="1" kern="1200" dirty="0" smtClean="0">
              <a:solidFill>
                <a:schemeClr val="bg1"/>
              </a:solidFill>
            </a:rPr>
            <a:t>, гол-</a:t>
          </a:r>
          <a:r>
            <a:rPr lang="uk-UA" sz="1800" b="1" i="1" kern="1200" dirty="0" err="1" smtClean="0">
              <a:solidFill>
                <a:schemeClr val="bg1"/>
              </a:solidFill>
            </a:rPr>
            <a:t>ий</a:t>
          </a:r>
          <a:r>
            <a:rPr lang="uk-UA" sz="1800" b="1" i="1" kern="1200" dirty="0" smtClean="0">
              <a:solidFill>
                <a:schemeClr val="bg1"/>
              </a:solidFill>
            </a:rPr>
            <a:t>, дик-</a:t>
          </a:r>
          <a:r>
            <a:rPr lang="uk-UA" sz="1800" b="1" i="1" kern="1200" dirty="0" err="1" smtClean="0">
              <a:solidFill>
                <a:schemeClr val="bg1"/>
              </a:solidFill>
            </a:rPr>
            <a:t>ий</a:t>
          </a:r>
          <a:r>
            <a:rPr lang="uk-UA" sz="1800" b="1" i="1" kern="1200" dirty="0" smtClean="0">
              <a:solidFill>
                <a:schemeClr val="bg1"/>
              </a:solidFill>
            </a:rPr>
            <a:t>, </a:t>
          </a:r>
          <a:r>
            <a:rPr lang="uk-UA" sz="1800" b="1" i="1" kern="1200" dirty="0" err="1" smtClean="0">
              <a:solidFill>
                <a:schemeClr val="bg1"/>
              </a:solidFill>
            </a:rPr>
            <a:t>дорог-ий</a:t>
          </a:r>
          <a:r>
            <a:rPr lang="uk-UA" sz="1800" b="1" i="1" kern="1200" dirty="0" smtClean="0">
              <a:solidFill>
                <a:schemeClr val="bg1"/>
              </a:solidFill>
            </a:rPr>
            <a:t>, </a:t>
          </a:r>
          <a:r>
            <a:rPr lang="uk-UA" sz="1800" b="1" i="1" kern="1200" dirty="0" err="1" smtClean="0">
              <a:solidFill>
                <a:schemeClr val="bg1"/>
              </a:solidFill>
            </a:rPr>
            <a:t>довг-ий</a:t>
          </a:r>
          <a:r>
            <a:rPr lang="uk-UA" sz="1800" b="1" i="1" kern="1200" dirty="0" smtClean="0">
              <a:solidFill>
                <a:schemeClr val="bg1"/>
              </a:solidFill>
            </a:rPr>
            <a:t> .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1224885" y="867966"/>
        <a:ext cx="2098229" cy="2209368"/>
      </dsp:txXfrm>
    </dsp:sp>
    <dsp:sp modelId="{540F551A-0797-4EF0-BC50-83628707B2BC}">
      <dsp:nvSpPr>
        <dsp:cNvPr id="0" name=""/>
        <dsp:cNvSpPr/>
      </dsp:nvSpPr>
      <dsp:spPr>
        <a:xfrm>
          <a:off x="3645919" y="867966"/>
          <a:ext cx="2098229" cy="220936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solidFill>
                <a:schemeClr val="bg1"/>
              </a:solidFill>
            </a:rPr>
            <a:t>вересневий, осінній, водяний, солом'яний, лісовий, надвечірній, бездонний, прискіпливий, прибережний</a:t>
          </a:r>
          <a:r>
            <a:rPr lang="uk-UA" sz="1800" b="1" kern="1200" dirty="0" smtClean="0">
              <a:solidFill>
                <a:schemeClr val="bg1"/>
              </a:solidFill>
            </a:rPr>
            <a:t>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3645919" y="867966"/>
        <a:ext cx="2098229" cy="2209368"/>
      </dsp:txXfrm>
    </dsp:sp>
    <dsp:sp modelId="{3C4A4AEE-98FD-4BE0-8916-7693C48E39DA}">
      <dsp:nvSpPr>
        <dsp:cNvPr id="0" name=""/>
        <dsp:cNvSpPr/>
      </dsp:nvSpPr>
      <dsp:spPr>
        <a:xfrm rot="16200000">
          <a:off x="-760330" y="1016802"/>
          <a:ext cx="2840616" cy="807011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00"/>
              </a:solidFill>
            </a:rPr>
            <a:t>первинні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-638363" y="1341208"/>
        <a:ext cx="2596682" cy="402133"/>
      </dsp:txXfrm>
    </dsp:sp>
    <dsp:sp modelId="{326CB687-2356-41F6-9212-2BF6BFCCB1E5}">
      <dsp:nvSpPr>
        <dsp:cNvPr id="0" name=""/>
        <dsp:cNvSpPr/>
      </dsp:nvSpPr>
      <dsp:spPr>
        <a:xfrm rot="5400000">
          <a:off x="4888748" y="2121486"/>
          <a:ext cx="2840616" cy="807011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00"/>
              </a:solidFill>
            </a:rPr>
            <a:t>вторинні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5010715" y="2201958"/>
        <a:ext cx="2596682" cy="4021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44FC9-5E6F-4D99-83DC-3CCB5A746657}">
      <dsp:nvSpPr>
        <dsp:cNvPr id="0" name=""/>
        <dsp:cNvSpPr/>
      </dsp:nvSpPr>
      <dsp:spPr>
        <a:xfrm rot="16200000">
          <a:off x="1134646" y="1588069"/>
          <a:ext cx="3362767" cy="2055007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114300" rIns="102870" bIns="11430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00"/>
              </a:solidFill>
            </a:rPr>
            <a:t>Прикметнику властиві </a:t>
          </a:r>
          <a:r>
            <a:rPr lang="uk-UA" sz="1800" b="1" kern="1200" dirty="0" smtClean="0">
              <a:solidFill>
                <a:srgbClr val="002060"/>
              </a:solidFill>
            </a:rPr>
            <a:t>несамостійні </a:t>
          </a:r>
          <a:r>
            <a:rPr lang="uk-UA" sz="1800" b="1" kern="1200" dirty="0" smtClean="0">
              <a:solidFill>
                <a:srgbClr val="FF0000"/>
              </a:solidFill>
            </a:rPr>
            <a:t>граматичні категорії роду, числа та відмінка </a:t>
          </a:r>
          <a:endParaRPr lang="ru-RU" sz="1800" kern="1200" dirty="0">
            <a:solidFill>
              <a:srgbClr val="FF0000"/>
            </a:solidFill>
          </a:endParaRPr>
        </a:p>
      </dsp:txBody>
      <dsp:txXfrm rot="5400000">
        <a:off x="1888861" y="1034525"/>
        <a:ext cx="1954672" cy="3162097"/>
      </dsp:txXfrm>
    </dsp:sp>
    <dsp:sp modelId="{552F85FD-C9C4-4A08-AC68-630FFE3E6887}">
      <dsp:nvSpPr>
        <dsp:cNvPr id="0" name=""/>
        <dsp:cNvSpPr/>
      </dsp:nvSpPr>
      <dsp:spPr>
        <a:xfrm rot="5400000">
          <a:off x="3282968" y="1355113"/>
          <a:ext cx="3362767" cy="2520918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-558351"/>
            <a:satOff val="-16974"/>
            <a:lumOff val="93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14300" rIns="68580" bIns="11430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C00000"/>
              </a:solidFill>
            </a:rPr>
            <a:t>Категорія роду прикметника не </a:t>
          </a:r>
          <a:r>
            <a:rPr lang="uk-UA" sz="1800" b="1" kern="1200" dirty="0" err="1" smtClean="0">
              <a:solidFill>
                <a:srgbClr val="C00000"/>
              </a:solidFill>
            </a:rPr>
            <a:t>класифікувальна</a:t>
          </a:r>
          <a:r>
            <a:rPr lang="uk-UA" sz="1800" b="1" kern="1200" dirty="0" smtClean="0">
              <a:solidFill>
                <a:srgbClr val="C00000"/>
              </a:solidFill>
            </a:rPr>
            <a:t>, як в іменника, а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2060"/>
              </a:solidFill>
            </a:rPr>
            <a:t>с л о в о з м і н </a:t>
          </a:r>
          <a:r>
            <a:rPr lang="uk-UA" sz="1800" b="1" kern="1200" dirty="0" err="1" smtClean="0">
              <a:solidFill>
                <a:srgbClr val="002060"/>
              </a:solidFill>
            </a:rPr>
            <a:t>н</a:t>
          </a:r>
          <a:r>
            <a:rPr lang="uk-UA" sz="1800" b="1" kern="1200" dirty="0" smtClean="0">
              <a:solidFill>
                <a:srgbClr val="002060"/>
              </a:solidFill>
            </a:rPr>
            <a:t> а</a:t>
          </a:r>
          <a:r>
            <a:rPr lang="uk-UA" sz="1800" b="1" kern="1200" dirty="0" smtClean="0">
              <a:solidFill>
                <a:srgbClr val="C00000"/>
              </a:solidFill>
            </a:rPr>
            <a:t>, оскільки прикметник дублює граматичні значення опорного іменника</a:t>
          </a:r>
          <a:endParaRPr lang="ru-RU" sz="1800" b="1" kern="1200" dirty="0">
            <a:solidFill>
              <a:srgbClr val="C00000"/>
            </a:solidFill>
          </a:endParaRPr>
        </a:p>
      </dsp:txBody>
      <dsp:txXfrm rot="-5400000">
        <a:off x="3703893" y="1057272"/>
        <a:ext cx="2397835" cy="3116601"/>
      </dsp:txXfrm>
    </dsp:sp>
    <dsp:sp modelId="{8559F33C-EF3A-4EBC-B7D1-7DA167AE09D5}">
      <dsp:nvSpPr>
        <dsp:cNvPr id="0" name=""/>
        <dsp:cNvSpPr/>
      </dsp:nvSpPr>
      <dsp:spPr>
        <a:xfrm>
          <a:off x="2815820" y="0"/>
          <a:ext cx="2148321" cy="214821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FBA4E3-6934-4971-A0D3-6DF0B37EF7EA}">
      <dsp:nvSpPr>
        <dsp:cNvPr id="0" name=""/>
        <dsp:cNvSpPr/>
      </dsp:nvSpPr>
      <dsp:spPr>
        <a:xfrm rot="10800000">
          <a:off x="2815820" y="3082406"/>
          <a:ext cx="2148321" cy="214821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-1056591"/>
            <a:satOff val="-11799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4C9650-EB3D-40EE-9E76-08D9CD9C86AE}">
      <dsp:nvSpPr>
        <dsp:cNvPr id="0" name=""/>
        <dsp:cNvSpPr/>
      </dsp:nvSpPr>
      <dsp:spPr>
        <a:xfrm>
          <a:off x="3592271" y="0"/>
          <a:ext cx="3381375" cy="20288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chemeClr val="bg1"/>
              </a:solidFill>
            </a:rPr>
            <a:t>Форми прикметників зумовлені стилістикою</a:t>
          </a:r>
          <a:endParaRPr lang="ru-RU" sz="3100" kern="1200" dirty="0">
            <a:solidFill>
              <a:schemeClr val="bg1"/>
            </a:solidFill>
          </a:endParaRPr>
        </a:p>
      </dsp:txBody>
      <dsp:txXfrm>
        <a:off x="3592271" y="0"/>
        <a:ext cx="3381375" cy="2028825"/>
      </dsp:txXfrm>
    </dsp:sp>
    <dsp:sp modelId="{B2524C19-E7C1-4669-8B94-99A5B50E8D37}">
      <dsp:nvSpPr>
        <dsp:cNvPr id="0" name=""/>
        <dsp:cNvSpPr/>
      </dsp:nvSpPr>
      <dsp:spPr>
        <a:xfrm>
          <a:off x="140259" y="1833741"/>
          <a:ext cx="3381375" cy="202882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chemeClr val="bg1"/>
              </a:solidFill>
            </a:rPr>
            <a:t>Повні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chemeClr val="bg1"/>
              </a:solidFill>
            </a:rPr>
            <a:t>(стягнені й нестягнені)</a:t>
          </a:r>
          <a:endParaRPr lang="ru-RU" sz="3100" kern="1200" dirty="0">
            <a:solidFill>
              <a:schemeClr val="bg1"/>
            </a:solidFill>
          </a:endParaRPr>
        </a:p>
      </dsp:txBody>
      <dsp:txXfrm>
        <a:off x="140259" y="1833741"/>
        <a:ext cx="3381375" cy="2028825"/>
      </dsp:txXfrm>
    </dsp:sp>
    <dsp:sp modelId="{40D863D3-FF06-4E47-9774-6D767AD63099}">
      <dsp:nvSpPr>
        <dsp:cNvPr id="0" name=""/>
        <dsp:cNvSpPr/>
      </dsp:nvSpPr>
      <dsp:spPr>
        <a:xfrm>
          <a:off x="7073295" y="1872958"/>
          <a:ext cx="3381375" cy="202882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chemeClr val="bg1"/>
              </a:solidFill>
            </a:rPr>
            <a:t>Короткі</a:t>
          </a:r>
          <a:endParaRPr lang="ru-RU" sz="3100" kern="1200" dirty="0">
            <a:solidFill>
              <a:schemeClr val="bg1"/>
            </a:solidFill>
          </a:endParaRPr>
        </a:p>
      </dsp:txBody>
      <dsp:txXfrm>
        <a:off x="7073295" y="1872958"/>
        <a:ext cx="3381375" cy="20288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04B623-4528-4F65-8CF0-E11564F0D69A}">
      <dsp:nvSpPr>
        <dsp:cNvPr id="0" name=""/>
        <dsp:cNvSpPr/>
      </dsp:nvSpPr>
      <dsp:spPr>
        <a:xfrm rot="16200000">
          <a:off x="658508" y="1455526"/>
          <a:ext cx="3082106" cy="1883493"/>
        </a:xfrm>
        <a:prstGeom prst="round2SameRect">
          <a:avLst>
            <a:gd name="adj1" fmla="val 16670"/>
            <a:gd name="adj2" fmla="val 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88900" rIns="80010" bIns="8890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chemeClr val="bg1"/>
              </a:solidFill>
            </a:rPr>
            <a:t>повні нестягнені прикметники мають форми називного та знахідного відмінків жіночого і середнього родів однини (-</a:t>
          </a:r>
          <a:r>
            <a:rPr lang="uk-UA" sz="1400" b="1" kern="1200" dirty="0" err="1" smtClean="0">
              <a:solidFill>
                <a:schemeClr val="bg1"/>
              </a:solidFill>
            </a:rPr>
            <a:t>ая</a:t>
          </a:r>
          <a:r>
            <a:rPr lang="uk-UA" sz="1400" b="1" kern="1200" dirty="0" smtClean="0">
              <a:solidFill>
                <a:schemeClr val="bg1"/>
              </a:solidFill>
            </a:rPr>
            <a:t>, -</a:t>
          </a:r>
          <a:r>
            <a:rPr lang="uk-UA" sz="1400" b="1" kern="1200" dirty="0" err="1" smtClean="0">
              <a:solidFill>
                <a:schemeClr val="bg1"/>
              </a:solidFill>
            </a:rPr>
            <a:t>еє</a:t>
          </a:r>
          <a:r>
            <a:rPr lang="uk-UA" sz="1400" b="1" kern="1200" dirty="0" smtClean="0">
              <a:solidFill>
                <a:schemeClr val="bg1"/>
              </a:solidFill>
            </a:rPr>
            <a:t>; -</a:t>
          </a:r>
          <a:r>
            <a:rPr lang="uk-UA" sz="1400" b="1" kern="1200" dirty="0" err="1" smtClean="0">
              <a:solidFill>
                <a:schemeClr val="bg1"/>
              </a:solidFill>
            </a:rPr>
            <a:t>ую</a:t>
          </a:r>
          <a:r>
            <a:rPr lang="uk-UA" sz="1400" b="1" kern="1200" dirty="0" smtClean="0">
              <a:solidFill>
                <a:schemeClr val="bg1"/>
              </a:solidFill>
            </a:rPr>
            <a:t>, -</a:t>
          </a:r>
          <a:r>
            <a:rPr lang="uk-UA" sz="1400" b="1" kern="1200" dirty="0" err="1" smtClean="0">
              <a:solidFill>
                <a:schemeClr val="bg1"/>
              </a:solidFill>
            </a:rPr>
            <a:t>еє</a:t>
          </a:r>
          <a:r>
            <a:rPr lang="uk-UA" sz="1400" b="1" kern="1200" dirty="0" smtClean="0">
              <a:solidFill>
                <a:schemeClr val="bg1"/>
              </a:solidFill>
            </a:rPr>
            <a:t>), а також називний і знахідний множини   (-</a:t>
          </a:r>
          <a:r>
            <a:rPr lang="uk-UA" sz="1400" b="1" kern="1200" dirty="0" err="1" smtClean="0">
              <a:solidFill>
                <a:schemeClr val="bg1"/>
              </a:solidFill>
            </a:rPr>
            <a:t>ії</a:t>
          </a:r>
          <a:r>
            <a:rPr lang="uk-UA" sz="1400" b="1" kern="1200" dirty="0" smtClean="0">
              <a:solidFill>
                <a:schemeClr val="bg1"/>
              </a:solidFill>
            </a:rPr>
            <a:t>)</a:t>
          </a:r>
          <a:endParaRPr lang="ru-RU" sz="1400" b="1" kern="1200" dirty="0">
            <a:solidFill>
              <a:schemeClr val="bg1"/>
            </a:solidFill>
          </a:endParaRPr>
        </a:p>
      </dsp:txBody>
      <dsp:txXfrm rot="5400000">
        <a:off x="1349776" y="948181"/>
        <a:ext cx="1791532" cy="2898184"/>
      </dsp:txXfrm>
    </dsp:sp>
    <dsp:sp modelId="{6A6202D7-8E8E-401C-8AF0-4205426146A8}">
      <dsp:nvSpPr>
        <dsp:cNvPr id="0" name=""/>
        <dsp:cNvSpPr/>
      </dsp:nvSpPr>
      <dsp:spPr>
        <a:xfrm rot="5400000">
          <a:off x="2627528" y="1455526"/>
          <a:ext cx="3082106" cy="1883493"/>
        </a:xfrm>
        <a:prstGeom prst="round2SameRect">
          <a:avLst>
            <a:gd name="adj1" fmla="val 16670"/>
            <a:gd name="adj2" fmla="val 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8900" rIns="53340" bIns="8890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i="1" kern="1200" dirty="0" err="1" smtClean="0">
              <a:solidFill>
                <a:srgbClr val="0070C0"/>
              </a:solidFill>
            </a:rPr>
            <a:t>добрая</a:t>
          </a:r>
          <a:r>
            <a:rPr lang="uk-UA" sz="1400" b="1" i="1" kern="1200" dirty="0" smtClean="0">
              <a:solidFill>
                <a:srgbClr val="0070C0"/>
              </a:solidFill>
            </a:rPr>
            <a:t>, </a:t>
          </a:r>
          <a:r>
            <a:rPr lang="uk-UA" sz="1400" b="1" i="1" kern="1200" dirty="0" err="1" smtClean="0">
              <a:solidFill>
                <a:srgbClr val="0070C0"/>
              </a:solidFill>
            </a:rPr>
            <a:t>добреє</a:t>
          </a:r>
          <a:r>
            <a:rPr lang="uk-UA" sz="1400" b="1" i="1" kern="1200" dirty="0" smtClean="0">
              <a:solidFill>
                <a:srgbClr val="0070C0"/>
              </a:solidFill>
            </a:rPr>
            <a:t>, </a:t>
          </a:r>
          <a:r>
            <a:rPr lang="uk-UA" sz="1400" b="1" i="1" kern="1200" dirty="0" err="1" smtClean="0">
              <a:solidFill>
                <a:srgbClr val="0070C0"/>
              </a:solidFill>
            </a:rPr>
            <a:t>добрую</a:t>
          </a:r>
          <a:r>
            <a:rPr lang="uk-UA" sz="1400" b="1" i="1" kern="1200" dirty="0" smtClean="0">
              <a:solidFill>
                <a:srgbClr val="0070C0"/>
              </a:solidFill>
            </a:rPr>
            <a:t>; </a:t>
          </a:r>
          <a:r>
            <a:rPr lang="uk-UA" sz="1400" b="1" i="1" kern="1200" dirty="0" err="1" smtClean="0">
              <a:solidFill>
                <a:srgbClr val="0070C0"/>
              </a:solidFill>
            </a:rPr>
            <a:t>синяя</a:t>
          </a:r>
          <a:r>
            <a:rPr lang="uk-UA" sz="1400" b="1" i="1" kern="1200" dirty="0" smtClean="0">
              <a:solidFill>
                <a:srgbClr val="0070C0"/>
              </a:solidFill>
            </a:rPr>
            <a:t>, </a:t>
          </a:r>
          <a:r>
            <a:rPr lang="uk-UA" sz="1400" b="1" i="1" kern="1200" dirty="0" err="1" smtClean="0">
              <a:solidFill>
                <a:srgbClr val="0070C0"/>
              </a:solidFill>
            </a:rPr>
            <a:t>синєє</a:t>
          </a:r>
          <a:r>
            <a:rPr lang="uk-UA" sz="1400" b="1" i="1" kern="1200" dirty="0" smtClean="0">
              <a:solidFill>
                <a:srgbClr val="0070C0"/>
              </a:solidFill>
            </a:rPr>
            <a:t>, </a:t>
          </a:r>
          <a:r>
            <a:rPr lang="uk-UA" sz="1400" b="1" i="1" kern="1200" dirty="0" err="1" smtClean="0">
              <a:solidFill>
                <a:srgbClr val="0070C0"/>
              </a:solidFill>
            </a:rPr>
            <a:t>синюю</a:t>
          </a:r>
          <a:endParaRPr lang="ru-RU" sz="1400" b="1" kern="1200" dirty="0">
            <a:solidFill>
              <a:srgbClr val="0070C0"/>
            </a:solidFill>
          </a:endParaRPr>
        </a:p>
      </dsp:txBody>
      <dsp:txXfrm rot="-5400000">
        <a:off x="3226835" y="948181"/>
        <a:ext cx="1791532" cy="2898184"/>
      </dsp:txXfrm>
    </dsp:sp>
    <dsp:sp modelId="{E649508A-EE4A-4013-A2F3-A606D9E84AFC}">
      <dsp:nvSpPr>
        <dsp:cNvPr id="0" name=""/>
        <dsp:cNvSpPr/>
      </dsp:nvSpPr>
      <dsp:spPr>
        <a:xfrm>
          <a:off x="2199369" y="0"/>
          <a:ext cx="1969019" cy="1968923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0516E-5ACA-477D-A88E-4453CBD1EFEF}">
      <dsp:nvSpPr>
        <dsp:cNvPr id="0" name=""/>
        <dsp:cNvSpPr/>
      </dsp:nvSpPr>
      <dsp:spPr>
        <a:xfrm rot="10800000">
          <a:off x="2199369" y="2825144"/>
          <a:ext cx="1969019" cy="1968923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4400" b="1" i="1" dirty="0">
                <a:solidFill>
                  <a:srgbClr val="FFFF00"/>
                </a:solidFill>
              </a:rPr>
              <a:t>ПРИКМЕТНИК ЯК ЧАСТИНА МОВИ: </a:t>
            </a:r>
            <a:r>
              <a:rPr lang="ru-RU" sz="4400" dirty="0">
                <a:solidFill>
                  <a:srgbClr val="FFFF00"/>
                </a:solidFill>
              </a:rPr>
              <a:t/>
            </a:r>
            <a:br>
              <a:rPr lang="ru-RU" sz="4400" dirty="0">
                <a:solidFill>
                  <a:srgbClr val="FFFF00"/>
                </a:solidFill>
              </a:rPr>
            </a:br>
            <a:r>
              <a:rPr lang="uk-UA" sz="4400" b="1" i="1" dirty="0">
                <a:solidFill>
                  <a:srgbClr val="FFFF00"/>
                </a:solidFill>
              </a:rPr>
              <a:t>СЕМАНТИЧНІ, МОРФОЛОГІЧНІ й СИНТАКСИЧНІ ОЗНАКИ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/>
              <a:t>ТЕМА </a:t>
            </a:r>
            <a:r>
              <a:rPr lang="uk-UA" b="1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5619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7874" y="385550"/>
            <a:ext cx="10415452" cy="1293028"/>
          </a:xfrm>
        </p:spPr>
        <p:txBody>
          <a:bodyPr/>
          <a:lstStyle/>
          <a:p>
            <a:pPr algn="ctr"/>
            <a:r>
              <a:rPr lang="uk-UA" b="1" i="1" dirty="0">
                <a:solidFill>
                  <a:srgbClr val="FFFF00"/>
                </a:solidFill>
              </a:rPr>
              <a:t>Короткі (нечленні/іменні) прикметники</a:t>
            </a:r>
            <a:r>
              <a:rPr lang="uk-UA" b="1" dirty="0">
                <a:solidFill>
                  <a:srgbClr val="FFFF00"/>
                </a:solidFill>
              </a:rPr>
              <a:t> 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Короткі </a:t>
            </a:r>
            <a:r>
              <a:rPr lang="uk-UA" dirty="0"/>
              <a:t>прикметники можливі лише в називному (знахідному) відмінку однини </a:t>
            </a:r>
            <a:r>
              <a:rPr lang="uk-UA" u="sng" dirty="0"/>
              <a:t>чоловічого</a:t>
            </a:r>
            <a:r>
              <a:rPr lang="uk-UA" dirty="0"/>
              <a:t> </a:t>
            </a:r>
            <a:r>
              <a:rPr lang="uk-UA" dirty="0" smtClean="0"/>
              <a:t>роду</a:t>
            </a:r>
          </a:p>
          <a:p>
            <a:endParaRPr lang="uk-UA" dirty="0"/>
          </a:p>
          <a:p>
            <a:r>
              <a:rPr lang="uk-UA" b="1" i="1" dirty="0">
                <a:solidFill>
                  <a:srgbClr val="FFFF00"/>
                </a:solidFill>
              </a:rPr>
              <a:t>винен – винний, згоден – згодний, повен – повний, потрібен – потрібний;</a:t>
            </a:r>
            <a:r>
              <a:rPr lang="uk-UA" b="1" dirty="0">
                <a:solidFill>
                  <a:srgbClr val="FFFF00"/>
                </a:solidFill>
              </a:rPr>
              <a:t> дуже </a:t>
            </a:r>
            <a:r>
              <a:rPr lang="uk-UA" b="1" dirty="0" err="1">
                <a:solidFill>
                  <a:srgbClr val="FFFF00"/>
                </a:solidFill>
              </a:rPr>
              <a:t>рідко</a:t>
            </a:r>
            <a:r>
              <a:rPr lang="uk-UA" b="1" dirty="0">
                <a:solidFill>
                  <a:srgbClr val="FFFF00"/>
                </a:solidFill>
              </a:rPr>
              <a:t> відносні: </a:t>
            </a:r>
            <a:r>
              <a:rPr lang="uk-UA" b="1" i="1" dirty="0">
                <a:solidFill>
                  <a:srgbClr val="FFFF00"/>
                </a:solidFill>
              </a:rPr>
              <a:t>маків – маковий</a:t>
            </a:r>
            <a:r>
              <a:rPr lang="uk-UA" b="1" dirty="0">
                <a:solidFill>
                  <a:srgbClr val="FFFF00"/>
                </a:solidFill>
              </a:rPr>
              <a:t>. </a:t>
            </a:r>
            <a:endParaRPr lang="ru-R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336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питання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uk-UA" sz="3200" b="1" dirty="0"/>
              <a:t>Поняття про прикметник як частину мови. Категорійне значення прикметника. Синтаксична функція його.</a:t>
            </a:r>
            <a:endParaRPr lang="ru-RU" sz="3200" b="1" dirty="0"/>
          </a:p>
          <a:p>
            <a:pPr marL="514350" lvl="0" indent="-514350">
              <a:buFont typeface="+mj-lt"/>
              <a:buAutoNum type="arabicPeriod"/>
            </a:pPr>
            <a:r>
              <a:rPr lang="uk-UA" sz="3200" b="1" dirty="0"/>
              <a:t>Семантичні, словотвірні й морфологічні ознаки прикметника. Характер категорій роду, числа та відмінка прикметників. </a:t>
            </a:r>
            <a:endParaRPr lang="ru-RU" sz="3200" b="1" dirty="0"/>
          </a:p>
          <a:p>
            <a:pPr marL="514350" lvl="0" indent="-514350">
              <a:buFont typeface="+mj-lt"/>
              <a:buAutoNum type="arabicPeriod"/>
            </a:pPr>
            <a:r>
              <a:rPr lang="uk-UA" sz="3200" b="1" dirty="0"/>
              <a:t>Форми прикметника в українській мові: повні стягнені, повні нестягнені та короткі.</a:t>
            </a:r>
            <a:endParaRPr lang="ru-RU" sz="3200" b="1" dirty="0"/>
          </a:p>
          <a:p>
            <a:pPr marL="514350" indent="-514350">
              <a:buFont typeface="+mj-lt"/>
              <a:buAutoNum type="arabicPeriod"/>
            </a:pPr>
            <a:endParaRPr lang="ru-RU" sz="3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709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Частини мови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223757"/>
              </p:ext>
            </p:extLst>
          </p:nvPr>
        </p:nvGraphicFramePr>
        <p:xfrm>
          <a:off x="-470264" y="1593669"/>
          <a:ext cx="12662263" cy="5107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6943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668" y="322217"/>
            <a:ext cx="4114800" cy="957943"/>
          </a:xfrm>
        </p:spPr>
        <p:txBody>
          <a:bodyPr/>
          <a:lstStyle/>
          <a:p>
            <a:r>
              <a:rPr lang="uk-UA" b="1" dirty="0" smtClean="0">
                <a:solidFill>
                  <a:srgbClr val="FFFF00"/>
                </a:solidFill>
              </a:rPr>
              <a:t>Прикметник - це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138305"/>
              </p:ext>
            </p:extLst>
          </p:nvPr>
        </p:nvGraphicFramePr>
        <p:xfrm>
          <a:off x="3997234" y="0"/>
          <a:ext cx="8194767" cy="685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4504" y="1922417"/>
            <a:ext cx="4062548" cy="4296267"/>
          </a:xfrm>
        </p:spPr>
        <p:txBody>
          <a:bodyPr/>
          <a:lstStyle/>
          <a:p>
            <a:pPr lvl="0">
              <a:lnSpc>
                <a:spcPct val="200000"/>
              </a:lnSpc>
            </a:pPr>
            <a:r>
              <a:rPr lang="uk-UA" b="1" dirty="0" smtClean="0">
                <a:solidFill>
                  <a:srgbClr val="FFFF00"/>
                </a:solidFill>
              </a:rPr>
              <a:t>це </a:t>
            </a:r>
            <a:r>
              <a:rPr lang="uk-UA" b="1" dirty="0">
                <a:solidFill>
                  <a:srgbClr val="FFFF00"/>
                </a:solidFill>
              </a:rPr>
              <a:t>самостійна, змінна частина мови, що виражає статичну ознаку предмета і сполучається з іменником, узгоджуючись з ним у роді, числі й відмінку. Відповідає на питання про предмет: який (яка, яке)? чий (чия, чиє)? котрий (котра, котре)? </a:t>
            </a:r>
            <a:endParaRPr lang="ru-R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060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0700" y="267984"/>
            <a:ext cx="8610600" cy="129302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Функція й </a:t>
            </a:r>
            <a:r>
              <a:rPr lang="uk-UA" b="1" dirty="0" smtClean="0"/>
              <a:t>категорійна особливість </a:t>
            </a:r>
            <a:r>
              <a:rPr lang="uk-UA" b="1" dirty="0" smtClean="0">
                <a:solidFill>
                  <a:srgbClr val="FFFF00"/>
                </a:solidFill>
              </a:rPr>
              <a:t>прикметника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476668"/>
              </p:ext>
            </p:extLst>
          </p:nvPr>
        </p:nvGraphicFramePr>
        <p:xfrm>
          <a:off x="685800" y="470263"/>
          <a:ext cx="11188338" cy="6244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5997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694" y="98166"/>
            <a:ext cx="11538857" cy="1293028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rgbClr val="FFFF00"/>
                </a:solidFill>
              </a:rPr>
              <a:t>синтаксична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функція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прикметника</a:t>
            </a:r>
            <a:endParaRPr lang="ru-RU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253855"/>
              </p:ext>
            </p:extLst>
          </p:nvPr>
        </p:nvGraphicFramePr>
        <p:xfrm>
          <a:off x="685800" y="1280161"/>
          <a:ext cx="11044646" cy="4938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1339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446" y="764373"/>
            <a:ext cx="11205754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питання2.</a:t>
            </a:r>
            <a:r>
              <a:rPr lang="ru-RU" b="1" dirty="0" err="1">
                <a:solidFill>
                  <a:srgbClr val="FFFF00"/>
                </a:solidFill>
              </a:rPr>
              <a:t>Семантичні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uk-UA" b="1" dirty="0">
                <a:solidFill>
                  <a:srgbClr val="FFFF00"/>
                </a:solidFill>
              </a:rPr>
              <a:t>й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морфологічні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ознаки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прикметника</a:t>
            </a:r>
            <a:r>
              <a:rPr lang="ru-RU" dirty="0">
                <a:solidFill>
                  <a:srgbClr val="FFFF00"/>
                </a:solidFill>
              </a:rPr>
              <a:t>.	</a:t>
            </a:r>
            <a:r>
              <a:rPr lang="ru-RU" b="1" dirty="0">
                <a:solidFill>
                  <a:srgbClr val="FFFF00"/>
                </a:solidFill>
              </a:rPr>
              <a:t>Характер </a:t>
            </a:r>
            <a:r>
              <a:rPr lang="ru-RU" b="1" dirty="0" err="1">
                <a:solidFill>
                  <a:srgbClr val="FFFF00"/>
                </a:solidFill>
              </a:rPr>
              <a:t>категорій</a:t>
            </a:r>
            <a:r>
              <a:rPr lang="ru-RU" b="1" dirty="0">
                <a:solidFill>
                  <a:srgbClr val="FFFF00"/>
                </a:solidFill>
              </a:rPr>
              <a:t> роду, числа та </a:t>
            </a:r>
            <a:r>
              <a:rPr lang="ru-RU" b="1" dirty="0" err="1">
                <a:solidFill>
                  <a:srgbClr val="FFFF00"/>
                </a:solidFill>
              </a:rPr>
              <a:t>відмінка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прикметників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678115"/>
              </p:ext>
            </p:extLst>
          </p:nvPr>
        </p:nvGraphicFramePr>
        <p:xfrm>
          <a:off x="685800" y="2272937"/>
          <a:ext cx="6969034" cy="3945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03568016"/>
              </p:ext>
            </p:extLst>
          </p:nvPr>
        </p:nvGraphicFramePr>
        <p:xfrm>
          <a:off x="5715725" y="1724297"/>
          <a:ext cx="8013338" cy="5230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91510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57200" y="764373"/>
            <a:ext cx="11963400" cy="129302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Питання 3. Форми </a:t>
            </a:r>
            <a:r>
              <a:rPr lang="uk-UA" b="1" dirty="0">
                <a:solidFill>
                  <a:srgbClr val="FFFF00"/>
                </a:solidFill>
              </a:rPr>
              <a:t>прикметника в українській мові за специфікою закінчень(уживаністю): повні стягнені, повні нестягнені та короткі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11576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7720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188" y="0"/>
            <a:ext cx="8610600" cy="901337"/>
          </a:xfrm>
        </p:spPr>
        <p:txBody>
          <a:bodyPr/>
          <a:lstStyle/>
          <a:p>
            <a:r>
              <a:rPr lang="uk-UA" b="1" dirty="0">
                <a:solidFill>
                  <a:srgbClr val="FFFF00"/>
                </a:solidFill>
              </a:rPr>
              <a:t>Повні форми прикметників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7838" y="901338"/>
            <a:ext cx="5079991" cy="731520"/>
          </a:xfrm>
        </p:spPr>
        <p:txBody>
          <a:bodyPr>
            <a:normAutofit fontScale="92500" lnSpcReduction="10000"/>
          </a:bodyPr>
          <a:lstStyle/>
          <a:p>
            <a:r>
              <a:rPr lang="uk-UA" b="1" i="1" dirty="0">
                <a:solidFill>
                  <a:srgbClr val="00B0F0"/>
                </a:solidFill>
              </a:rPr>
              <a:t>Повні (членні) нестягнені</a:t>
            </a:r>
            <a:r>
              <a:rPr lang="uk-UA" b="1" dirty="0">
                <a:solidFill>
                  <a:srgbClr val="00B0F0"/>
                </a:solidFill>
              </a:rPr>
              <a:t> прикметники </a:t>
            </a:r>
            <a:endParaRPr lang="ru-RU" b="1" dirty="0">
              <a:solidFill>
                <a:srgbClr val="00B0F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67645000"/>
              </p:ext>
            </p:extLst>
          </p:nvPr>
        </p:nvGraphicFramePr>
        <p:xfrm>
          <a:off x="-372292" y="1632858"/>
          <a:ext cx="6368143" cy="4794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86500" y="855142"/>
            <a:ext cx="5105400" cy="823912"/>
          </a:xfrm>
        </p:spPr>
        <p:txBody>
          <a:bodyPr>
            <a:normAutofit lnSpcReduction="10000"/>
          </a:bodyPr>
          <a:lstStyle/>
          <a:p>
            <a:r>
              <a:rPr lang="ru-RU" b="1" i="1" dirty="0" err="1">
                <a:solidFill>
                  <a:srgbClr val="0070C0"/>
                </a:solidFill>
              </a:rPr>
              <a:t>Повні</a:t>
            </a:r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i="1" dirty="0" err="1">
                <a:solidFill>
                  <a:srgbClr val="0070C0"/>
                </a:solidFill>
              </a:rPr>
              <a:t>стягнені</a:t>
            </a:r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форми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є </a:t>
            </a:r>
            <a:r>
              <a:rPr lang="ru-RU" b="1" dirty="0" err="1">
                <a:solidFill>
                  <a:srgbClr val="0070C0"/>
                </a:solidFill>
              </a:rPr>
              <a:t>загальновживаними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90457" y="1756480"/>
            <a:ext cx="6215743" cy="4462206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3200" b="1" i="1" dirty="0" err="1">
                <a:solidFill>
                  <a:srgbClr val="0070C0"/>
                </a:solidFill>
              </a:rPr>
              <a:t>гарна</a:t>
            </a:r>
            <a:r>
              <a:rPr lang="ru-RU" sz="3200" b="1" i="1" dirty="0">
                <a:solidFill>
                  <a:srgbClr val="0070C0"/>
                </a:solidFill>
              </a:rPr>
              <a:t>, </a:t>
            </a:r>
            <a:r>
              <a:rPr lang="ru-RU" sz="3200" b="1" i="1" dirty="0" err="1">
                <a:solidFill>
                  <a:srgbClr val="0070C0"/>
                </a:solidFill>
              </a:rPr>
              <a:t>гарне</a:t>
            </a:r>
            <a:r>
              <a:rPr lang="ru-RU" sz="3200" b="1" i="1" dirty="0">
                <a:solidFill>
                  <a:srgbClr val="0070C0"/>
                </a:solidFill>
              </a:rPr>
              <a:t>, </a:t>
            </a:r>
            <a:r>
              <a:rPr lang="ru-RU" sz="3200" b="1" i="1" dirty="0" err="1">
                <a:solidFill>
                  <a:srgbClr val="0070C0"/>
                </a:solidFill>
              </a:rPr>
              <a:t>гарні</a:t>
            </a:r>
            <a:r>
              <a:rPr lang="ru-RU" sz="3200" b="1" i="1" dirty="0">
                <a:solidFill>
                  <a:srgbClr val="0070C0"/>
                </a:solidFill>
              </a:rPr>
              <a:t>; синя, </a:t>
            </a:r>
            <a:r>
              <a:rPr lang="ru-RU" sz="3200" b="1" i="1" dirty="0" err="1">
                <a:solidFill>
                  <a:srgbClr val="0070C0"/>
                </a:solidFill>
              </a:rPr>
              <a:t>синє</a:t>
            </a:r>
            <a:r>
              <a:rPr lang="ru-RU" sz="3200" b="1" i="1" dirty="0">
                <a:solidFill>
                  <a:srgbClr val="0070C0"/>
                </a:solidFill>
              </a:rPr>
              <a:t>, </a:t>
            </a:r>
            <a:r>
              <a:rPr lang="ru-RU" sz="3200" b="1" i="1" dirty="0" err="1">
                <a:solidFill>
                  <a:srgbClr val="0070C0"/>
                </a:solidFill>
              </a:rPr>
              <a:t>сині</a:t>
            </a:r>
            <a:r>
              <a:rPr lang="ru-RU" sz="3200" b="1" i="1" dirty="0">
                <a:solidFill>
                  <a:srgbClr val="0070C0"/>
                </a:solidFill>
              </a:rPr>
              <a:t>.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056569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45</TotalTime>
  <Words>457</Words>
  <Application>Microsoft Office PowerPoint</Application>
  <PresentationFormat>Широкоэкранный</PresentationFormat>
  <Paragraphs>56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След самолета</vt:lpstr>
      <vt:lpstr>ПРИКМЕТНИК ЯК ЧАСТИНА МОВИ:  СЕМАНТИЧНІ, МОРФОЛОГІЧНІ й СИНТАКСИЧНІ ОЗНАКИ </vt:lpstr>
      <vt:lpstr>питання</vt:lpstr>
      <vt:lpstr>Частини мови</vt:lpstr>
      <vt:lpstr>Прикметник - це</vt:lpstr>
      <vt:lpstr>Функція й категорійна особливість прикметника</vt:lpstr>
      <vt:lpstr>синтаксична функція прикметника</vt:lpstr>
      <vt:lpstr>питання2.Семантичні й морфологічні ознаки прикметника. Характер категорій роду, числа та відмінка прикметників </vt:lpstr>
      <vt:lpstr>Питання 3. Форми прикметника в українській мові за специфікою закінчень(уживаністю): повні стягнені, повні нестягнені та короткі </vt:lpstr>
      <vt:lpstr>Повні форми прикметників</vt:lpstr>
      <vt:lpstr>Короткі (нечленні/іменні) прикметники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ПРИКМЕТНИК ЯК ЧАСТИНА МОВИ:  СЕМАНТИЧНІ, МОРФОЛОГІЧНІ й СИНТАКСИЧНІ ОЗНАКИ</dc:title>
  <dc:creator>admin</dc:creator>
  <cp:lastModifiedBy>admin</cp:lastModifiedBy>
  <cp:revision>5</cp:revision>
  <dcterms:created xsi:type="dcterms:W3CDTF">2025-04-13T18:18:21Z</dcterms:created>
  <dcterms:modified xsi:type="dcterms:W3CDTF">2025-04-13T19:03:32Z</dcterms:modified>
</cp:coreProperties>
</file>