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5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60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72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6937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12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31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721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644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7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11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65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98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4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49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93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83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F00DF-A58D-47D0-BE69-D75139203A3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79775-ACC2-4CD4-B34F-198B1F9E2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206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готельного господарства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99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561315"/>
            <a:ext cx="8610600" cy="1496086"/>
          </a:xfrm>
        </p:spPr>
        <p:txBody>
          <a:bodyPr>
            <a:normAutofit fontScale="9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С. 126-129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199176"/>
            <a:ext cx="8610600" cy="1858225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прилеглій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4325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озеленені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паркових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водоймища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тротуари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автошляхи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автостоянки;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коли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075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зимовий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4339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доріжок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бордюрів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тротуарів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під’їзних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автошляхів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Садівники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прочищають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доріжки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парках.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багатолітніх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категорії4 *та 5*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доріжки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тротуару,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центрального входу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оснащують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підігріву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43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навесні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Навесні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залишилось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остаточного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тротуарів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доріжок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каналізаційні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колодязі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талоюі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облаштованих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парках і скверах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пляжах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сухі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спалюють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0533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73655"/>
            <a:ext cx="10820400" cy="4680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росту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трав’яних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поливальні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орошають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санітарногігієнічному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автостоянка,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заасфальтовану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мийними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розчиняють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бензин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мастила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струменем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води.</a:t>
            </a:r>
          </a:p>
        </p:txBody>
      </p:sp>
    </p:spTree>
    <p:extLst>
      <p:ext uri="{BB962C8B-B14F-4D97-AF65-F5344CB8AC3E}">
        <p14:creationId xmlns:p14="http://schemas.microsoft.com/office/powerpoint/2010/main" val="277296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осінній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057402"/>
            <a:ext cx="10820400" cy="462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Восени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зимового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осіннє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перекопують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клумби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вдобрюють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грунт.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Осіннє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заборонено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пункту, тому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основному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літніх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будиночках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наметах,їх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розбирають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82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477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високоякісного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санітарно-епідеміологічних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персонал;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машин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1862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342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попадатися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гостеві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покоївки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відволікатися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1063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3510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провітрювання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пилу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крісел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диванів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столиків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пилу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пилососа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паркетної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підлоги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підлоги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9161351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84</TotalTime>
  <Words>571</Words>
  <Application>Microsoft Office PowerPoint</Application>
  <PresentationFormat>Широкоэкранный</PresentationFormat>
  <Paragraphs>40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Times New Roman</vt:lpstr>
      <vt:lpstr>След самолета</vt:lpstr>
      <vt:lpstr>Організація готельного господарства</vt:lpstr>
      <vt:lpstr>Організація прибиральних робіт на прилеглій території підприємства готельного господарства</vt:lpstr>
      <vt:lpstr>Основні прибиральні роботи в зимовий період.</vt:lpstr>
      <vt:lpstr>Основні прибиральні роботи навесні.</vt:lpstr>
      <vt:lpstr>Основні прибиральні роботи в літній період</vt:lpstr>
      <vt:lpstr>Основні прибиральні роботи в осінній період</vt:lpstr>
      <vt:lpstr>Організація прибиральних робіт у житлових групах приміщень</vt:lpstr>
      <vt:lpstr>Організація прибиральних робіт у житлових групах приміщень</vt:lpstr>
      <vt:lpstr>Організація прибиральних робіт у приміщеннях загального користування </vt:lpstr>
      <vt:lpstr>Періодичність виконання прибиральних робіт у приміщеннях готельного підприємства.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готельного господарства</dc:title>
  <dc:creator>Пользователь Windows</dc:creator>
  <cp:lastModifiedBy>Пользователь Windows</cp:lastModifiedBy>
  <cp:revision>6</cp:revision>
  <dcterms:created xsi:type="dcterms:W3CDTF">2020-11-25T14:15:03Z</dcterms:created>
  <dcterms:modified xsi:type="dcterms:W3CDTF">2020-11-25T17:42:23Z</dcterms:modified>
</cp:coreProperties>
</file>