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D8F1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проблеми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Формулювання цілей дослідження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4. Визначення методу збору даних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3. Визначення типу необхідної інформації та джерел її одержання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Збір даних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6. Аналіз та інтерпретація даних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163058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C43273-873D-4374-B166-49908890F6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5F6B46F-84BB-4962-84D4-3B6F8D03226A}">
      <dgm:prSet phldrT="[Текст]" custT="1"/>
      <dgm:spPr/>
      <dgm:t>
        <a:bodyPr/>
        <a:lstStyle/>
        <a:p>
          <a:pPr algn="ctr"/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Вступна частина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E842A-6108-4B54-B250-1112258DDD1F}" type="parTrans" cxnId="{9553F691-A4EB-40F9-94B6-8BBA2E53A83B}">
      <dgm:prSet/>
      <dgm:spPr/>
      <dgm:t>
        <a:bodyPr/>
        <a:lstStyle/>
        <a:p>
          <a:endParaRPr lang="ru-UA"/>
        </a:p>
      </dgm:t>
    </dgm:pt>
    <dgm:pt modelId="{C5BCE1F9-60E5-4763-9277-11DACA2D0CBE}" type="sibTrans" cxnId="{9553F691-A4EB-40F9-94B6-8BBA2E53A83B}">
      <dgm:prSet/>
      <dgm:spPr/>
      <dgm:t>
        <a:bodyPr/>
        <a:lstStyle/>
        <a:p>
          <a:endParaRPr lang="ru-UA"/>
        </a:p>
      </dgm:t>
    </dgm:pt>
    <dgm:pt modelId="{2176A4B2-42B0-41C2-8720-8B0ADE1BF30F}">
      <dgm:prSet phldrT="[Текст]" custT="1"/>
      <dgm:spPr/>
      <dgm:t>
        <a:bodyPr/>
        <a:lstStyle/>
        <a:p>
          <a:pPr algn="just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найменування організації, фірми, компанії, яка проводить маркетингове дослідження;</a:t>
          </a:r>
        </a:p>
      </dgm:t>
    </dgm:pt>
    <dgm:pt modelId="{5DB1AF7B-15F3-49E0-A967-2585E6BF8563}" type="parTrans" cxnId="{762003D6-A056-4FC4-9A60-C6E6F8DF09CC}">
      <dgm:prSet/>
      <dgm:spPr/>
      <dgm:t>
        <a:bodyPr/>
        <a:lstStyle/>
        <a:p>
          <a:endParaRPr lang="ru-UA"/>
        </a:p>
      </dgm:t>
    </dgm:pt>
    <dgm:pt modelId="{0C2358DB-557C-4794-BB65-DAFCBA1BDFF4}" type="sibTrans" cxnId="{762003D6-A056-4FC4-9A60-C6E6F8DF09CC}">
      <dgm:prSet/>
      <dgm:spPr/>
      <dgm:t>
        <a:bodyPr/>
        <a:lstStyle/>
        <a:p>
          <a:endParaRPr lang="ru-UA"/>
        </a:p>
      </dgm:t>
    </dgm:pt>
    <dgm:pt modelId="{03F1C925-FB4F-4750-99CA-BAA757E96141}">
      <dgm:prSet phldrT="[Текст]" custT="1"/>
      <dgm:spPr/>
      <dgm:t>
        <a:bodyPr/>
        <a:lstStyle/>
        <a:p>
          <a:pPr algn="ctr"/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Реквізитна частина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BFE11-FE05-4107-BDD3-60F110784EBE}" type="parTrans" cxnId="{CD8A5A63-70FC-47F3-BB30-18631083C792}">
      <dgm:prSet/>
      <dgm:spPr/>
      <dgm:t>
        <a:bodyPr/>
        <a:lstStyle/>
        <a:p>
          <a:endParaRPr lang="ru-UA"/>
        </a:p>
      </dgm:t>
    </dgm:pt>
    <dgm:pt modelId="{8ABD1071-C687-4240-A748-42398F895105}" type="sibTrans" cxnId="{CD8A5A63-70FC-47F3-BB30-18631083C792}">
      <dgm:prSet/>
      <dgm:spPr/>
      <dgm:t>
        <a:bodyPr/>
        <a:lstStyle/>
        <a:p>
          <a:endParaRPr lang="ru-UA"/>
        </a:p>
      </dgm:t>
    </dgm:pt>
    <dgm:pt modelId="{3CB19044-FCA4-456D-BEAA-8FC25D86A151}">
      <dgm:prSet phldrT="[Текст]"/>
      <dgm:spPr/>
      <dgm:t>
        <a:bodyPr/>
        <a:lstStyle/>
        <a:p>
          <a:endParaRPr lang="ru-UA" dirty="0"/>
        </a:p>
      </dgm:t>
    </dgm:pt>
    <dgm:pt modelId="{2DDFAD39-2D1C-401C-B00A-9D015C24E62D}" type="parTrans" cxnId="{D270ABC5-BD0C-48C2-83D7-BCAE4BAB7F23}">
      <dgm:prSet/>
      <dgm:spPr/>
      <dgm:t>
        <a:bodyPr/>
        <a:lstStyle/>
        <a:p>
          <a:endParaRPr lang="ru-UA"/>
        </a:p>
      </dgm:t>
    </dgm:pt>
    <dgm:pt modelId="{829EB4B5-9618-4179-8934-9320434DDA57}" type="sibTrans" cxnId="{D270ABC5-BD0C-48C2-83D7-BCAE4BAB7F23}">
      <dgm:prSet/>
      <dgm:spPr/>
      <dgm:t>
        <a:bodyPr/>
        <a:lstStyle/>
        <a:p>
          <a:endParaRPr lang="ru-UA"/>
        </a:p>
      </dgm:t>
    </dgm:pt>
    <dgm:pt modelId="{C86123BD-DBF9-4F68-9DE3-513A5D11F4B0}">
      <dgm:prSet phldrT="[Текст]" custT="1"/>
      <dgm:spPr/>
      <dgm:t>
        <a:bodyPr/>
        <a:lstStyle/>
        <a:p>
          <a:pPr algn="l"/>
          <a:endParaRPr lang="ru-UA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049D7-5560-4E1B-96A1-0A31A36BD3B3}" type="parTrans" cxnId="{6460F4CF-A191-4DEB-808C-120BB319CE4B}">
      <dgm:prSet/>
      <dgm:spPr/>
      <dgm:t>
        <a:bodyPr/>
        <a:lstStyle/>
        <a:p>
          <a:endParaRPr lang="ru-UA"/>
        </a:p>
      </dgm:t>
    </dgm:pt>
    <dgm:pt modelId="{9624AE00-BA93-481A-85C2-16D7BB061D85}" type="sibTrans" cxnId="{6460F4CF-A191-4DEB-808C-120BB319CE4B}">
      <dgm:prSet/>
      <dgm:spPr/>
      <dgm:t>
        <a:bodyPr/>
        <a:lstStyle/>
        <a:p>
          <a:endParaRPr lang="ru-UA"/>
        </a:p>
      </dgm:t>
    </dgm:pt>
    <dgm:pt modelId="{B444C8BA-0813-46E5-BEE6-D2AAB2EF4987}">
      <dgm:prSet phldrT="[Текст]" custT="1"/>
      <dgm:spPr/>
      <dgm:t>
        <a:bodyPr/>
        <a:lstStyle/>
        <a:p>
          <a:pPr algn="l"/>
          <a:endParaRPr lang="ru-UA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091F1-8DDB-4C80-B774-B690F1F67780}" type="parTrans" cxnId="{51757CEB-A803-4021-AC8A-B3BEBB73C79D}">
      <dgm:prSet/>
      <dgm:spPr/>
      <dgm:t>
        <a:bodyPr/>
        <a:lstStyle/>
        <a:p>
          <a:endParaRPr lang="ru-UA"/>
        </a:p>
      </dgm:t>
    </dgm:pt>
    <dgm:pt modelId="{5C810B2E-7FF4-489E-AC3D-BCAE14AF02F9}" type="sibTrans" cxnId="{51757CEB-A803-4021-AC8A-B3BEBB73C79D}">
      <dgm:prSet/>
      <dgm:spPr/>
      <dgm:t>
        <a:bodyPr/>
        <a:lstStyle/>
        <a:p>
          <a:endParaRPr lang="ru-UA"/>
        </a:p>
      </dgm:t>
    </dgm:pt>
    <dgm:pt modelId="{379CD9DF-AA39-46BC-A3AB-204FBEA96C2A}">
      <dgm:prSet phldrT="[Текст]" custT="1"/>
      <dgm:spPr/>
      <dgm:t>
        <a:bodyPr/>
        <a:lstStyle/>
        <a:p>
          <a:pPr algn="just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 дослідження;</a:t>
          </a:r>
        </a:p>
      </dgm:t>
    </dgm:pt>
    <dgm:pt modelId="{D1B3872A-CC06-49CA-930A-F089D74BB866}" type="parTrans" cxnId="{85ADF250-91B6-4777-8836-055252E9A4FF}">
      <dgm:prSet/>
      <dgm:spPr/>
      <dgm:t>
        <a:bodyPr/>
        <a:lstStyle/>
        <a:p>
          <a:endParaRPr lang="ru-UA"/>
        </a:p>
      </dgm:t>
    </dgm:pt>
    <dgm:pt modelId="{75F07256-EDC9-4564-8049-4BBC3727A58D}" type="sibTrans" cxnId="{85ADF250-91B6-4777-8836-055252E9A4FF}">
      <dgm:prSet/>
      <dgm:spPr/>
      <dgm:t>
        <a:bodyPr/>
        <a:lstStyle/>
        <a:p>
          <a:endParaRPr lang="ru-UA"/>
        </a:p>
      </dgm:t>
    </dgm:pt>
    <dgm:pt modelId="{1010388A-7611-431A-B9F2-139087DB14E5}">
      <dgm:prSet phldrT="[Текст]" custT="1"/>
      <dgm:spPr/>
      <dgm:t>
        <a:bodyPr/>
        <a:lstStyle/>
        <a:p>
          <a:pPr algn="just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підкреслюється значущість особистої участі людини в опитуванні, яку користь одержить респондент, прийнявши участь в опитуванні;</a:t>
          </a:r>
        </a:p>
      </dgm:t>
    </dgm:pt>
    <dgm:pt modelId="{2B6BB13B-B0AA-41D8-8A01-A4B9DB48E236}" type="parTrans" cxnId="{24CACFA9-8831-4071-8BF2-66561C901D50}">
      <dgm:prSet/>
      <dgm:spPr/>
      <dgm:t>
        <a:bodyPr/>
        <a:lstStyle/>
        <a:p>
          <a:endParaRPr lang="ru-UA"/>
        </a:p>
      </dgm:t>
    </dgm:pt>
    <dgm:pt modelId="{850A2A35-514B-449E-82B3-7227F9C9FDCA}" type="sibTrans" cxnId="{24CACFA9-8831-4071-8BF2-66561C901D50}">
      <dgm:prSet/>
      <dgm:spPr/>
      <dgm:t>
        <a:bodyPr/>
        <a:lstStyle/>
        <a:p>
          <a:endParaRPr lang="ru-UA"/>
        </a:p>
      </dgm:t>
    </dgm:pt>
    <dgm:pt modelId="{88372DC5-6E61-49CD-BADD-68313749DB8E}">
      <dgm:prSet phldrT="[Текст]" custT="1"/>
      <dgm:spPr/>
      <dgm:t>
        <a:bodyPr/>
        <a:lstStyle/>
        <a:p>
          <a:pPr algn="just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гарантується анонімність відповідей;</a:t>
          </a:r>
        </a:p>
      </dgm:t>
    </dgm:pt>
    <dgm:pt modelId="{AC7E3E84-A18E-431C-8389-61B6CD41E590}" type="parTrans" cxnId="{1126C4EF-8626-471F-A780-6A22CBDD0996}">
      <dgm:prSet/>
      <dgm:spPr/>
      <dgm:t>
        <a:bodyPr/>
        <a:lstStyle/>
        <a:p>
          <a:endParaRPr lang="ru-UA"/>
        </a:p>
      </dgm:t>
    </dgm:pt>
    <dgm:pt modelId="{D98E8EF0-6C14-453C-A666-C20F753DD9DB}" type="sibTrans" cxnId="{1126C4EF-8626-471F-A780-6A22CBDD0996}">
      <dgm:prSet/>
      <dgm:spPr/>
      <dgm:t>
        <a:bodyPr/>
        <a:lstStyle/>
        <a:p>
          <a:endParaRPr lang="ru-UA"/>
        </a:p>
      </dgm:t>
    </dgm:pt>
    <dgm:pt modelId="{194B0E56-CF10-4300-8202-2BB35007A6B4}">
      <dgm:prSet phldrT="[Текст]" custT="1"/>
      <dgm:spPr/>
      <dgm:t>
        <a:bodyPr/>
        <a:lstStyle/>
        <a:p>
          <a:pPr algn="just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дається чіткий виклад правил заповнення анкети тощо.</a:t>
          </a:r>
        </a:p>
      </dgm:t>
    </dgm:pt>
    <dgm:pt modelId="{E7DA3FDC-B26B-4E64-A72A-D423A7DAD9EF}" type="parTrans" cxnId="{AADE7EE9-D9BE-4BA3-944E-27EDD377EC29}">
      <dgm:prSet/>
      <dgm:spPr/>
      <dgm:t>
        <a:bodyPr/>
        <a:lstStyle/>
        <a:p>
          <a:endParaRPr lang="ru-UA"/>
        </a:p>
      </dgm:t>
    </dgm:pt>
    <dgm:pt modelId="{76FEE8C5-21E2-4479-A5A6-E1E97437B9FC}" type="sibTrans" cxnId="{AADE7EE9-D9BE-4BA3-944E-27EDD377EC29}">
      <dgm:prSet/>
      <dgm:spPr/>
      <dgm:t>
        <a:bodyPr/>
        <a:lstStyle/>
        <a:p>
          <a:endParaRPr lang="ru-UA"/>
        </a:p>
      </dgm:t>
    </dgm:pt>
    <dgm:pt modelId="{CDF6E3BE-D357-43D6-A603-49F71C8D4219}">
      <dgm:prSet phldrT="[Текст]" custT="1"/>
      <dgm:spPr/>
      <dgm:t>
        <a:bodyPr/>
        <a:lstStyle/>
        <a:p>
          <a:pPr algn="l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стать; </a:t>
          </a:r>
        </a:p>
      </dgm:t>
    </dgm:pt>
    <dgm:pt modelId="{1A911AB6-CA1B-41C9-8851-96147E39B0A7}" type="parTrans" cxnId="{2E44F76C-4A04-4D35-A753-03E9E72F2C80}">
      <dgm:prSet/>
      <dgm:spPr/>
      <dgm:t>
        <a:bodyPr/>
        <a:lstStyle/>
        <a:p>
          <a:endParaRPr lang="ru-UA"/>
        </a:p>
      </dgm:t>
    </dgm:pt>
    <dgm:pt modelId="{A66B8B41-8DEC-425B-B96F-41E79D49C8AE}" type="sibTrans" cxnId="{2E44F76C-4A04-4D35-A753-03E9E72F2C80}">
      <dgm:prSet/>
      <dgm:spPr/>
      <dgm:t>
        <a:bodyPr/>
        <a:lstStyle/>
        <a:p>
          <a:endParaRPr lang="ru-UA"/>
        </a:p>
      </dgm:t>
    </dgm:pt>
    <dgm:pt modelId="{D9F79C0F-A606-4196-9529-32CE7C20A53E}">
      <dgm:prSet phldrT="[Текст]" custT="1"/>
      <dgm:spPr/>
      <dgm:t>
        <a:bodyPr/>
        <a:lstStyle/>
        <a:p>
          <a:pPr algn="l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сімейний стан; </a:t>
          </a:r>
        </a:p>
      </dgm:t>
    </dgm:pt>
    <dgm:pt modelId="{DF9B0050-DF0C-48F8-9DAF-D33DA6A07A0C}" type="parTrans" cxnId="{6E43201E-0616-4A70-B2EE-B1BE5E05D533}">
      <dgm:prSet/>
      <dgm:spPr/>
      <dgm:t>
        <a:bodyPr/>
        <a:lstStyle/>
        <a:p>
          <a:endParaRPr lang="ru-UA"/>
        </a:p>
      </dgm:t>
    </dgm:pt>
    <dgm:pt modelId="{87FEE603-A804-4076-BA78-1E0FD5143F9E}" type="sibTrans" cxnId="{6E43201E-0616-4A70-B2EE-B1BE5E05D533}">
      <dgm:prSet/>
      <dgm:spPr/>
      <dgm:t>
        <a:bodyPr/>
        <a:lstStyle/>
        <a:p>
          <a:endParaRPr lang="ru-UA"/>
        </a:p>
      </dgm:t>
    </dgm:pt>
    <dgm:pt modelId="{74AA2502-525A-4DEE-ABA0-81FDF0875C24}">
      <dgm:prSet phldrT="[Текст]" custT="1"/>
      <dgm:spPr/>
      <dgm:t>
        <a:bodyPr/>
        <a:lstStyle/>
        <a:p>
          <a:pPr algn="l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 тощо</a:t>
          </a:r>
          <a:r>
            <a: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7C1E-FA7F-4139-BA80-A944D0A773AA}" type="parTrans" cxnId="{B0510ECA-53A5-4079-B708-8F211FAD813C}">
      <dgm:prSet/>
      <dgm:spPr/>
      <dgm:t>
        <a:bodyPr/>
        <a:lstStyle/>
        <a:p>
          <a:endParaRPr lang="ru-UA"/>
        </a:p>
      </dgm:t>
    </dgm:pt>
    <dgm:pt modelId="{E4D1BB8B-7A48-43B1-AD9A-B80E3E82C385}" type="sibTrans" cxnId="{B0510ECA-53A5-4079-B708-8F211FAD813C}">
      <dgm:prSet/>
      <dgm:spPr/>
      <dgm:t>
        <a:bodyPr/>
        <a:lstStyle/>
        <a:p>
          <a:endParaRPr lang="ru-UA"/>
        </a:p>
      </dgm:t>
    </dgm:pt>
    <dgm:pt modelId="{E125142B-12E8-464E-9FE6-40F1EE7B7935}">
      <dgm:prSet phldrT="[Текст]" custT="1"/>
      <dgm:spPr/>
      <dgm:t>
        <a:bodyPr/>
        <a:lstStyle/>
        <a:p>
          <a:pPr algn="l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 занять; </a:t>
          </a:r>
        </a:p>
      </dgm:t>
    </dgm:pt>
    <dgm:pt modelId="{61BE2594-ADCF-4048-AD32-D487598F1934}" type="parTrans" cxnId="{6DF79B27-8E72-4DE4-9C2D-64E238BAB4FF}">
      <dgm:prSet/>
      <dgm:spPr/>
      <dgm:t>
        <a:bodyPr/>
        <a:lstStyle/>
        <a:p>
          <a:endParaRPr lang="ru-UA"/>
        </a:p>
      </dgm:t>
    </dgm:pt>
    <dgm:pt modelId="{51C6586D-BD82-440E-8865-9F570CE4B736}" type="sibTrans" cxnId="{6DF79B27-8E72-4DE4-9C2D-64E238BAB4FF}">
      <dgm:prSet/>
      <dgm:spPr/>
      <dgm:t>
        <a:bodyPr/>
        <a:lstStyle/>
        <a:p>
          <a:endParaRPr lang="ru-UA"/>
        </a:p>
      </dgm:t>
    </dgm:pt>
    <dgm:pt modelId="{E09E3FB0-F43A-42FE-B70B-A115D9E280A8}">
      <dgm:prSet phldrT="[Текст]" custT="1"/>
      <dgm:spPr/>
      <dgm:t>
        <a:bodyPr/>
        <a:lstStyle/>
        <a:p>
          <a:pPr algn="l"/>
          <a:r>
            <a:rPr lang="uk-UA" sz="2000" b="1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вік; </a:t>
          </a:r>
          <a:endParaRPr lang="ru-UA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61E08-9FEC-44DA-AC45-5724D07D2BB1}" type="parTrans" cxnId="{4A71674D-32AA-4010-99A6-BAAE2493811F}">
      <dgm:prSet/>
      <dgm:spPr/>
      <dgm:t>
        <a:bodyPr/>
        <a:lstStyle/>
        <a:p>
          <a:endParaRPr lang="ru-UA"/>
        </a:p>
      </dgm:t>
    </dgm:pt>
    <dgm:pt modelId="{55325123-4554-43D1-9F78-C84138C8FC4A}" type="sibTrans" cxnId="{4A71674D-32AA-4010-99A6-BAAE2493811F}">
      <dgm:prSet/>
      <dgm:spPr/>
      <dgm:t>
        <a:bodyPr/>
        <a:lstStyle/>
        <a:p>
          <a:endParaRPr lang="ru-UA"/>
        </a:p>
      </dgm:t>
    </dgm:pt>
    <dgm:pt modelId="{3AD25396-2028-4547-B2B7-D1219FCA11A8}">
      <dgm:prSet phldrT="[Текст]" custT="1"/>
      <dgm:spPr/>
      <dgm:t>
        <a:bodyPr/>
        <a:lstStyle/>
        <a:p>
          <a:pPr algn="just"/>
          <a:endParaRPr lang="uk-UA" sz="2000" b="1" noProof="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F27C6-E497-4BF1-9E24-30CF39C8C033}" type="parTrans" cxnId="{BB8800AE-5A9F-467A-87B0-CC6B8AE517D8}">
      <dgm:prSet/>
      <dgm:spPr/>
      <dgm:t>
        <a:bodyPr/>
        <a:lstStyle/>
        <a:p>
          <a:endParaRPr lang="ru-UA"/>
        </a:p>
      </dgm:t>
    </dgm:pt>
    <dgm:pt modelId="{28E6BF84-23CB-4AC9-A972-3246C120B81C}" type="sibTrans" cxnId="{BB8800AE-5A9F-467A-87B0-CC6B8AE517D8}">
      <dgm:prSet/>
      <dgm:spPr/>
      <dgm:t>
        <a:bodyPr/>
        <a:lstStyle/>
        <a:p>
          <a:endParaRPr lang="ru-UA"/>
        </a:p>
      </dgm:t>
    </dgm:pt>
    <dgm:pt modelId="{91015885-A0F6-423C-9B96-032E646E7673}" type="pres">
      <dgm:prSet presAssocID="{56C43273-873D-4374-B166-49908890F640}" presName="linear" presStyleCnt="0">
        <dgm:presLayoutVars>
          <dgm:animLvl val="lvl"/>
          <dgm:resizeHandles val="exact"/>
        </dgm:presLayoutVars>
      </dgm:prSet>
      <dgm:spPr/>
    </dgm:pt>
    <dgm:pt modelId="{894E5C99-EA89-49A3-B4F3-186D5FEA111C}" type="pres">
      <dgm:prSet presAssocID="{F5F6B46F-84BB-4962-84D4-3B6F8D03226A}" presName="parentText" presStyleLbl="node1" presStyleIdx="0" presStyleCnt="2" custLinFactNeighborY="5019">
        <dgm:presLayoutVars>
          <dgm:chMax val="0"/>
          <dgm:bulletEnabled val="1"/>
        </dgm:presLayoutVars>
      </dgm:prSet>
      <dgm:spPr/>
    </dgm:pt>
    <dgm:pt modelId="{1A8DDFA1-86A4-4F9D-ABD0-AB7E4FC4CEFD}" type="pres">
      <dgm:prSet presAssocID="{F5F6B46F-84BB-4962-84D4-3B6F8D03226A}" presName="childText" presStyleLbl="revTx" presStyleIdx="0" presStyleCnt="2">
        <dgm:presLayoutVars>
          <dgm:bulletEnabled val="1"/>
        </dgm:presLayoutVars>
      </dgm:prSet>
      <dgm:spPr/>
    </dgm:pt>
    <dgm:pt modelId="{353AF70F-05E5-4636-9A92-4A9A370797EA}" type="pres">
      <dgm:prSet presAssocID="{03F1C925-FB4F-4750-99CA-BAA757E96141}" presName="parentText" presStyleLbl="node1" presStyleIdx="1" presStyleCnt="2" custLinFactY="-250418" custLinFactNeighborX="458" custLinFactNeighborY="-300000">
        <dgm:presLayoutVars>
          <dgm:chMax val="0"/>
          <dgm:bulletEnabled val="1"/>
        </dgm:presLayoutVars>
      </dgm:prSet>
      <dgm:spPr/>
    </dgm:pt>
    <dgm:pt modelId="{202F73EC-4E36-4C76-AE1D-8796B23BBF37}" type="pres">
      <dgm:prSet presAssocID="{03F1C925-FB4F-4750-99CA-BAA757E9614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6DE910-8B96-4B68-A2DA-561709F233C7}" type="presOf" srcId="{88372DC5-6E61-49CD-BADD-68313749DB8E}" destId="{1A8DDFA1-86A4-4F9D-ABD0-AB7E4FC4CEFD}" srcOrd="0" destOrd="4" presId="urn:microsoft.com/office/officeart/2005/8/layout/vList2"/>
    <dgm:cxn modelId="{6E43201E-0616-4A70-B2EE-B1BE5E05D533}" srcId="{F5F6B46F-84BB-4962-84D4-3B6F8D03226A}" destId="{D9F79C0F-A606-4196-9529-32CE7C20A53E}" srcOrd="11" destOrd="0" parTransId="{DF9B0050-DF0C-48F8-9DAF-D33DA6A07A0C}" sibTransId="{87FEE603-A804-4076-BA78-1E0FD5143F9E}"/>
    <dgm:cxn modelId="{76384825-BA04-42F4-9AB4-50BB8EB79497}" type="presOf" srcId="{2176A4B2-42B0-41C2-8720-8B0ADE1BF30F}" destId="{1A8DDFA1-86A4-4F9D-ABD0-AB7E4FC4CEFD}" srcOrd="0" destOrd="1" presId="urn:microsoft.com/office/officeart/2005/8/layout/vList2"/>
    <dgm:cxn modelId="{6DF79B27-8E72-4DE4-9C2D-64E238BAB4FF}" srcId="{F5F6B46F-84BB-4962-84D4-3B6F8D03226A}" destId="{E125142B-12E8-464E-9FE6-40F1EE7B7935}" srcOrd="10" destOrd="0" parTransId="{61BE2594-ADCF-4048-AD32-D487598F1934}" sibTransId="{51C6586D-BD82-440E-8865-9F570CE4B736}"/>
    <dgm:cxn modelId="{4432FB2E-E388-4B72-986F-E2DCEB16BD06}" type="presOf" srcId="{03F1C925-FB4F-4750-99CA-BAA757E96141}" destId="{353AF70F-05E5-4636-9A92-4A9A370797EA}" srcOrd="0" destOrd="0" presId="urn:microsoft.com/office/officeart/2005/8/layout/vList2"/>
    <dgm:cxn modelId="{C82B8B31-17B0-46EF-9CC2-60CB51A1B7BA}" type="presOf" srcId="{74AA2502-525A-4DEE-ABA0-81FDF0875C24}" destId="{1A8DDFA1-86A4-4F9D-ABD0-AB7E4FC4CEFD}" srcOrd="0" destOrd="12" presId="urn:microsoft.com/office/officeart/2005/8/layout/vList2"/>
    <dgm:cxn modelId="{6D6FD731-9AF8-4C90-A2CD-AA39717ED15C}" type="presOf" srcId="{3CB19044-FCA4-456D-BEAA-8FC25D86A151}" destId="{202F73EC-4E36-4C76-AE1D-8796B23BBF37}" srcOrd="0" destOrd="0" presId="urn:microsoft.com/office/officeart/2005/8/layout/vList2"/>
    <dgm:cxn modelId="{CF47B938-D204-4109-9B1D-ABF91045465F}" type="presOf" srcId="{379CD9DF-AA39-46BC-A3AB-204FBEA96C2A}" destId="{1A8DDFA1-86A4-4F9D-ABD0-AB7E4FC4CEFD}" srcOrd="0" destOrd="2" presId="urn:microsoft.com/office/officeart/2005/8/layout/vList2"/>
    <dgm:cxn modelId="{7EE9F038-FEE3-4D15-8BBF-9D67275FF3C6}" type="presOf" srcId="{3AD25396-2028-4547-B2B7-D1219FCA11A8}" destId="{1A8DDFA1-86A4-4F9D-ABD0-AB7E4FC4CEFD}" srcOrd="0" destOrd="0" presId="urn:microsoft.com/office/officeart/2005/8/layout/vList2"/>
    <dgm:cxn modelId="{54AD185F-2D22-443D-BAC2-71FE69CDA73B}" type="presOf" srcId="{B444C8BA-0813-46E5-BEE6-D2AAB2EF4987}" destId="{1A8DDFA1-86A4-4F9D-ABD0-AB7E4FC4CEFD}" srcOrd="0" destOrd="7" presId="urn:microsoft.com/office/officeart/2005/8/layout/vList2"/>
    <dgm:cxn modelId="{CD8A5A63-70FC-47F3-BB30-18631083C792}" srcId="{56C43273-873D-4374-B166-49908890F640}" destId="{03F1C925-FB4F-4750-99CA-BAA757E96141}" srcOrd="1" destOrd="0" parTransId="{6A9BFE11-FE05-4107-BDD3-60F110784EBE}" sibTransId="{8ABD1071-C687-4240-A748-42398F895105}"/>
    <dgm:cxn modelId="{D987C848-F55B-4E47-92CB-F05C98F806FD}" type="presOf" srcId="{56C43273-873D-4374-B166-49908890F640}" destId="{91015885-A0F6-423C-9B96-032E646E7673}" srcOrd="0" destOrd="0" presId="urn:microsoft.com/office/officeart/2005/8/layout/vList2"/>
    <dgm:cxn modelId="{2E44F76C-4A04-4D35-A753-03E9E72F2C80}" srcId="{F5F6B46F-84BB-4962-84D4-3B6F8D03226A}" destId="{CDF6E3BE-D357-43D6-A603-49F71C8D4219}" srcOrd="9" destOrd="0" parTransId="{1A911AB6-CA1B-41C9-8851-96147E39B0A7}" sibTransId="{A66B8B41-8DEC-425B-B96F-41E79D49C8AE}"/>
    <dgm:cxn modelId="{4A71674D-32AA-4010-99A6-BAAE2493811F}" srcId="{F5F6B46F-84BB-4962-84D4-3B6F8D03226A}" destId="{E09E3FB0-F43A-42FE-B70B-A115D9E280A8}" srcOrd="8" destOrd="0" parTransId="{2D861E08-9FEC-44DA-AC45-5724D07D2BB1}" sibTransId="{55325123-4554-43D1-9F78-C84138C8FC4A}"/>
    <dgm:cxn modelId="{85ADF250-91B6-4777-8836-055252E9A4FF}" srcId="{F5F6B46F-84BB-4962-84D4-3B6F8D03226A}" destId="{379CD9DF-AA39-46BC-A3AB-204FBEA96C2A}" srcOrd="2" destOrd="0" parTransId="{D1B3872A-CC06-49CA-930A-F089D74BB866}" sibTransId="{75F07256-EDC9-4564-8049-4BBC3727A58D}"/>
    <dgm:cxn modelId="{3FAC1056-8E4E-49B9-AFC0-50F0589A0F96}" type="presOf" srcId="{E09E3FB0-F43A-42FE-B70B-A115D9E280A8}" destId="{1A8DDFA1-86A4-4F9D-ABD0-AB7E4FC4CEFD}" srcOrd="0" destOrd="8" presId="urn:microsoft.com/office/officeart/2005/8/layout/vList2"/>
    <dgm:cxn modelId="{63B0D985-6BCF-4E92-A4C3-C247C9307886}" type="presOf" srcId="{C86123BD-DBF9-4F68-9DE3-513A5D11F4B0}" destId="{1A8DDFA1-86A4-4F9D-ABD0-AB7E4FC4CEFD}" srcOrd="0" destOrd="6" presId="urn:microsoft.com/office/officeart/2005/8/layout/vList2"/>
    <dgm:cxn modelId="{9553F691-A4EB-40F9-94B6-8BBA2E53A83B}" srcId="{56C43273-873D-4374-B166-49908890F640}" destId="{F5F6B46F-84BB-4962-84D4-3B6F8D03226A}" srcOrd="0" destOrd="0" parTransId="{A6DE842A-6108-4B54-B250-1112258DDD1F}" sibTransId="{C5BCE1F9-60E5-4763-9277-11DACA2D0CBE}"/>
    <dgm:cxn modelId="{92FA22A0-4467-4F0D-B841-690837E9FAB6}" type="presOf" srcId="{CDF6E3BE-D357-43D6-A603-49F71C8D4219}" destId="{1A8DDFA1-86A4-4F9D-ABD0-AB7E4FC4CEFD}" srcOrd="0" destOrd="9" presId="urn:microsoft.com/office/officeart/2005/8/layout/vList2"/>
    <dgm:cxn modelId="{24CACFA9-8831-4071-8BF2-66561C901D50}" srcId="{F5F6B46F-84BB-4962-84D4-3B6F8D03226A}" destId="{1010388A-7611-431A-B9F2-139087DB14E5}" srcOrd="3" destOrd="0" parTransId="{2B6BB13B-B0AA-41D8-8A01-A4B9DB48E236}" sibTransId="{850A2A35-514B-449E-82B3-7227F9C9FDCA}"/>
    <dgm:cxn modelId="{755FA6AA-094E-4CA3-9B1C-930A32385C2E}" type="presOf" srcId="{1010388A-7611-431A-B9F2-139087DB14E5}" destId="{1A8DDFA1-86A4-4F9D-ABD0-AB7E4FC4CEFD}" srcOrd="0" destOrd="3" presId="urn:microsoft.com/office/officeart/2005/8/layout/vList2"/>
    <dgm:cxn modelId="{BB8800AE-5A9F-467A-87B0-CC6B8AE517D8}" srcId="{F5F6B46F-84BB-4962-84D4-3B6F8D03226A}" destId="{3AD25396-2028-4547-B2B7-D1219FCA11A8}" srcOrd="0" destOrd="0" parTransId="{F53F27C6-E497-4BF1-9E24-30CF39C8C033}" sibTransId="{28E6BF84-23CB-4AC9-A972-3246C120B81C}"/>
    <dgm:cxn modelId="{6DF6EFB3-1CE2-4176-814A-FE69FCAA02AF}" type="presOf" srcId="{F5F6B46F-84BB-4962-84D4-3B6F8D03226A}" destId="{894E5C99-EA89-49A3-B4F3-186D5FEA111C}" srcOrd="0" destOrd="0" presId="urn:microsoft.com/office/officeart/2005/8/layout/vList2"/>
    <dgm:cxn modelId="{47E2A8B6-9C06-4D7F-B245-1CE4E0766E80}" type="presOf" srcId="{194B0E56-CF10-4300-8202-2BB35007A6B4}" destId="{1A8DDFA1-86A4-4F9D-ABD0-AB7E4FC4CEFD}" srcOrd="0" destOrd="5" presId="urn:microsoft.com/office/officeart/2005/8/layout/vList2"/>
    <dgm:cxn modelId="{6CC840C0-2558-4D6B-859E-9714A7A1EEFA}" type="presOf" srcId="{E125142B-12E8-464E-9FE6-40F1EE7B7935}" destId="{1A8DDFA1-86A4-4F9D-ABD0-AB7E4FC4CEFD}" srcOrd="0" destOrd="10" presId="urn:microsoft.com/office/officeart/2005/8/layout/vList2"/>
    <dgm:cxn modelId="{D270ABC5-BD0C-48C2-83D7-BCAE4BAB7F23}" srcId="{03F1C925-FB4F-4750-99CA-BAA757E96141}" destId="{3CB19044-FCA4-456D-BEAA-8FC25D86A151}" srcOrd="0" destOrd="0" parTransId="{2DDFAD39-2D1C-401C-B00A-9D015C24E62D}" sibTransId="{829EB4B5-9618-4179-8934-9320434DDA57}"/>
    <dgm:cxn modelId="{B0510ECA-53A5-4079-B708-8F211FAD813C}" srcId="{F5F6B46F-84BB-4962-84D4-3B6F8D03226A}" destId="{74AA2502-525A-4DEE-ABA0-81FDF0875C24}" srcOrd="12" destOrd="0" parTransId="{2C267C1E-FA7F-4139-BA80-A944D0A773AA}" sibTransId="{E4D1BB8B-7A48-43B1-AD9A-B80E3E82C385}"/>
    <dgm:cxn modelId="{54C94ECC-3FFD-4859-A9AA-7C066B91DF23}" type="presOf" srcId="{D9F79C0F-A606-4196-9529-32CE7C20A53E}" destId="{1A8DDFA1-86A4-4F9D-ABD0-AB7E4FC4CEFD}" srcOrd="0" destOrd="11" presId="urn:microsoft.com/office/officeart/2005/8/layout/vList2"/>
    <dgm:cxn modelId="{6460F4CF-A191-4DEB-808C-120BB319CE4B}" srcId="{F5F6B46F-84BB-4962-84D4-3B6F8D03226A}" destId="{C86123BD-DBF9-4F68-9DE3-513A5D11F4B0}" srcOrd="6" destOrd="0" parTransId="{18E049D7-5560-4E1B-96A1-0A31A36BD3B3}" sibTransId="{9624AE00-BA93-481A-85C2-16D7BB061D85}"/>
    <dgm:cxn modelId="{762003D6-A056-4FC4-9A60-C6E6F8DF09CC}" srcId="{F5F6B46F-84BB-4962-84D4-3B6F8D03226A}" destId="{2176A4B2-42B0-41C2-8720-8B0ADE1BF30F}" srcOrd="1" destOrd="0" parTransId="{5DB1AF7B-15F3-49E0-A967-2585E6BF8563}" sibTransId="{0C2358DB-557C-4794-BB65-DAFCBA1BDFF4}"/>
    <dgm:cxn modelId="{AADE7EE9-D9BE-4BA3-944E-27EDD377EC29}" srcId="{F5F6B46F-84BB-4962-84D4-3B6F8D03226A}" destId="{194B0E56-CF10-4300-8202-2BB35007A6B4}" srcOrd="5" destOrd="0" parTransId="{E7DA3FDC-B26B-4E64-A72A-D423A7DAD9EF}" sibTransId="{76FEE8C5-21E2-4479-A5A6-E1E97437B9FC}"/>
    <dgm:cxn modelId="{51757CEB-A803-4021-AC8A-B3BEBB73C79D}" srcId="{F5F6B46F-84BB-4962-84D4-3B6F8D03226A}" destId="{B444C8BA-0813-46E5-BEE6-D2AAB2EF4987}" srcOrd="7" destOrd="0" parTransId="{18E091F1-8DDB-4C80-B774-B690F1F67780}" sibTransId="{5C810B2E-7FF4-489E-AC3D-BCAE14AF02F9}"/>
    <dgm:cxn modelId="{1126C4EF-8626-471F-A780-6A22CBDD0996}" srcId="{F5F6B46F-84BB-4962-84D4-3B6F8D03226A}" destId="{88372DC5-6E61-49CD-BADD-68313749DB8E}" srcOrd="4" destOrd="0" parTransId="{AC7E3E84-A18E-431C-8389-61B6CD41E590}" sibTransId="{D98E8EF0-6C14-453C-A666-C20F753DD9DB}"/>
    <dgm:cxn modelId="{44E96D80-59E4-4573-9E3C-B52D9EA04C8A}" type="presParOf" srcId="{91015885-A0F6-423C-9B96-032E646E7673}" destId="{894E5C99-EA89-49A3-B4F3-186D5FEA111C}" srcOrd="0" destOrd="0" presId="urn:microsoft.com/office/officeart/2005/8/layout/vList2"/>
    <dgm:cxn modelId="{6D42E6D3-2596-467B-AEBE-B90A6EC794DC}" type="presParOf" srcId="{91015885-A0F6-423C-9B96-032E646E7673}" destId="{1A8DDFA1-86A4-4F9D-ABD0-AB7E4FC4CEFD}" srcOrd="1" destOrd="0" presId="urn:microsoft.com/office/officeart/2005/8/layout/vList2"/>
    <dgm:cxn modelId="{C0663D5C-27E7-414C-8937-76356E118E77}" type="presParOf" srcId="{91015885-A0F6-423C-9B96-032E646E7673}" destId="{353AF70F-05E5-4636-9A92-4A9A370797EA}" srcOrd="2" destOrd="0" presId="urn:microsoft.com/office/officeart/2005/8/layout/vList2"/>
    <dgm:cxn modelId="{243E1898-AB6B-4730-AA35-11F6D2E65A77}" type="presParOf" srcId="{91015885-A0F6-423C-9B96-032E646E7673}" destId="{202F73EC-4E36-4C76-AE1D-8796B23BBF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548E1-80D4-43DD-8A35-9FAE6F26B7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2F0D882-0857-4633-A35D-11FF27DCF09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тип питань;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09804-B826-4F38-B35C-EE11464E036C}" type="parTrans" cxnId="{9E6295A3-6799-486C-9E51-B2C2899D2FB1}">
      <dgm:prSet/>
      <dgm:spPr/>
      <dgm:t>
        <a:bodyPr/>
        <a:lstStyle/>
        <a:p>
          <a:endParaRPr lang="ru-UA"/>
        </a:p>
      </dgm:t>
    </dgm:pt>
    <dgm:pt modelId="{E42F86DB-EA6B-4ACA-98F3-BDED35E1D2CE}" type="sibTrans" cxnId="{9E6295A3-6799-486C-9E51-B2C2899D2FB1}">
      <dgm:prSet/>
      <dgm:spPr/>
      <dgm:t>
        <a:bodyPr/>
        <a:lstStyle/>
        <a:p>
          <a:endParaRPr lang="ru-UA"/>
        </a:p>
      </dgm:t>
    </dgm:pt>
    <dgm:pt modelId="{80CC5975-5720-40A1-9226-4E27FBB46C8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зміст питань та їх кількість;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E2054-AC97-4864-BFF9-7C30FFB65B70}" type="parTrans" cxnId="{A5B85FCE-3FAB-4A18-ADB4-491ACAAD22EE}">
      <dgm:prSet/>
      <dgm:spPr/>
      <dgm:t>
        <a:bodyPr/>
        <a:lstStyle/>
        <a:p>
          <a:endParaRPr lang="ru-UA"/>
        </a:p>
      </dgm:t>
    </dgm:pt>
    <dgm:pt modelId="{B0B27AAA-4026-42BF-9CE5-C5B99EC16E85}" type="sibTrans" cxnId="{A5B85FCE-3FAB-4A18-ADB4-491ACAAD22EE}">
      <dgm:prSet/>
      <dgm:spPr/>
      <dgm:t>
        <a:bodyPr/>
        <a:lstStyle/>
        <a:p>
          <a:endParaRPr lang="ru-UA"/>
        </a:p>
      </dgm:t>
    </dgm:pt>
    <dgm:pt modelId="{86A0218F-1DEA-495C-9677-A82884D4E6B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послідовність подання питань в анкеті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968AD-A39E-4D97-82FA-2D65B156F9F4}" type="parTrans" cxnId="{D90F5101-0BFD-48BF-895B-A9C92EA3A640}">
      <dgm:prSet/>
      <dgm:spPr/>
      <dgm:t>
        <a:bodyPr/>
        <a:lstStyle/>
        <a:p>
          <a:endParaRPr lang="ru-UA"/>
        </a:p>
      </dgm:t>
    </dgm:pt>
    <dgm:pt modelId="{FE3B0E14-5554-4F54-8169-846B147B2568}" type="sibTrans" cxnId="{D90F5101-0BFD-48BF-895B-A9C92EA3A640}">
      <dgm:prSet/>
      <dgm:spPr/>
      <dgm:t>
        <a:bodyPr/>
        <a:lstStyle/>
        <a:p>
          <a:endParaRPr lang="ru-UA"/>
        </a:p>
      </dgm:t>
    </dgm:pt>
    <dgm:pt modelId="{C706B35B-A591-473F-933B-FB011986E3B3}" type="pres">
      <dgm:prSet presAssocID="{DAA548E1-80D4-43DD-8A35-9FAE6F26B7FD}" presName="linear" presStyleCnt="0">
        <dgm:presLayoutVars>
          <dgm:animLvl val="lvl"/>
          <dgm:resizeHandles val="exact"/>
        </dgm:presLayoutVars>
      </dgm:prSet>
      <dgm:spPr/>
    </dgm:pt>
    <dgm:pt modelId="{4CB38A51-BE27-4002-BCF3-532CA1F80779}" type="pres">
      <dgm:prSet presAssocID="{02F0D882-0857-4633-A35D-11FF27DCF09C}" presName="parentText" presStyleLbl="node1" presStyleIdx="0" presStyleCnt="3" custLinFactY="-42500" custLinFactNeighborX="2726" custLinFactNeighborY="-100000">
        <dgm:presLayoutVars>
          <dgm:chMax val="0"/>
          <dgm:bulletEnabled val="1"/>
        </dgm:presLayoutVars>
      </dgm:prSet>
      <dgm:spPr/>
    </dgm:pt>
    <dgm:pt modelId="{0784AA71-1071-4263-93C6-48630E5AE5CC}" type="pres">
      <dgm:prSet presAssocID="{E42F86DB-EA6B-4ACA-98F3-BDED35E1D2CE}" presName="spacer" presStyleCnt="0"/>
      <dgm:spPr/>
    </dgm:pt>
    <dgm:pt modelId="{9186826E-5491-4E1B-B720-51E4FCC71BD6}" type="pres">
      <dgm:prSet presAssocID="{80CC5975-5720-40A1-9226-4E27FBB46C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E69738-F71E-4338-AC7B-AA4A1792AE89}" type="pres">
      <dgm:prSet presAssocID="{B0B27AAA-4026-42BF-9CE5-C5B99EC16E85}" presName="spacer" presStyleCnt="0"/>
      <dgm:spPr/>
    </dgm:pt>
    <dgm:pt modelId="{80331964-9309-47AE-87BB-3D2D4685B44A}" type="pres">
      <dgm:prSet presAssocID="{86A0218F-1DEA-495C-9677-A82884D4E6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0F5101-0BFD-48BF-895B-A9C92EA3A640}" srcId="{DAA548E1-80D4-43DD-8A35-9FAE6F26B7FD}" destId="{86A0218F-1DEA-495C-9677-A82884D4E6B1}" srcOrd="2" destOrd="0" parTransId="{32E968AD-A39E-4D97-82FA-2D65B156F9F4}" sibTransId="{FE3B0E14-5554-4F54-8169-846B147B2568}"/>
    <dgm:cxn modelId="{CD97C826-575F-4D4E-9C1B-5DCC76C3529F}" type="presOf" srcId="{86A0218F-1DEA-495C-9677-A82884D4E6B1}" destId="{80331964-9309-47AE-87BB-3D2D4685B44A}" srcOrd="0" destOrd="0" presId="urn:microsoft.com/office/officeart/2005/8/layout/vList2"/>
    <dgm:cxn modelId="{40EE3F2F-0853-4D50-90F9-285E8A02018B}" type="presOf" srcId="{80CC5975-5720-40A1-9226-4E27FBB46C88}" destId="{9186826E-5491-4E1B-B720-51E4FCC71BD6}" srcOrd="0" destOrd="0" presId="urn:microsoft.com/office/officeart/2005/8/layout/vList2"/>
    <dgm:cxn modelId="{9E6295A3-6799-486C-9E51-B2C2899D2FB1}" srcId="{DAA548E1-80D4-43DD-8A35-9FAE6F26B7FD}" destId="{02F0D882-0857-4633-A35D-11FF27DCF09C}" srcOrd="0" destOrd="0" parTransId="{02B09804-B826-4F38-B35C-EE11464E036C}" sibTransId="{E42F86DB-EA6B-4ACA-98F3-BDED35E1D2CE}"/>
    <dgm:cxn modelId="{A5B85FCE-3FAB-4A18-ADB4-491ACAAD22EE}" srcId="{DAA548E1-80D4-43DD-8A35-9FAE6F26B7FD}" destId="{80CC5975-5720-40A1-9226-4E27FBB46C88}" srcOrd="1" destOrd="0" parTransId="{0EAE2054-AC97-4864-BFF9-7C30FFB65B70}" sibTransId="{B0B27AAA-4026-42BF-9CE5-C5B99EC16E85}"/>
    <dgm:cxn modelId="{42E5D0D4-C7D4-4F54-A893-22E52A86C913}" type="presOf" srcId="{DAA548E1-80D4-43DD-8A35-9FAE6F26B7FD}" destId="{C706B35B-A591-473F-933B-FB011986E3B3}" srcOrd="0" destOrd="0" presId="urn:microsoft.com/office/officeart/2005/8/layout/vList2"/>
    <dgm:cxn modelId="{F907ACF3-CF9D-4183-B4D8-E8E58C30FEDF}" type="presOf" srcId="{02F0D882-0857-4633-A35D-11FF27DCF09C}" destId="{4CB38A51-BE27-4002-BCF3-532CA1F80779}" srcOrd="0" destOrd="0" presId="urn:microsoft.com/office/officeart/2005/8/layout/vList2"/>
    <dgm:cxn modelId="{F5797F6D-C45A-4841-881B-EACDEF97EEA5}" type="presParOf" srcId="{C706B35B-A591-473F-933B-FB011986E3B3}" destId="{4CB38A51-BE27-4002-BCF3-532CA1F80779}" srcOrd="0" destOrd="0" presId="urn:microsoft.com/office/officeart/2005/8/layout/vList2"/>
    <dgm:cxn modelId="{AA58F111-CFA5-4D50-95EE-922BADDAAEA6}" type="presParOf" srcId="{C706B35B-A591-473F-933B-FB011986E3B3}" destId="{0784AA71-1071-4263-93C6-48630E5AE5CC}" srcOrd="1" destOrd="0" presId="urn:microsoft.com/office/officeart/2005/8/layout/vList2"/>
    <dgm:cxn modelId="{6A89FFE9-8411-4FEE-B77D-4A12A1E4EF5F}" type="presParOf" srcId="{C706B35B-A591-473F-933B-FB011986E3B3}" destId="{9186826E-5491-4E1B-B720-51E4FCC71BD6}" srcOrd="2" destOrd="0" presId="urn:microsoft.com/office/officeart/2005/8/layout/vList2"/>
    <dgm:cxn modelId="{BA3BF557-1005-4884-8D98-734CA27F5D84}" type="presParOf" srcId="{C706B35B-A591-473F-933B-FB011986E3B3}" destId="{01E69738-F71E-4338-AC7B-AA4A1792AE89}" srcOrd="3" destOrd="0" presId="urn:microsoft.com/office/officeart/2005/8/layout/vList2"/>
    <dgm:cxn modelId="{FEE355D3-37F1-4574-BF83-71156EC44BBB}" type="presParOf" srcId="{C706B35B-A591-473F-933B-FB011986E3B3}" destId="{80331964-9309-47AE-87BB-3D2D4685B4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3E6D0B-B07C-41EF-8006-D4D0A8028B5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BE76186-14F5-4AE5-840A-6DE61D4F5A83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Тип питань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A0C86-46AD-4F9D-9E0B-73D0D9125F4B}" type="parTrans" cxnId="{6514F4E6-6464-46D5-861D-29F334EF22BE}">
      <dgm:prSet/>
      <dgm:spPr/>
      <dgm:t>
        <a:bodyPr/>
        <a:lstStyle/>
        <a:p>
          <a:endParaRPr lang="ru-UA"/>
        </a:p>
      </dgm:t>
    </dgm:pt>
    <dgm:pt modelId="{4D0D7DBE-6720-4165-8DE2-EA035926794F}" type="sibTrans" cxnId="{6514F4E6-6464-46D5-861D-29F334EF22BE}">
      <dgm:prSet/>
      <dgm:spPr/>
      <dgm:t>
        <a:bodyPr/>
        <a:lstStyle/>
        <a:p>
          <a:endParaRPr lang="ru-UA"/>
        </a:p>
      </dgm:t>
    </dgm:pt>
    <dgm:pt modelId="{FDF18B76-D587-4B0E-AEFC-C9B624A07B33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Відкриті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E8B8B-93CF-42F8-93D4-3EC026F6AF78}" type="parTrans" cxnId="{E6EE96CC-D137-4199-9049-48C8C675A118}">
      <dgm:prSet/>
      <dgm:spPr/>
      <dgm:t>
        <a:bodyPr/>
        <a:lstStyle/>
        <a:p>
          <a:endParaRPr lang="ru-UA"/>
        </a:p>
      </dgm:t>
    </dgm:pt>
    <dgm:pt modelId="{B5B70BC7-0A64-4145-995D-DF4D4EF0CA3F}" type="sibTrans" cxnId="{E6EE96CC-D137-4199-9049-48C8C675A118}">
      <dgm:prSet/>
      <dgm:spPr/>
      <dgm:t>
        <a:bodyPr/>
        <a:lstStyle/>
        <a:p>
          <a:endParaRPr lang="ru-UA"/>
        </a:p>
      </dgm:t>
    </dgm:pt>
    <dgm:pt modelId="{96BB504E-D5AD-4BED-8E0D-C81317B1C2E0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Закриті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29649-F3CA-41FA-AF5A-36B7A019480B}" type="parTrans" cxnId="{F868EF37-0F95-45BB-8F14-7B6A56E6BD69}">
      <dgm:prSet/>
      <dgm:spPr/>
      <dgm:t>
        <a:bodyPr/>
        <a:lstStyle/>
        <a:p>
          <a:endParaRPr lang="ru-UA"/>
        </a:p>
      </dgm:t>
    </dgm:pt>
    <dgm:pt modelId="{B0C644C3-C297-4584-BED9-ECC256DCD967}" type="sibTrans" cxnId="{F868EF37-0F95-45BB-8F14-7B6A56E6BD69}">
      <dgm:prSet/>
      <dgm:spPr/>
      <dgm:t>
        <a:bodyPr/>
        <a:lstStyle/>
        <a:p>
          <a:endParaRPr lang="ru-UA"/>
        </a:p>
      </dgm:t>
    </dgm:pt>
    <dgm:pt modelId="{E12C62AC-8D49-4F3B-A68E-0C7471972E66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Напівзакриті</a:t>
          </a:r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(припускають «інше»)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3BD36-BD84-437C-9018-F478860D9E40}" type="parTrans" cxnId="{CE966DAC-6CDD-49A6-B054-27009E78601E}">
      <dgm:prSet/>
      <dgm:spPr/>
      <dgm:t>
        <a:bodyPr/>
        <a:lstStyle/>
        <a:p>
          <a:endParaRPr lang="ru-UA"/>
        </a:p>
      </dgm:t>
    </dgm:pt>
    <dgm:pt modelId="{EA4BB133-0A35-4FF6-B9ED-9737667D59BF}" type="sibTrans" cxnId="{CE966DAC-6CDD-49A6-B054-27009E78601E}">
      <dgm:prSet/>
      <dgm:spPr/>
      <dgm:t>
        <a:bodyPr/>
        <a:lstStyle/>
        <a:p>
          <a:endParaRPr lang="ru-UA"/>
        </a:p>
      </dgm:t>
    </dgm:pt>
    <dgm:pt modelId="{6273DDEB-A18C-4890-9A6E-853C063E70C9}">
      <dgm:prSet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Зі шкалами відповідей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AD0A-1084-4727-8F01-FEAD7D2FABE4}" type="sibTrans" cxnId="{6EC5811F-C38E-47D8-B66E-E98BD17554DB}">
      <dgm:prSet/>
      <dgm:spPr/>
      <dgm:t>
        <a:bodyPr/>
        <a:lstStyle/>
        <a:p>
          <a:endParaRPr lang="ru-UA"/>
        </a:p>
      </dgm:t>
    </dgm:pt>
    <dgm:pt modelId="{B945346B-A27E-44F7-95CC-73FD8CB0C45B}" type="parTrans" cxnId="{6EC5811F-C38E-47D8-B66E-E98BD17554DB}">
      <dgm:prSet/>
      <dgm:spPr/>
      <dgm:t>
        <a:bodyPr/>
        <a:lstStyle/>
        <a:p>
          <a:endParaRPr lang="ru-UA"/>
        </a:p>
      </dgm:t>
    </dgm:pt>
    <dgm:pt modelId="{7CF7C4AF-B123-4EED-9706-5496DF7AFBD0}" type="pres">
      <dgm:prSet presAssocID="{8A3E6D0B-B07C-41EF-8006-D4D0A8028B5B}" presName="composite" presStyleCnt="0">
        <dgm:presLayoutVars>
          <dgm:chMax val="1"/>
          <dgm:dir/>
          <dgm:resizeHandles val="exact"/>
        </dgm:presLayoutVars>
      </dgm:prSet>
      <dgm:spPr/>
    </dgm:pt>
    <dgm:pt modelId="{4B519E71-8A40-4905-9EEA-C4EEA9E3FF76}" type="pres">
      <dgm:prSet presAssocID="{7BE76186-14F5-4AE5-840A-6DE61D4F5A83}" presName="roof" presStyleLbl="dkBgShp" presStyleIdx="0" presStyleCnt="2" custLinFactNeighborX="13784" custLinFactNeighborY="-18103"/>
      <dgm:spPr/>
    </dgm:pt>
    <dgm:pt modelId="{37A8D784-AC8D-40AA-B216-4A462AEBED7F}" type="pres">
      <dgm:prSet presAssocID="{7BE76186-14F5-4AE5-840A-6DE61D4F5A83}" presName="pillars" presStyleCnt="0"/>
      <dgm:spPr/>
    </dgm:pt>
    <dgm:pt modelId="{4E818793-D8FA-4DFD-AC59-8393D7FDA3D3}" type="pres">
      <dgm:prSet presAssocID="{7BE76186-14F5-4AE5-840A-6DE61D4F5A83}" presName="pillar1" presStyleLbl="node1" presStyleIdx="0" presStyleCnt="4">
        <dgm:presLayoutVars>
          <dgm:bulletEnabled val="1"/>
        </dgm:presLayoutVars>
      </dgm:prSet>
      <dgm:spPr/>
    </dgm:pt>
    <dgm:pt modelId="{D64104C8-5954-4DFC-A323-06C24562FFD7}" type="pres">
      <dgm:prSet presAssocID="{96BB504E-D5AD-4BED-8E0D-C81317B1C2E0}" presName="pillarX" presStyleLbl="node1" presStyleIdx="1" presStyleCnt="4" custScaleX="87525">
        <dgm:presLayoutVars>
          <dgm:bulletEnabled val="1"/>
        </dgm:presLayoutVars>
      </dgm:prSet>
      <dgm:spPr/>
    </dgm:pt>
    <dgm:pt modelId="{CA4129E5-1CA2-4799-A53F-2B9F49E0A940}" type="pres">
      <dgm:prSet presAssocID="{E12C62AC-8D49-4F3B-A68E-0C7471972E66}" presName="pillarX" presStyleLbl="node1" presStyleIdx="2" presStyleCnt="4" custScaleX="130363">
        <dgm:presLayoutVars>
          <dgm:bulletEnabled val="1"/>
        </dgm:presLayoutVars>
      </dgm:prSet>
      <dgm:spPr/>
    </dgm:pt>
    <dgm:pt modelId="{693FCD1B-6AF6-4BC4-9886-AAD130237785}" type="pres">
      <dgm:prSet presAssocID="{6273DDEB-A18C-4890-9A6E-853C063E70C9}" presName="pillarX" presStyleLbl="node1" presStyleIdx="3" presStyleCnt="4" custLinFactNeighborX="680" custLinFactNeighborY="0">
        <dgm:presLayoutVars>
          <dgm:bulletEnabled val="1"/>
        </dgm:presLayoutVars>
      </dgm:prSet>
      <dgm:spPr/>
    </dgm:pt>
    <dgm:pt modelId="{1F051CD6-02D4-4344-8635-38DBDD70F1B4}" type="pres">
      <dgm:prSet presAssocID="{7BE76186-14F5-4AE5-840A-6DE61D4F5A83}" presName="base" presStyleLbl="dkBgShp" presStyleIdx="1" presStyleCnt="2"/>
      <dgm:spPr/>
    </dgm:pt>
  </dgm:ptLst>
  <dgm:cxnLst>
    <dgm:cxn modelId="{6EC5811F-C38E-47D8-B66E-E98BD17554DB}" srcId="{7BE76186-14F5-4AE5-840A-6DE61D4F5A83}" destId="{6273DDEB-A18C-4890-9A6E-853C063E70C9}" srcOrd="3" destOrd="0" parTransId="{B945346B-A27E-44F7-95CC-73FD8CB0C45B}" sibTransId="{34E8AD0A-1084-4727-8F01-FEAD7D2FABE4}"/>
    <dgm:cxn modelId="{F868EF37-0F95-45BB-8F14-7B6A56E6BD69}" srcId="{7BE76186-14F5-4AE5-840A-6DE61D4F5A83}" destId="{96BB504E-D5AD-4BED-8E0D-C81317B1C2E0}" srcOrd="1" destOrd="0" parTransId="{0B929649-F3CA-41FA-AF5A-36B7A019480B}" sibTransId="{B0C644C3-C297-4584-BED9-ECC256DCD967}"/>
    <dgm:cxn modelId="{79819E6F-BDC7-43D1-B1C0-A021E5AC0B01}" type="presOf" srcId="{8A3E6D0B-B07C-41EF-8006-D4D0A8028B5B}" destId="{7CF7C4AF-B123-4EED-9706-5496DF7AFBD0}" srcOrd="0" destOrd="0" presId="urn:microsoft.com/office/officeart/2005/8/layout/hList3"/>
    <dgm:cxn modelId="{E9FB7977-9D9A-48C1-9F56-C49D63141E6E}" type="presOf" srcId="{96BB504E-D5AD-4BED-8E0D-C81317B1C2E0}" destId="{D64104C8-5954-4DFC-A323-06C24562FFD7}" srcOrd="0" destOrd="0" presId="urn:microsoft.com/office/officeart/2005/8/layout/hList3"/>
    <dgm:cxn modelId="{BEB7D290-3532-47D5-9138-BFBF3AD56F45}" type="presOf" srcId="{6273DDEB-A18C-4890-9A6E-853C063E70C9}" destId="{693FCD1B-6AF6-4BC4-9886-AAD130237785}" srcOrd="0" destOrd="0" presId="urn:microsoft.com/office/officeart/2005/8/layout/hList3"/>
    <dgm:cxn modelId="{BC3F7D9D-BDA9-4EE6-8BBB-E4D49F097641}" type="presOf" srcId="{E12C62AC-8D49-4F3B-A68E-0C7471972E66}" destId="{CA4129E5-1CA2-4799-A53F-2B9F49E0A940}" srcOrd="0" destOrd="0" presId="urn:microsoft.com/office/officeart/2005/8/layout/hList3"/>
    <dgm:cxn modelId="{FFBBEFAB-8A26-4EB8-92F5-1B382AB376CB}" type="presOf" srcId="{FDF18B76-D587-4B0E-AEFC-C9B624A07B33}" destId="{4E818793-D8FA-4DFD-AC59-8393D7FDA3D3}" srcOrd="0" destOrd="0" presId="urn:microsoft.com/office/officeart/2005/8/layout/hList3"/>
    <dgm:cxn modelId="{CE966DAC-6CDD-49A6-B054-27009E78601E}" srcId="{7BE76186-14F5-4AE5-840A-6DE61D4F5A83}" destId="{E12C62AC-8D49-4F3B-A68E-0C7471972E66}" srcOrd="2" destOrd="0" parTransId="{8363BD36-BD84-437C-9018-F478860D9E40}" sibTransId="{EA4BB133-0A35-4FF6-B9ED-9737667D59BF}"/>
    <dgm:cxn modelId="{E6EE96CC-D137-4199-9049-48C8C675A118}" srcId="{7BE76186-14F5-4AE5-840A-6DE61D4F5A83}" destId="{FDF18B76-D587-4B0E-AEFC-C9B624A07B33}" srcOrd="0" destOrd="0" parTransId="{2FEE8B8B-93CF-42F8-93D4-3EC026F6AF78}" sibTransId="{B5B70BC7-0A64-4145-995D-DF4D4EF0CA3F}"/>
    <dgm:cxn modelId="{6514F4E6-6464-46D5-861D-29F334EF22BE}" srcId="{8A3E6D0B-B07C-41EF-8006-D4D0A8028B5B}" destId="{7BE76186-14F5-4AE5-840A-6DE61D4F5A83}" srcOrd="0" destOrd="0" parTransId="{CEBA0C86-46AD-4F9D-9E0B-73D0D9125F4B}" sibTransId="{4D0D7DBE-6720-4165-8DE2-EA035926794F}"/>
    <dgm:cxn modelId="{807C22EE-2B8A-4726-9C7D-20851EF94E81}" type="presOf" srcId="{7BE76186-14F5-4AE5-840A-6DE61D4F5A83}" destId="{4B519E71-8A40-4905-9EEA-C4EEA9E3FF76}" srcOrd="0" destOrd="0" presId="urn:microsoft.com/office/officeart/2005/8/layout/hList3"/>
    <dgm:cxn modelId="{55A3F245-5E2E-4EA6-8DBC-EF36B839386B}" type="presParOf" srcId="{7CF7C4AF-B123-4EED-9706-5496DF7AFBD0}" destId="{4B519E71-8A40-4905-9EEA-C4EEA9E3FF76}" srcOrd="0" destOrd="0" presId="urn:microsoft.com/office/officeart/2005/8/layout/hList3"/>
    <dgm:cxn modelId="{68FED3DD-F930-4B0A-A318-62D5DF74CC75}" type="presParOf" srcId="{7CF7C4AF-B123-4EED-9706-5496DF7AFBD0}" destId="{37A8D784-AC8D-40AA-B216-4A462AEBED7F}" srcOrd="1" destOrd="0" presId="urn:microsoft.com/office/officeart/2005/8/layout/hList3"/>
    <dgm:cxn modelId="{B8A9885A-2776-440A-A02C-45EE11B75454}" type="presParOf" srcId="{37A8D784-AC8D-40AA-B216-4A462AEBED7F}" destId="{4E818793-D8FA-4DFD-AC59-8393D7FDA3D3}" srcOrd="0" destOrd="0" presId="urn:microsoft.com/office/officeart/2005/8/layout/hList3"/>
    <dgm:cxn modelId="{0CF8590B-64B7-48F3-B136-BFCF4A8C0D01}" type="presParOf" srcId="{37A8D784-AC8D-40AA-B216-4A462AEBED7F}" destId="{D64104C8-5954-4DFC-A323-06C24562FFD7}" srcOrd="1" destOrd="0" presId="urn:microsoft.com/office/officeart/2005/8/layout/hList3"/>
    <dgm:cxn modelId="{8A54934C-7BEE-4F5A-8F2E-EB8A8BCEBA70}" type="presParOf" srcId="{37A8D784-AC8D-40AA-B216-4A462AEBED7F}" destId="{CA4129E5-1CA2-4799-A53F-2B9F49E0A940}" srcOrd="2" destOrd="0" presId="urn:microsoft.com/office/officeart/2005/8/layout/hList3"/>
    <dgm:cxn modelId="{AE4A7D82-844F-4780-9310-16A25FA5A9A7}" type="presParOf" srcId="{37A8D784-AC8D-40AA-B216-4A462AEBED7F}" destId="{693FCD1B-6AF6-4BC4-9886-AAD130237785}" srcOrd="3" destOrd="0" presId="urn:microsoft.com/office/officeart/2005/8/layout/hList3"/>
    <dgm:cxn modelId="{6CCCF429-B2ED-437E-ACDD-DF75A4A721B8}" type="presParOf" srcId="{7CF7C4AF-B123-4EED-9706-5496DF7AFBD0}" destId="{1F051CD6-02D4-4344-8635-38DBDD70F1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Розвідувальне дослідження </a:t>
          </a:r>
          <a:r>
            <a:rPr lang="uk-UA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вивчення будь-якої проблеми, стосовно якої недостатньо інформації</a:t>
          </a: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Описове (дескриптивне) дослідження </a:t>
          </a: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b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досліджень, в якому основна увага приділяється повному та достовірному опису аспектів реальної ринкової ситуації</a:t>
          </a: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9CEBF3A4-BD0D-43A9-A4C6-B89726EBA186}">
      <dgm:prSet custT="1"/>
      <dgm:spPr/>
      <dgm:t>
        <a:bodyPr/>
        <a:lstStyle/>
        <a:p>
          <a:r>
            <a:rPr lang="uk-UA" sz="2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Каузальне дослідження</a:t>
          </a:r>
          <a:b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проект досліджень, в якому основна увага приділяється встановленню причинно-наслідкових </a:t>
          </a:r>
          <a:r>
            <a:rPr lang="uk-UA" sz="22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endParaRPr lang="uk-UA" sz="22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4DAD-F803-4D45-8940-F1CBB35B1426}" type="parTrans" cxnId="{EC054E42-C499-4083-A9C0-559C1EDABAD1}">
      <dgm:prSet/>
      <dgm:spPr/>
      <dgm:t>
        <a:bodyPr/>
        <a:lstStyle/>
        <a:p>
          <a:endParaRPr lang="ru-UA"/>
        </a:p>
      </dgm:t>
    </dgm:pt>
    <dgm:pt modelId="{924F4F6B-EA4B-4FC2-88DD-BB8D0BF4AE88}" type="sibTrans" cxnId="{EC054E42-C499-4083-A9C0-559C1EDABAD1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3" custScaleY="217514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3" custScaleY="212112">
        <dgm:presLayoutVars>
          <dgm:bulletEnabled val="1"/>
        </dgm:presLayoutVars>
      </dgm:prSet>
      <dgm:spPr/>
    </dgm:pt>
    <dgm:pt modelId="{1F7136A4-EE1C-46E3-B2C5-C930FE317AFE}" type="pres">
      <dgm:prSet presAssocID="{60EBB9BE-F941-4E6A-8152-9A37F66FCDBE}" presName="sibTrans" presStyleCnt="0"/>
      <dgm:spPr/>
    </dgm:pt>
    <dgm:pt modelId="{3CF99FA3-9F9D-493F-9700-E5AE2DDEFF6D}" type="pres">
      <dgm:prSet presAssocID="{9CEBF3A4-BD0D-43A9-A4C6-B89726EBA186}" presName="node" presStyleLbl="node1" presStyleIdx="2" presStyleCnt="3" custScaleY="210311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EC054E42-C499-4083-A9C0-559C1EDABAD1}" srcId="{3F85B8F9-7030-49D2-8FF0-F73F4BC0403D}" destId="{9CEBF3A4-BD0D-43A9-A4C6-B89726EBA186}" srcOrd="2" destOrd="0" parTransId="{E6874DAD-F803-4D45-8940-F1CBB35B1426}" sibTransId="{924F4F6B-EA4B-4FC2-88DD-BB8D0BF4AE88}"/>
    <dgm:cxn modelId="{6703A74C-FF7B-49A8-9C0F-EB94D69EE082}" type="presOf" srcId="{9CEBF3A4-BD0D-43A9-A4C6-B89726EBA186}" destId="{3CF99FA3-9F9D-493F-9700-E5AE2DDEFF6D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  <dgm:cxn modelId="{756C4557-4470-4B1A-ACA5-75AC76A4C4F5}" type="presParOf" srcId="{B1947F51-A2ED-4732-8458-913C07C6680F}" destId="{1F7136A4-EE1C-46E3-B2C5-C930FE317AFE}" srcOrd="3" destOrd="0" presId="urn:microsoft.com/office/officeart/2005/8/layout/default"/>
    <dgm:cxn modelId="{EBCE7022-EFD9-43E4-B1CA-1D60DB85F0C8}" type="presParOf" srcId="{B1947F51-A2ED-4732-8458-913C07C6680F}" destId="{3CF99FA3-9F9D-493F-9700-E5AE2DDEFF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Первинна інформація </a:t>
          </a:r>
          <a:r>
            <a: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інформація, яка отримана спеціально для вирішення конкретної проблеми, спеціально зібрана для цілей конкретного дослідження</a:t>
          </a:r>
          <a:endParaRPr lang="uk-UA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Вторинна інформація</a:t>
          </a:r>
          <a:r>
            <a:rPr lang="uk-UA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</a:t>
          </a:r>
          <a:r>
            <a: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інформація, яка зібрана раніше для цілей, відмінних від цілей проведеного ринкового дослідження</a:t>
          </a:r>
          <a:endParaRPr lang="uk-UA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2" custScaleY="152684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2" custScaleY="153303" custLinFactNeighborX="-5416" custLinFactNeighborY="849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noProof="0" dirty="0">
              <a:effectLst/>
              <a:latin typeface="Times New Roman" panose="02020603050405020304" pitchFamily="18" charset="0"/>
            </a:rPr>
            <a:t>Внутрішня інформація – </a:t>
          </a:r>
          <a:r>
            <a:rPr lang="uk-UA" sz="2400" b="1" i="0" noProof="0" dirty="0">
              <a:effectLst/>
              <a:latin typeface="Times New Roman" panose="02020603050405020304" pitchFamily="18" charset="0"/>
            </a:rPr>
            <a:t>дані, які одержують у рамках тієї самої організації, для якої проводиться дослідження ринку</a:t>
          </a:r>
          <a:endParaRPr lang="uk-UA" sz="2400" b="1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400" b="1" i="1" noProof="0" dirty="0">
              <a:effectLst/>
              <a:latin typeface="Times New Roman" panose="02020603050405020304" pitchFamily="18" charset="0"/>
            </a:rPr>
            <a:t>Зовнішня інформація – </a:t>
          </a:r>
          <a:r>
            <a:rPr lang="uk-UA" sz="2400" b="1" i="0" noProof="0" dirty="0">
              <a:effectLst/>
              <a:latin typeface="Times New Roman" panose="02020603050405020304" pitchFamily="18" charset="0"/>
            </a:rPr>
            <a:t>дані, які одержують із джерел, що знаходяться поза організацією, для якої проводиться дослідження ринку</a:t>
          </a:r>
          <a:endParaRPr lang="uk-UA" sz="2400" b="1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2" custScaleY="104412" custLinFactNeighborX="2266" custLinFactNeighborY="-4171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2" custScaleY="103333" custLinFactNeighborX="-3150" custLinFactNeighborY="-4171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Закони, укази, постанови державних органів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Дані офіційної статистики</a:t>
          </a: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Комерційні бази даних 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Мережа Інтернет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Торгово-промислові палати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Виставки, ярмарки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96491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документів 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Тести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Опитування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 експертних оцінок 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97916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B965D9-ED25-4054-B999-AA56CA9FA6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43A228D-3C1C-4491-A149-9152DEA496D8}">
      <dgm:prSet phldrT="[Текст]" custT="1"/>
      <dgm:spPr/>
      <dgm:t>
        <a:bodyPr/>
        <a:lstStyle/>
        <a:p>
          <a:pPr algn="ctr"/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приховане;</a:t>
          </a:r>
        </a:p>
        <a:p>
          <a:pPr algn="ctr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відкрите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C606B-86FB-44E4-AF1D-C10BEE69477D}" type="parTrans" cxnId="{4AE6D401-B7F3-4140-8C26-9F13424D6666}">
      <dgm:prSet/>
      <dgm:spPr/>
      <dgm:t>
        <a:bodyPr/>
        <a:lstStyle/>
        <a:p>
          <a:endParaRPr lang="ru-UA"/>
        </a:p>
      </dgm:t>
    </dgm:pt>
    <dgm:pt modelId="{F961256A-F4F6-42D9-9524-BE301D3392C5}" type="sibTrans" cxnId="{4AE6D401-B7F3-4140-8C26-9F13424D6666}">
      <dgm:prSet/>
      <dgm:spPr/>
      <dgm:t>
        <a:bodyPr/>
        <a:lstStyle/>
        <a:p>
          <a:endParaRPr lang="ru-UA"/>
        </a:p>
      </dgm:t>
    </dgm:pt>
    <dgm:pt modelId="{3744C55B-2635-401A-B4A4-46A6F2A2DFA5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пряме;</a:t>
          </a:r>
        </a:p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непряме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B7833-1A28-4A2D-BFA6-64EBB83D8BC2}" type="parTrans" cxnId="{994858BA-79D6-4BEB-B679-42C81291DB91}">
      <dgm:prSet/>
      <dgm:spPr/>
      <dgm:t>
        <a:bodyPr/>
        <a:lstStyle/>
        <a:p>
          <a:endParaRPr lang="ru-UA"/>
        </a:p>
      </dgm:t>
    </dgm:pt>
    <dgm:pt modelId="{16FEA8A6-BC81-4902-911A-487F69BD0D40}" type="sibTrans" cxnId="{994858BA-79D6-4BEB-B679-42C81291DB91}">
      <dgm:prSet/>
      <dgm:spPr/>
      <dgm:t>
        <a:bodyPr/>
        <a:lstStyle/>
        <a:p>
          <a:endParaRPr lang="ru-UA"/>
        </a:p>
      </dgm:t>
    </dgm:pt>
    <dgm:pt modelId="{C1C85BE6-86EC-4962-BEED-67130A2DAECE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структуроване;</a:t>
          </a:r>
        </a:p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неструктуроване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E5703-9FB4-4340-BC43-ECAC44B94BEE}" type="parTrans" cxnId="{E079472D-3D62-4353-A77E-724CB9AFF1AE}">
      <dgm:prSet/>
      <dgm:spPr/>
      <dgm:t>
        <a:bodyPr/>
        <a:lstStyle/>
        <a:p>
          <a:endParaRPr lang="ru-UA"/>
        </a:p>
      </dgm:t>
    </dgm:pt>
    <dgm:pt modelId="{F6DA1B98-2266-40AE-92A8-5BA3E59387BC}" type="sibTrans" cxnId="{E079472D-3D62-4353-A77E-724CB9AFF1AE}">
      <dgm:prSet/>
      <dgm:spPr/>
      <dgm:t>
        <a:bodyPr/>
        <a:lstStyle/>
        <a:p>
          <a:endParaRPr lang="ru-UA"/>
        </a:p>
      </dgm:t>
    </dgm:pt>
    <dgm:pt modelId="{FE143DF5-5603-491D-9891-A24E397EB6A0}" type="pres">
      <dgm:prSet presAssocID="{A5B965D9-ED25-4054-B999-AA56CA9FA67F}" presName="diagram" presStyleCnt="0">
        <dgm:presLayoutVars>
          <dgm:dir/>
          <dgm:resizeHandles val="exact"/>
        </dgm:presLayoutVars>
      </dgm:prSet>
      <dgm:spPr/>
    </dgm:pt>
    <dgm:pt modelId="{2C34AB3D-9394-4235-BB56-35E0D64D10CC}" type="pres">
      <dgm:prSet presAssocID="{243A228D-3C1C-4491-A149-9152DEA496D8}" presName="node" presStyleLbl="node1" presStyleIdx="0" presStyleCnt="3" custScaleX="45694" custScaleY="60023" custLinFactNeighborX="9349" custLinFactNeighborY="990">
        <dgm:presLayoutVars>
          <dgm:bulletEnabled val="1"/>
        </dgm:presLayoutVars>
      </dgm:prSet>
      <dgm:spPr/>
    </dgm:pt>
    <dgm:pt modelId="{A24C5600-5954-41B8-8D7D-A55FF278FD62}" type="pres">
      <dgm:prSet presAssocID="{F961256A-F4F6-42D9-9524-BE301D3392C5}" presName="sibTrans" presStyleCnt="0"/>
      <dgm:spPr/>
    </dgm:pt>
    <dgm:pt modelId="{4A429D8D-28FD-4372-AFE9-6E7F28D66532}" type="pres">
      <dgm:prSet presAssocID="{3744C55B-2635-401A-B4A4-46A6F2A2DFA5}" presName="node" presStyleLbl="node1" presStyleIdx="1" presStyleCnt="3" custScaleX="35662" custScaleY="61253" custLinFactNeighborX="3516" custLinFactNeighborY="-9327">
        <dgm:presLayoutVars>
          <dgm:bulletEnabled val="1"/>
        </dgm:presLayoutVars>
      </dgm:prSet>
      <dgm:spPr/>
    </dgm:pt>
    <dgm:pt modelId="{6856435D-B67C-4E93-B701-DA6D3B873919}" type="pres">
      <dgm:prSet presAssocID="{16FEA8A6-BC81-4902-911A-487F69BD0D40}" presName="sibTrans" presStyleCnt="0"/>
      <dgm:spPr/>
    </dgm:pt>
    <dgm:pt modelId="{13BFDBAA-0351-4704-9C3B-D9D5FAD1D8DA}" type="pres">
      <dgm:prSet presAssocID="{C1C85BE6-86EC-4962-BEED-67130A2DAECE}" presName="node" presStyleLbl="node1" presStyleIdx="2" presStyleCnt="3" custScaleX="47604" custScaleY="61970" custLinFactNeighborX="-2086" custLinFactNeighborY="1358">
        <dgm:presLayoutVars>
          <dgm:bulletEnabled val="1"/>
        </dgm:presLayoutVars>
      </dgm:prSet>
      <dgm:spPr/>
    </dgm:pt>
  </dgm:ptLst>
  <dgm:cxnLst>
    <dgm:cxn modelId="{4AE6D401-B7F3-4140-8C26-9F13424D6666}" srcId="{A5B965D9-ED25-4054-B999-AA56CA9FA67F}" destId="{243A228D-3C1C-4491-A149-9152DEA496D8}" srcOrd="0" destOrd="0" parTransId="{28AC606B-86FB-44E4-AF1D-C10BEE69477D}" sibTransId="{F961256A-F4F6-42D9-9524-BE301D3392C5}"/>
    <dgm:cxn modelId="{B0A2621D-130E-4D87-9565-46DB83CA65B3}" type="presOf" srcId="{C1C85BE6-86EC-4962-BEED-67130A2DAECE}" destId="{13BFDBAA-0351-4704-9C3B-D9D5FAD1D8DA}" srcOrd="0" destOrd="0" presId="urn:microsoft.com/office/officeart/2005/8/layout/default"/>
    <dgm:cxn modelId="{E079472D-3D62-4353-A77E-724CB9AFF1AE}" srcId="{A5B965D9-ED25-4054-B999-AA56CA9FA67F}" destId="{C1C85BE6-86EC-4962-BEED-67130A2DAECE}" srcOrd="2" destOrd="0" parTransId="{971E5703-9FB4-4340-BC43-ECAC44B94BEE}" sibTransId="{F6DA1B98-2266-40AE-92A8-5BA3E59387BC}"/>
    <dgm:cxn modelId="{1C37396B-584E-4242-9217-F155AF27DEB2}" type="presOf" srcId="{3744C55B-2635-401A-B4A4-46A6F2A2DFA5}" destId="{4A429D8D-28FD-4372-AFE9-6E7F28D66532}" srcOrd="0" destOrd="0" presId="urn:microsoft.com/office/officeart/2005/8/layout/default"/>
    <dgm:cxn modelId="{C6CBA390-47F2-48F2-B910-6948A8DBC9A2}" type="presOf" srcId="{243A228D-3C1C-4491-A149-9152DEA496D8}" destId="{2C34AB3D-9394-4235-BB56-35E0D64D10CC}" srcOrd="0" destOrd="0" presId="urn:microsoft.com/office/officeart/2005/8/layout/default"/>
    <dgm:cxn modelId="{994858BA-79D6-4BEB-B679-42C81291DB91}" srcId="{A5B965D9-ED25-4054-B999-AA56CA9FA67F}" destId="{3744C55B-2635-401A-B4A4-46A6F2A2DFA5}" srcOrd="1" destOrd="0" parTransId="{BA1B7833-1A28-4A2D-BFA6-64EBB83D8BC2}" sibTransId="{16FEA8A6-BC81-4902-911A-487F69BD0D40}"/>
    <dgm:cxn modelId="{8D21F8E1-847D-4404-9EA1-C46BCEE56963}" type="presOf" srcId="{A5B965D9-ED25-4054-B999-AA56CA9FA67F}" destId="{FE143DF5-5603-491D-9891-A24E397EB6A0}" srcOrd="0" destOrd="0" presId="urn:microsoft.com/office/officeart/2005/8/layout/default"/>
    <dgm:cxn modelId="{E9F147EC-354A-4B76-9061-9E954A2637C2}" type="presParOf" srcId="{FE143DF5-5603-491D-9891-A24E397EB6A0}" destId="{2C34AB3D-9394-4235-BB56-35E0D64D10CC}" srcOrd="0" destOrd="0" presId="urn:microsoft.com/office/officeart/2005/8/layout/default"/>
    <dgm:cxn modelId="{114EA79A-112C-4DDC-8A04-D60AB339065A}" type="presParOf" srcId="{FE143DF5-5603-491D-9891-A24E397EB6A0}" destId="{A24C5600-5954-41B8-8D7D-A55FF278FD62}" srcOrd="1" destOrd="0" presId="urn:microsoft.com/office/officeart/2005/8/layout/default"/>
    <dgm:cxn modelId="{01D103B7-D12E-40A6-889B-BFF887006AAC}" type="presParOf" srcId="{FE143DF5-5603-491D-9891-A24E397EB6A0}" destId="{4A429D8D-28FD-4372-AFE9-6E7F28D66532}" srcOrd="2" destOrd="0" presId="urn:microsoft.com/office/officeart/2005/8/layout/default"/>
    <dgm:cxn modelId="{F4C366F4-40C9-422F-B598-8378A838DC25}" type="presParOf" srcId="{FE143DF5-5603-491D-9891-A24E397EB6A0}" destId="{6856435D-B67C-4E93-B701-DA6D3B873919}" srcOrd="3" destOrd="0" presId="urn:microsoft.com/office/officeart/2005/8/layout/default"/>
    <dgm:cxn modelId="{3EEC0EF2-A471-4EF0-9B82-317016326ABD}" type="presParOf" srcId="{FE143DF5-5603-491D-9891-A24E397EB6A0}" destId="{13BFDBAA-0351-4704-9C3B-D9D5FAD1D8D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193B2B-7444-4066-9F95-DA334025C5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E2DCEC-8BE7-492E-9503-66C7975FBE8F}">
      <dgm:prSet custT="1"/>
      <dgm:spPr/>
      <dgm:t>
        <a:bodyPr/>
        <a:lstStyle/>
        <a:p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Фіксація результатів спостереження виконується у вигляді: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528F0-D9C9-404A-8A4A-C09C1EEEA93D}" type="parTrans" cxnId="{D9B1C0C7-8111-4DBB-97F9-CA26F9C56A1D}">
      <dgm:prSet/>
      <dgm:spPr/>
      <dgm:t>
        <a:bodyPr/>
        <a:lstStyle/>
        <a:p>
          <a:endParaRPr lang="ru-UA"/>
        </a:p>
      </dgm:t>
    </dgm:pt>
    <dgm:pt modelId="{C2AAEED8-1B2A-4FCB-8698-01FE6DAE526D}" type="sibTrans" cxnId="{D9B1C0C7-8111-4DBB-97F9-CA26F9C56A1D}">
      <dgm:prSet/>
      <dgm:spPr/>
      <dgm:t>
        <a:bodyPr/>
        <a:lstStyle/>
        <a:p>
          <a:endParaRPr lang="ru-UA"/>
        </a:p>
      </dgm:t>
    </dgm:pt>
    <dgm:pt modelId="{7678F1C9-5AA2-4F7A-8903-D0AF15B99740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короткого запису, проведеного «по гарячому сліду», наскільки дозволяє місце й час;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C78E2-AC80-4971-9926-924E353A8469}" type="parTrans" cxnId="{FE2E01AB-53E7-4C02-A58B-2B1F40773FF4}">
      <dgm:prSet/>
      <dgm:spPr/>
      <dgm:t>
        <a:bodyPr/>
        <a:lstStyle/>
        <a:p>
          <a:endParaRPr lang="ru-UA"/>
        </a:p>
      </dgm:t>
    </dgm:pt>
    <dgm:pt modelId="{8A5F784E-7DB4-43FC-9CAA-E0E055CF7A67}" type="sibTrans" cxnId="{FE2E01AB-53E7-4C02-A58B-2B1F40773FF4}">
      <dgm:prSet/>
      <dgm:spPr/>
      <dgm:t>
        <a:bodyPr/>
        <a:lstStyle/>
        <a:p>
          <a:endParaRPr lang="ru-UA"/>
        </a:p>
      </dgm:t>
    </dgm:pt>
    <dgm:pt modelId="{913EACC4-A033-4FE9-A426-593AE91CF4F1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карток для реєстрації інформації;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9A5E3-62B2-441F-936A-3E2BD91B2A10}" type="parTrans" cxnId="{9258324F-0D64-4CFB-8363-1D6DAD8AF30F}">
      <dgm:prSet/>
      <dgm:spPr/>
      <dgm:t>
        <a:bodyPr/>
        <a:lstStyle/>
        <a:p>
          <a:endParaRPr lang="ru-UA"/>
        </a:p>
      </dgm:t>
    </dgm:pt>
    <dgm:pt modelId="{A8EE8D0A-A874-42CF-9F13-D3C1E7189B04}" type="sibTrans" cxnId="{9258324F-0D64-4CFB-8363-1D6DAD8AF30F}">
      <dgm:prSet/>
      <dgm:spPr/>
      <dgm:t>
        <a:bodyPr/>
        <a:lstStyle/>
        <a:p>
          <a:endParaRPr lang="ru-UA"/>
        </a:p>
      </dgm:t>
    </dgm:pt>
    <dgm:pt modelId="{1DD4132E-1648-4A51-8042-6397F77C1F74}">
      <dgm:prSet custT="1"/>
      <dgm:spPr/>
      <dgm:t>
        <a:bodyPr/>
        <a:lstStyle/>
        <a:p>
          <a:pPr algn="just"/>
          <a:r>
            <a:rPr lang="uk-UA" sz="1400" b="1" dirty="0"/>
            <a:t>- 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щоденника спостережень, в який систематично заносяться всі необхідні відомості, висловлення, власні міркування тощо;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80604-E0E9-491A-953B-673CBEDC2390}" type="parTrans" cxnId="{9CCDFE79-F478-4917-8F61-C430589DE4FC}">
      <dgm:prSet/>
      <dgm:spPr/>
      <dgm:t>
        <a:bodyPr/>
        <a:lstStyle/>
        <a:p>
          <a:endParaRPr lang="ru-UA"/>
        </a:p>
      </dgm:t>
    </dgm:pt>
    <dgm:pt modelId="{E7E2E05D-DED3-4197-B74D-F153071CC3E8}" type="sibTrans" cxnId="{9CCDFE79-F478-4917-8F61-C430589DE4FC}">
      <dgm:prSet/>
      <dgm:spPr/>
      <dgm:t>
        <a:bodyPr/>
        <a:lstStyle/>
        <a:p>
          <a:endParaRPr lang="ru-UA"/>
        </a:p>
      </dgm:t>
    </dgm:pt>
    <dgm:pt modelId="{3404DB1D-9DFE-412D-B2DD-3069DF23EF13}">
      <dgm:prSet custT="1"/>
      <dgm:spPr/>
      <dgm:t>
        <a:bodyPr/>
        <a:lstStyle/>
        <a:p>
          <a:r>
            <a:rPr lang="uk-UA" sz="1400" b="1" dirty="0"/>
            <a:t>- 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фото-, відео-, звукозаписів.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F80FC-2589-4F38-9AF2-038897204AE4}" type="parTrans" cxnId="{F299B384-70E9-47C9-B36E-FC357F2DE26A}">
      <dgm:prSet/>
      <dgm:spPr/>
      <dgm:t>
        <a:bodyPr/>
        <a:lstStyle/>
        <a:p>
          <a:endParaRPr lang="ru-UA"/>
        </a:p>
      </dgm:t>
    </dgm:pt>
    <dgm:pt modelId="{909782EA-94B9-44C5-A1D1-811585D40CBB}" type="sibTrans" cxnId="{F299B384-70E9-47C9-B36E-FC357F2DE26A}">
      <dgm:prSet/>
      <dgm:spPr/>
      <dgm:t>
        <a:bodyPr/>
        <a:lstStyle/>
        <a:p>
          <a:endParaRPr lang="ru-UA"/>
        </a:p>
      </dgm:t>
    </dgm:pt>
    <dgm:pt modelId="{EB6768BC-8A65-4017-AFAC-BBDDD51EC191}">
      <dgm:prSet custT="1"/>
      <dgm:spPr/>
      <dgm:t>
        <a:bodyPr/>
        <a:lstStyle/>
        <a:p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спостереження: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31C58-CE6B-4EC9-980F-38172897BAFC}" type="parTrans" cxnId="{00060A83-FB25-4A5D-AD5A-7E4C67184463}">
      <dgm:prSet/>
      <dgm:spPr/>
      <dgm:t>
        <a:bodyPr/>
        <a:lstStyle/>
        <a:p>
          <a:endParaRPr lang="ru-UA"/>
        </a:p>
      </dgm:t>
    </dgm:pt>
    <dgm:pt modelId="{BC96DEAE-1833-4A26-9E6E-B1BD1EBCE650}" type="sibTrans" cxnId="{00060A83-FB25-4A5D-AD5A-7E4C67184463}">
      <dgm:prSet/>
      <dgm:spPr/>
      <dgm:t>
        <a:bodyPr/>
        <a:lstStyle/>
        <a:p>
          <a:endParaRPr lang="ru-UA"/>
        </a:p>
      </dgm:t>
    </dgm:pt>
    <dgm:pt modelId="{18D52C17-E649-45D0-A684-47E209D4B442}">
      <dgm:prSet custT="1"/>
      <dgm:spPr/>
      <dgm:t>
        <a:bodyPr/>
        <a:lstStyle/>
        <a:p>
          <a:pPr algn="just"/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згоди спостерігачів (та сама подія спостерігається одночасно різними спостерігачами);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B419C-B3EA-43CD-84E9-4076CFBCF271}" type="parTrans" cxnId="{FB988C4F-FF0D-4C94-845B-72A7F5CCA573}">
      <dgm:prSet/>
      <dgm:spPr/>
      <dgm:t>
        <a:bodyPr/>
        <a:lstStyle/>
        <a:p>
          <a:endParaRPr lang="ru-UA"/>
        </a:p>
      </dgm:t>
    </dgm:pt>
    <dgm:pt modelId="{EFFA6DF9-E8AA-4CF6-843E-E4C3898F85BC}" type="sibTrans" cxnId="{FB988C4F-FF0D-4C94-845B-72A7F5CCA573}">
      <dgm:prSet/>
      <dgm:spPr/>
      <dgm:t>
        <a:bodyPr/>
        <a:lstStyle/>
        <a:p>
          <a:endParaRPr lang="ru-UA"/>
        </a:p>
      </dgm:t>
    </dgm:pt>
    <dgm:pt modelId="{F2B2A872-D2AE-42F3-B513-1EDB89901A28}">
      <dgm:prSet custT="1"/>
      <dgm:spPr/>
      <dgm:t>
        <a:bodyPr/>
        <a:lstStyle/>
        <a:p>
          <a:r>
            <a:rPr lang="uk-UA" sz="1600" b="1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стійкості (той самий спостерігач робить спостереження в різний час);</a:t>
          </a:r>
          <a:endParaRPr lang="ru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98A94-CA8B-4AF3-8635-4FAC7C2312EA}" type="parTrans" cxnId="{CE4D3294-6372-4DA7-BABC-584EB09129CD}">
      <dgm:prSet/>
      <dgm:spPr/>
      <dgm:t>
        <a:bodyPr/>
        <a:lstStyle/>
        <a:p>
          <a:endParaRPr lang="ru-UA"/>
        </a:p>
      </dgm:t>
    </dgm:pt>
    <dgm:pt modelId="{D564C0EC-CECA-44A6-8765-57AF72F0A38E}" type="sibTrans" cxnId="{CE4D3294-6372-4DA7-BABC-584EB09129CD}">
      <dgm:prSet/>
      <dgm:spPr/>
      <dgm:t>
        <a:bodyPr/>
        <a:lstStyle/>
        <a:p>
          <a:endParaRPr lang="ru-UA"/>
        </a:p>
      </dgm:t>
    </dgm:pt>
    <dgm:pt modelId="{C2F14432-BE5A-4A88-A426-CC8978B0262B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надійності (різні спостерігачі проводять спостереження в різний час).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0C48A-D647-40D2-A9B9-7D1F9C39196C}" type="parTrans" cxnId="{C7A53E61-8C7D-4694-B85E-F739E2F3B57C}">
      <dgm:prSet/>
      <dgm:spPr/>
      <dgm:t>
        <a:bodyPr/>
        <a:lstStyle/>
        <a:p>
          <a:endParaRPr lang="ru-UA"/>
        </a:p>
      </dgm:t>
    </dgm:pt>
    <dgm:pt modelId="{947DDBB0-0A79-4EDB-BF1B-95F9693C85DA}" type="sibTrans" cxnId="{C7A53E61-8C7D-4694-B85E-F739E2F3B57C}">
      <dgm:prSet/>
      <dgm:spPr/>
      <dgm:t>
        <a:bodyPr/>
        <a:lstStyle/>
        <a:p>
          <a:endParaRPr lang="ru-UA"/>
        </a:p>
      </dgm:t>
    </dgm:pt>
    <dgm:pt modelId="{941CB9CF-3BF1-4569-93C5-12200DB0AD11}" type="pres">
      <dgm:prSet presAssocID="{12193B2B-7444-4066-9F95-DA334025C5A5}" presName="linear" presStyleCnt="0">
        <dgm:presLayoutVars>
          <dgm:animLvl val="lvl"/>
          <dgm:resizeHandles val="exact"/>
        </dgm:presLayoutVars>
      </dgm:prSet>
      <dgm:spPr/>
    </dgm:pt>
    <dgm:pt modelId="{5A416C60-705A-47B9-AFDF-CAAB6DC5D173}" type="pres">
      <dgm:prSet presAssocID="{3EE2DCEC-8BE7-492E-9503-66C7975FBE8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7D78E29-F4E0-4E9D-BC07-199B6B46C5DE}" type="pres">
      <dgm:prSet presAssocID="{C2AAEED8-1B2A-4FCB-8698-01FE6DAE526D}" presName="spacer" presStyleCnt="0"/>
      <dgm:spPr/>
    </dgm:pt>
    <dgm:pt modelId="{E7061D31-4E11-4D6B-A2B2-AE98418DAE72}" type="pres">
      <dgm:prSet presAssocID="{7678F1C9-5AA2-4F7A-8903-D0AF15B9974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D15EB97-E8D9-4864-8903-66AF3C8C2442}" type="pres">
      <dgm:prSet presAssocID="{8A5F784E-7DB4-43FC-9CAA-E0E055CF7A67}" presName="spacer" presStyleCnt="0"/>
      <dgm:spPr/>
    </dgm:pt>
    <dgm:pt modelId="{61DABDBA-D9AA-4BA5-8E20-5571FB478DE2}" type="pres">
      <dgm:prSet presAssocID="{913EACC4-A033-4FE9-A426-593AE91CF4F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390C3384-168E-4869-B59A-625DE702E54A}" type="pres">
      <dgm:prSet presAssocID="{A8EE8D0A-A874-42CF-9F13-D3C1E7189B04}" presName="spacer" presStyleCnt="0"/>
      <dgm:spPr/>
    </dgm:pt>
    <dgm:pt modelId="{F96352F5-F5B9-487D-8512-18AE29E3B37F}" type="pres">
      <dgm:prSet presAssocID="{1DD4132E-1648-4A51-8042-6397F77C1F7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B2958E8-ED34-4755-8224-096D6EF13A82}" type="pres">
      <dgm:prSet presAssocID="{E7E2E05D-DED3-4197-B74D-F153071CC3E8}" presName="spacer" presStyleCnt="0"/>
      <dgm:spPr/>
    </dgm:pt>
    <dgm:pt modelId="{E776A4EB-E367-4465-B823-DA7DABCEFB04}" type="pres">
      <dgm:prSet presAssocID="{3404DB1D-9DFE-412D-B2DD-3069DF23EF1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A465CDE-0F45-45C2-8601-6BB9F90BF334}" type="pres">
      <dgm:prSet presAssocID="{909782EA-94B9-44C5-A1D1-811585D40CBB}" presName="spacer" presStyleCnt="0"/>
      <dgm:spPr/>
    </dgm:pt>
    <dgm:pt modelId="{BBD4A0C8-7021-4E97-B96A-47795F9571C7}" type="pres">
      <dgm:prSet presAssocID="{EB6768BC-8A65-4017-AFAC-BBDDD51EC1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49018D6-5819-4731-99E2-4592B3F09250}" type="pres">
      <dgm:prSet presAssocID="{BC96DEAE-1833-4A26-9E6E-B1BD1EBCE650}" presName="spacer" presStyleCnt="0"/>
      <dgm:spPr/>
    </dgm:pt>
    <dgm:pt modelId="{15D46A89-1BA8-4918-AC71-254B3FDADB3D}" type="pres">
      <dgm:prSet presAssocID="{18D52C17-E649-45D0-A684-47E209D4B44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4D931CB-C79A-4DF7-B775-070AEF5F54CE}" type="pres">
      <dgm:prSet presAssocID="{EFFA6DF9-E8AA-4CF6-843E-E4C3898F85BC}" presName="spacer" presStyleCnt="0"/>
      <dgm:spPr/>
    </dgm:pt>
    <dgm:pt modelId="{E940074D-5011-499B-ACF0-3122A0B468E1}" type="pres">
      <dgm:prSet presAssocID="{F2B2A872-D2AE-42F3-B513-1EDB89901A2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1B6A2A9-5A82-441C-9D11-A0B913FDC36C}" type="pres">
      <dgm:prSet presAssocID="{D564C0EC-CECA-44A6-8765-57AF72F0A38E}" presName="spacer" presStyleCnt="0"/>
      <dgm:spPr/>
    </dgm:pt>
    <dgm:pt modelId="{B80FA5EE-3E66-4E13-8DD2-82656819078D}" type="pres">
      <dgm:prSet presAssocID="{C2F14432-BE5A-4A88-A426-CC8978B0262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8F9F9705-722D-4017-A065-BB14AD33C357}" type="presOf" srcId="{C2F14432-BE5A-4A88-A426-CC8978B0262B}" destId="{B80FA5EE-3E66-4E13-8DD2-82656819078D}" srcOrd="0" destOrd="0" presId="urn:microsoft.com/office/officeart/2005/8/layout/vList2"/>
    <dgm:cxn modelId="{A243FD0B-2A51-4FB6-9F6C-9AF14582C828}" type="presOf" srcId="{913EACC4-A033-4FE9-A426-593AE91CF4F1}" destId="{61DABDBA-D9AA-4BA5-8E20-5571FB478DE2}" srcOrd="0" destOrd="0" presId="urn:microsoft.com/office/officeart/2005/8/layout/vList2"/>
    <dgm:cxn modelId="{1F925212-D41E-450C-8FB7-C9B4344DE0B1}" type="presOf" srcId="{12193B2B-7444-4066-9F95-DA334025C5A5}" destId="{941CB9CF-3BF1-4569-93C5-12200DB0AD11}" srcOrd="0" destOrd="0" presId="urn:microsoft.com/office/officeart/2005/8/layout/vList2"/>
    <dgm:cxn modelId="{267DD417-0EE3-4A01-9DDC-948EEEA58A84}" type="presOf" srcId="{1DD4132E-1648-4A51-8042-6397F77C1F74}" destId="{F96352F5-F5B9-487D-8512-18AE29E3B37F}" srcOrd="0" destOrd="0" presId="urn:microsoft.com/office/officeart/2005/8/layout/vList2"/>
    <dgm:cxn modelId="{FFE1EB1D-3FFD-4A90-AA7C-6400A53C0A93}" type="presOf" srcId="{F2B2A872-D2AE-42F3-B513-1EDB89901A28}" destId="{E940074D-5011-499B-ACF0-3122A0B468E1}" srcOrd="0" destOrd="0" presId="urn:microsoft.com/office/officeart/2005/8/layout/vList2"/>
    <dgm:cxn modelId="{9D434322-CD53-4089-8175-45E28F63DC6C}" type="presOf" srcId="{EB6768BC-8A65-4017-AFAC-BBDDD51EC191}" destId="{BBD4A0C8-7021-4E97-B96A-47795F9571C7}" srcOrd="0" destOrd="0" presId="urn:microsoft.com/office/officeart/2005/8/layout/vList2"/>
    <dgm:cxn modelId="{C7A53E61-8C7D-4694-B85E-F739E2F3B57C}" srcId="{12193B2B-7444-4066-9F95-DA334025C5A5}" destId="{C2F14432-BE5A-4A88-A426-CC8978B0262B}" srcOrd="8" destOrd="0" parTransId="{0E70C48A-D647-40D2-A9B9-7D1F9C39196C}" sibTransId="{947DDBB0-0A79-4EDB-BF1B-95F9693C85DA}"/>
    <dgm:cxn modelId="{9258324F-0D64-4CFB-8363-1D6DAD8AF30F}" srcId="{12193B2B-7444-4066-9F95-DA334025C5A5}" destId="{913EACC4-A033-4FE9-A426-593AE91CF4F1}" srcOrd="2" destOrd="0" parTransId="{4BE9A5E3-62B2-441F-936A-3E2BD91B2A10}" sibTransId="{A8EE8D0A-A874-42CF-9F13-D3C1E7189B04}"/>
    <dgm:cxn modelId="{FB988C4F-FF0D-4C94-845B-72A7F5CCA573}" srcId="{12193B2B-7444-4066-9F95-DA334025C5A5}" destId="{18D52C17-E649-45D0-A684-47E209D4B442}" srcOrd="6" destOrd="0" parTransId="{C0EB419C-B3EA-43CD-84E9-4076CFBCF271}" sibTransId="{EFFA6DF9-E8AA-4CF6-843E-E4C3898F85BC}"/>
    <dgm:cxn modelId="{9CCDFE79-F478-4917-8F61-C430589DE4FC}" srcId="{12193B2B-7444-4066-9F95-DA334025C5A5}" destId="{1DD4132E-1648-4A51-8042-6397F77C1F74}" srcOrd="3" destOrd="0" parTransId="{F5880604-E0E9-491A-953B-673CBEDC2390}" sibTransId="{E7E2E05D-DED3-4197-B74D-F153071CC3E8}"/>
    <dgm:cxn modelId="{034B077E-1B70-4C0C-A437-E817A44ECDD0}" type="presOf" srcId="{3404DB1D-9DFE-412D-B2DD-3069DF23EF13}" destId="{E776A4EB-E367-4465-B823-DA7DABCEFB04}" srcOrd="0" destOrd="0" presId="urn:microsoft.com/office/officeart/2005/8/layout/vList2"/>
    <dgm:cxn modelId="{00060A83-FB25-4A5D-AD5A-7E4C67184463}" srcId="{12193B2B-7444-4066-9F95-DA334025C5A5}" destId="{EB6768BC-8A65-4017-AFAC-BBDDD51EC191}" srcOrd="5" destOrd="0" parTransId="{91A31C58-CE6B-4EC9-980F-38172897BAFC}" sibTransId="{BC96DEAE-1833-4A26-9E6E-B1BD1EBCE650}"/>
    <dgm:cxn modelId="{F299B384-70E9-47C9-B36E-FC357F2DE26A}" srcId="{12193B2B-7444-4066-9F95-DA334025C5A5}" destId="{3404DB1D-9DFE-412D-B2DD-3069DF23EF13}" srcOrd="4" destOrd="0" parTransId="{3E0F80FC-2589-4F38-9AF2-038897204AE4}" sibTransId="{909782EA-94B9-44C5-A1D1-811585D40CBB}"/>
    <dgm:cxn modelId="{CE4D3294-6372-4DA7-BABC-584EB09129CD}" srcId="{12193B2B-7444-4066-9F95-DA334025C5A5}" destId="{F2B2A872-D2AE-42F3-B513-1EDB89901A28}" srcOrd="7" destOrd="0" parTransId="{5ED98A94-CA8B-4AF3-8635-4FAC7C2312EA}" sibTransId="{D564C0EC-CECA-44A6-8765-57AF72F0A38E}"/>
    <dgm:cxn modelId="{FE2E01AB-53E7-4C02-A58B-2B1F40773FF4}" srcId="{12193B2B-7444-4066-9F95-DA334025C5A5}" destId="{7678F1C9-5AA2-4F7A-8903-D0AF15B99740}" srcOrd="1" destOrd="0" parTransId="{378C78E2-AC80-4971-9926-924E353A8469}" sibTransId="{8A5F784E-7DB4-43FC-9CAA-E0E055CF7A67}"/>
    <dgm:cxn modelId="{1BE5BCB7-544F-483A-99CF-E3888EE6F931}" type="presOf" srcId="{7678F1C9-5AA2-4F7A-8903-D0AF15B99740}" destId="{E7061D31-4E11-4D6B-A2B2-AE98418DAE72}" srcOrd="0" destOrd="0" presId="urn:microsoft.com/office/officeart/2005/8/layout/vList2"/>
    <dgm:cxn modelId="{D9B1C0C7-8111-4DBB-97F9-CA26F9C56A1D}" srcId="{12193B2B-7444-4066-9F95-DA334025C5A5}" destId="{3EE2DCEC-8BE7-492E-9503-66C7975FBE8F}" srcOrd="0" destOrd="0" parTransId="{D39528F0-D9C9-404A-8A4A-C09C1EEEA93D}" sibTransId="{C2AAEED8-1B2A-4FCB-8698-01FE6DAE526D}"/>
    <dgm:cxn modelId="{8E1122DF-8625-47E5-A49D-FEBE968AE311}" type="presOf" srcId="{18D52C17-E649-45D0-A684-47E209D4B442}" destId="{15D46A89-1BA8-4918-AC71-254B3FDADB3D}" srcOrd="0" destOrd="0" presId="urn:microsoft.com/office/officeart/2005/8/layout/vList2"/>
    <dgm:cxn modelId="{A63D4CE3-00D3-4BE7-80A5-16D0C6F5B90D}" type="presOf" srcId="{3EE2DCEC-8BE7-492E-9503-66C7975FBE8F}" destId="{5A416C60-705A-47B9-AFDF-CAAB6DC5D173}" srcOrd="0" destOrd="0" presId="urn:microsoft.com/office/officeart/2005/8/layout/vList2"/>
    <dgm:cxn modelId="{CB39F122-BF32-4B0E-889B-DB6306F3B776}" type="presParOf" srcId="{941CB9CF-3BF1-4569-93C5-12200DB0AD11}" destId="{5A416C60-705A-47B9-AFDF-CAAB6DC5D173}" srcOrd="0" destOrd="0" presId="urn:microsoft.com/office/officeart/2005/8/layout/vList2"/>
    <dgm:cxn modelId="{DB8DD5B4-DC5F-49FD-9CA1-35EB8055A042}" type="presParOf" srcId="{941CB9CF-3BF1-4569-93C5-12200DB0AD11}" destId="{57D78E29-F4E0-4E9D-BC07-199B6B46C5DE}" srcOrd="1" destOrd="0" presId="urn:microsoft.com/office/officeart/2005/8/layout/vList2"/>
    <dgm:cxn modelId="{0EE18A9F-AB41-49A4-A855-9B2116469BB8}" type="presParOf" srcId="{941CB9CF-3BF1-4569-93C5-12200DB0AD11}" destId="{E7061D31-4E11-4D6B-A2B2-AE98418DAE72}" srcOrd="2" destOrd="0" presId="urn:microsoft.com/office/officeart/2005/8/layout/vList2"/>
    <dgm:cxn modelId="{C3ED3F65-9CBF-48DD-B563-0CAA58ECE335}" type="presParOf" srcId="{941CB9CF-3BF1-4569-93C5-12200DB0AD11}" destId="{3D15EB97-E8D9-4864-8903-66AF3C8C2442}" srcOrd="3" destOrd="0" presId="urn:microsoft.com/office/officeart/2005/8/layout/vList2"/>
    <dgm:cxn modelId="{C65BC411-ED90-40C7-8FD0-EA0868DAB4E0}" type="presParOf" srcId="{941CB9CF-3BF1-4569-93C5-12200DB0AD11}" destId="{61DABDBA-D9AA-4BA5-8E20-5571FB478DE2}" srcOrd="4" destOrd="0" presId="urn:microsoft.com/office/officeart/2005/8/layout/vList2"/>
    <dgm:cxn modelId="{2F80F0CD-CBCD-48DD-9789-DFCBD7788158}" type="presParOf" srcId="{941CB9CF-3BF1-4569-93C5-12200DB0AD11}" destId="{390C3384-168E-4869-B59A-625DE702E54A}" srcOrd="5" destOrd="0" presId="urn:microsoft.com/office/officeart/2005/8/layout/vList2"/>
    <dgm:cxn modelId="{21B03076-B76D-47BD-BB6F-6796DAF85393}" type="presParOf" srcId="{941CB9CF-3BF1-4569-93C5-12200DB0AD11}" destId="{F96352F5-F5B9-487D-8512-18AE29E3B37F}" srcOrd="6" destOrd="0" presId="urn:microsoft.com/office/officeart/2005/8/layout/vList2"/>
    <dgm:cxn modelId="{F05FFE6D-2077-4DD0-89F3-3766E5DD6B4F}" type="presParOf" srcId="{941CB9CF-3BF1-4569-93C5-12200DB0AD11}" destId="{6B2958E8-ED34-4755-8224-096D6EF13A82}" srcOrd="7" destOrd="0" presId="urn:microsoft.com/office/officeart/2005/8/layout/vList2"/>
    <dgm:cxn modelId="{F6E8CFDF-4468-4E69-9DD5-A240E1231CDE}" type="presParOf" srcId="{941CB9CF-3BF1-4569-93C5-12200DB0AD11}" destId="{E776A4EB-E367-4465-B823-DA7DABCEFB04}" srcOrd="8" destOrd="0" presId="urn:microsoft.com/office/officeart/2005/8/layout/vList2"/>
    <dgm:cxn modelId="{0AA508E5-5AF1-4AFE-B847-B5D79D0E464C}" type="presParOf" srcId="{941CB9CF-3BF1-4569-93C5-12200DB0AD11}" destId="{6A465CDE-0F45-45C2-8601-6BB9F90BF334}" srcOrd="9" destOrd="0" presId="urn:microsoft.com/office/officeart/2005/8/layout/vList2"/>
    <dgm:cxn modelId="{2C3B5F05-F4A0-48D4-9930-E041EDD266D0}" type="presParOf" srcId="{941CB9CF-3BF1-4569-93C5-12200DB0AD11}" destId="{BBD4A0C8-7021-4E97-B96A-47795F9571C7}" srcOrd="10" destOrd="0" presId="urn:microsoft.com/office/officeart/2005/8/layout/vList2"/>
    <dgm:cxn modelId="{DA94DAC4-05B3-4C26-AD7C-E795C95C58AC}" type="presParOf" srcId="{941CB9CF-3BF1-4569-93C5-12200DB0AD11}" destId="{349018D6-5819-4731-99E2-4592B3F09250}" srcOrd="11" destOrd="0" presId="urn:microsoft.com/office/officeart/2005/8/layout/vList2"/>
    <dgm:cxn modelId="{53C569D4-AFBC-475B-8B02-888B5A7E3613}" type="presParOf" srcId="{941CB9CF-3BF1-4569-93C5-12200DB0AD11}" destId="{15D46A89-1BA8-4918-AC71-254B3FDADB3D}" srcOrd="12" destOrd="0" presId="urn:microsoft.com/office/officeart/2005/8/layout/vList2"/>
    <dgm:cxn modelId="{782BD4BA-4A0A-44C4-905A-310DF4C3F968}" type="presParOf" srcId="{941CB9CF-3BF1-4569-93C5-12200DB0AD11}" destId="{04D931CB-C79A-4DF7-B775-070AEF5F54CE}" srcOrd="13" destOrd="0" presId="urn:microsoft.com/office/officeart/2005/8/layout/vList2"/>
    <dgm:cxn modelId="{84EDD7FE-6E2A-4226-9980-D09F9438AB6D}" type="presParOf" srcId="{941CB9CF-3BF1-4569-93C5-12200DB0AD11}" destId="{E940074D-5011-499B-ACF0-3122A0B468E1}" srcOrd="14" destOrd="0" presId="urn:microsoft.com/office/officeart/2005/8/layout/vList2"/>
    <dgm:cxn modelId="{30B58B51-29B7-4CE8-ACF5-2D86ADC504F0}" type="presParOf" srcId="{941CB9CF-3BF1-4569-93C5-12200DB0AD11}" destId="{C1B6A2A9-5A82-441C-9D11-A0B913FDC36C}" srcOrd="15" destOrd="0" presId="urn:microsoft.com/office/officeart/2005/8/layout/vList2"/>
    <dgm:cxn modelId="{1EABC0EA-2501-48D1-BBFA-B211AE20969D}" type="presParOf" srcId="{941CB9CF-3BF1-4569-93C5-12200DB0AD11}" destId="{B80FA5EE-3E66-4E13-8DD2-82656819078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D845DF-649C-4928-A1D9-814771A819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89CF7D-E6E7-4179-BEAE-AD45762F3D2F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Вступна частина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CA35D-94B5-45AA-BF58-4DB0BEF26F36}" type="parTrans" cxnId="{F4D64535-F26B-42B2-B13B-0AF017FB2816}">
      <dgm:prSet/>
      <dgm:spPr/>
      <dgm:t>
        <a:bodyPr/>
        <a:lstStyle/>
        <a:p>
          <a:endParaRPr lang="ru-UA"/>
        </a:p>
      </dgm:t>
    </dgm:pt>
    <dgm:pt modelId="{97F83DCD-1AA0-4C42-9C4D-DA3EDB094B71}" type="sibTrans" cxnId="{F4D64535-F26B-42B2-B13B-0AF017FB2816}">
      <dgm:prSet/>
      <dgm:spPr/>
      <dgm:t>
        <a:bodyPr/>
        <a:lstStyle/>
        <a:p>
          <a:endParaRPr lang="ru-UA"/>
        </a:p>
      </dgm:t>
    </dgm:pt>
    <dgm:pt modelId="{86AE2B48-F52D-4B86-9E29-ABF3E4E92F3B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Основна частина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9E108-E698-473D-AC69-C9343B022888}" type="parTrans" cxnId="{CD8D3B27-F797-4F99-BC2D-7B0FD54A6D07}">
      <dgm:prSet/>
      <dgm:spPr/>
      <dgm:t>
        <a:bodyPr/>
        <a:lstStyle/>
        <a:p>
          <a:endParaRPr lang="ru-UA"/>
        </a:p>
      </dgm:t>
    </dgm:pt>
    <dgm:pt modelId="{651FD383-53AF-433D-B16D-9C616D4C794B}" type="sibTrans" cxnId="{CD8D3B27-F797-4F99-BC2D-7B0FD54A6D07}">
      <dgm:prSet/>
      <dgm:spPr/>
      <dgm:t>
        <a:bodyPr/>
        <a:lstStyle/>
        <a:p>
          <a:endParaRPr lang="ru-UA"/>
        </a:p>
      </dgm:t>
    </dgm:pt>
    <dgm:pt modelId="{C87681D8-73E7-4B1B-9CE8-1B71855578EC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Реквізитна частина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AF00-027F-4932-A6AC-58033DF83246}" type="parTrans" cxnId="{2D631F4C-46BD-4016-A7EC-B04FBFA8D82F}">
      <dgm:prSet/>
      <dgm:spPr/>
      <dgm:t>
        <a:bodyPr/>
        <a:lstStyle/>
        <a:p>
          <a:endParaRPr lang="ru-UA"/>
        </a:p>
      </dgm:t>
    </dgm:pt>
    <dgm:pt modelId="{4F4AF7C5-9116-44AF-854E-9CC62F053829}" type="sibTrans" cxnId="{2D631F4C-46BD-4016-A7EC-B04FBFA8D82F}">
      <dgm:prSet/>
      <dgm:spPr/>
      <dgm:t>
        <a:bodyPr/>
        <a:lstStyle/>
        <a:p>
          <a:endParaRPr lang="ru-UA"/>
        </a:p>
      </dgm:t>
    </dgm:pt>
    <dgm:pt modelId="{9D1101DB-1265-4339-BDEE-C98939A9E898}" type="pres">
      <dgm:prSet presAssocID="{9ED845DF-649C-4928-A1D9-814771A81934}" presName="CompostProcess" presStyleCnt="0">
        <dgm:presLayoutVars>
          <dgm:dir/>
          <dgm:resizeHandles val="exact"/>
        </dgm:presLayoutVars>
      </dgm:prSet>
      <dgm:spPr/>
    </dgm:pt>
    <dgm:pt modelId="{6A1D5E0F-C6D6-4FD6-B5D6-B2554505F225}" type="pres">
      <dgm:prSet presAssocID="{9ED845DF-649C-4928-A1D9-814771A81934}" presName="arrow" presStyleLbl="bgShp" presStyleIdx="0" presStyleCnt="1"/>
      <dgm:spPr/>
    </dgm:pt>
    <dgm:pt modelId="{AAB4C0DB-EBA4-4250-8267-97F1B08FA5A9}" type="pres">
      <dgm:prSet presAssocID="{9ED845DF-649C-4928-A1D9-814771A81934}" presName="linearProcess" presStyleCnt="0"/>
      <dgm:spPr/>
    </dgm:pt>
    <dgm:pt modelId="{8C7576B7-6219-4761-B63F-873B2C93E8A4}" type="pres">
      <dgm:prSet presAssocID="{2F89CF7D-E6E7-4179-BEAE-AD45762F3D2F}" presName="textNode" presStyleLbl="node1" presStyleIdx="0" presStyleCnt="3">
        <dgm:presLayoutVars>
          <dgm:bulletEnabled val="1"/>
        </dgm:presLayoutVars>
      </dgm:prSet>
      <dgm:spPr/>
    </dgm:pt>
    <dgm:pt modelId="{0DDA8BE4-A607-46C8-AAF1-D3B8E44CDFDE}" type="pres">
      <dgm:prSet presAssocID="{97F83DCD-1AA0-4C42-9C4D-DA3EDB094B71}" presName="sibTrans" presStyleCnt="0"/>
      <dgm:spPr/>
    </dgm:pt>
    <dgm:pt modelId="{5CAFC3E9-F1C9-4DA6-A780-6EE22A895DBD}" type="pres">
      <dgm:prSet presAssocID="{86AE2B48-F52D-4B86-9E29-ABF3E4E92F3B}" presName="textNode" presStyleLbl="node1" presStyleIdx="1" presStyleCnt="3">
        <dgm:presLayoutVars>
          <dgm:bulletEnabled val="1"/>
        </dgm:presLayoutVars>
      </dgm:prSet>
      <dgm:spPr/>
    </dgm:pt>
    <dgm:pt modelId="{C26233E4-5B6A-496B-91B8-A79B328930C0}" type="pres">
      <dgm:prSet presAssocID="{651FD383-53AF-433D-B16D-9C616D4C794B}" presName="sibTrans" presStyleCnt="0"/>
      <dgm:spPr/>
    </dgm:pt>
    <dgm:pt modelId="{93233B1A-1D73-4ED8-B332-95C353EAABF4}" type="pres">
      <dgm:prSet presAssocID="{C87681D8-73E7-4B1B-9CE8-1B71855578E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D8D3B27-F797-4F99-BC2D-7B0FD54A6D07}" srcId="{9ED845DF-649C-4928-A1D9-814771A81934}" destId="{86AE2B48-F52D-4B86-9E29-ABF3E4E92F3B}" srcOrd="1" destOrd="0" parTransId="{81C9E108-E698-473D-AC69-C9343B022888}" sibTransId="{651FD383-53AF-433D-B16D-9C616D4C794B}"/>
    <dgm:cxn modelId="{BB099D29-133D-4110-97C2-F7F4B37E759F}" type="presOf" srcId="{86AE2B48-F52D-4B86-9E29-ABF3E4E92F3B}" destId="{5CAFC3E9-F1C9-4DA6-A780-6EE22A895DBD}" srcOrd="0" destOrd="0" presId="urn:microsoft.com/office/officeart/2005/8/layout/hProcess9"/>
    <dgm:cxn modelId="{F4D64535-F26B-42B2-B13B-0AF017FB2816}" srcId="{9ED845DF-649C-4928-A1D9-814771A81934}" destId="{2F89CF7D-E6E7-4179-BEAE-AD45762F3D2F}" srcOrd="0" destOrd="0" parTransId="{B01CA35D-94B5-45AA-BF58-4DB0BEF26F36}" sibTransId="{97F83DCD-1AA0-4C42-9C4D-DA3EDB094B71}"/>
    <dgm:cxn modelId="{2D631F4C-46BD-4016-A7EC-B04FBFA8D82F}" srcId="{9ED845DF-649C-4928-A1D9-814771A81934}" destId="{C87681D8-73E7-4B1B-9CE8-1B71855578EC}" srcOrd="2" destOrd="0" parTransId="{060EAF00-027F-4932-A6AC-58033DF83246}" sibTransId="{4F4AF7C5-9116-44AF-854E-9CC62F053829}"/>
    <dgm:cxn modelId="{012A098E-D029-4A5F-AD2A-CF968A0FF012}" type="presOf" srcId="{C87681D8-73E7-4B1B-9CE8-1B71855578EC}" destId="{93233B1A-1D73-4ED8-B332-95C353EAABF4}" srcOrd="0" destOrd="0" presId="urn:microsoft.com/office/officeart/2005/8/layout/hProcess9"/>
    <dgm:cxn modelId="{240B1595-DBF6-4864-AC76-771450EA7DB6}" type="presOf" srcId="{9ED845DF-649C-4928-A1D9-814771A81934}" destId="{9D1101DB-1265-4339-BDEE-C98939A9E898}" srcOrd="0" destOrd="0" presId="urn:microsoft.com/office/officeart/2005/8/layout/hProcess9"/>
    <dgm:cxn modelId="{617E53E6-2A6C-4DC1-95B3-FD5754C2D4F7}" type="presOf" srcId="{2F89CF7D-E6E7-4179-BEAE-AD45762F3D2F}" destId="{8C7576B7-6219-4761-B63F-873B2C93E8A4}" srcOrd="0" destOrd="0" presId="urn:microsoft.com/office/officeart/2005/8/layout/hProcess9"/>
    <dgm:cxn modelId="{3BDE39B8-8C96-44BA-82A0-2F2C9E9EC1F3}" type="presParOf" srcId="{9D1101DB-1265-4339-BDEE-C98939A9E898}" destId="{6A1D5E0F-C6D6-4FD6-B5D6-B2554505F225}" srcOrd="0" destOrd="0" presId="urn:microsoft.com/office/officeart/2005/8/layout/hProcess9"/>
    <dgm:cxn modelId="{9831E72E-82AC-42EA-9CBE-5230944A34E5}" type="presParOf" srcId="{9D1101DB-1265-4339-BDEE-C98939A9E898}" destId="{AAB4C0DB-EBA4-4250-8267-97F1B08FA5A9}" srcOrd="1" destOrd="0" presId="urn:microsoft.com/office/officeart/2005/8/layout/hProcess9"/>
    <dgm:cxn modelId="{D3C729D5-E323-4948-8C57-2E80C7350E21}" type="presParOf" srcId="{AAB4C0DB-EBA4-4250-8267-97F1B08FA5A9}" destId="{8C7576B7-6219-4761-B63F-873B2C93E8A4}" srcOrd="0" destOrd="0" presId="urn:microsoft.com/office/officeart/2005/8/layout/hProcess9"/>
    <dgm:cxn modelId="{ADBC3AE8-D5CF-4761-B99E-C1A3D07DB2CA}" type="presParOf" srcId="{AAB4C0DB-EBA4-4250-8267-97F1B08FA5A9}" destId="{0DDA8BE4-A607-46C8-AAF1-D3B8E44CDFDE}" srcOrd="1" destOrd="0" presId="urn:microsoft.com/office/officeart/2005/8/layout/hProcess9"/>
    <dgm:cxn modelId="{10DD1306-EC12-49FC-9194-0D15739F571A}" type="presParOf" srcId="{AAB4C0DB-EBA4-4250-8267-97F1B08FA5A9}" destId="{5CAFC3E9-F1C9-4DA6-A780-6EE22A895DBD}" srcOrd="2" destOrd="0" presId="urn:microsoft.com/office/officeart/2005/8/layout/hProcess9"/>
    <dgm:cxn modelId="{F0D8A86F-D576-45BA-90D3-A93AF5CD7236}" type="presParOf" srcId="{AAB4C0DB-EBA4-4250-8267-97F1B08FA5A9}" destId="{C26233E4-5B6A-496B-91B8-A79B328930C0}" srcOrd="3" destOrd="0" presId="urn:microsoft.com/office/officeart/2005/8/layout/hProcess9"/>
    <dgm:cxn modelId="{ADA703AD-65BF-4F40-BB37-9DCAF80B35FD}" type="presParOf" srcId="{AAB4C0DB-EBA4-4250-8267-97F1B08FA5A9}" destId="{93233B1A-1D73-4ED8-B332-95C353EAAB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29107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440103" y="4015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проблеми</a:t>
          </a:r>
        </a:p>
      </dsp:txBody>
      <dsp:txXfrm>
        <a:off x="464601" y="64654"/>
        <a:ext cx="6112453" cy="452844"/>
      </dsp:txXfrm>
    </dsp:sp>
    <dsp:sp modelId="{529A05F1-DC52-4433-A71A-0C4405AFD299}">
      <dsp:nvSpPr>
        <dsp:cNvPr id="0" name=""/>
        <dsp:cNvSpPr/>
      </dsp:nvSpPr>
      <dsp:spPr>
        <a:xfrm>
          <a:off x="0" y="106219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440103" y="81127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Формулювання цілей дослідження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601" y="835774"/>
        <a:ext cx="6112453" cy="452844"/>
      </dsp:txXfrm>
    </dsp:sp>
    <dsp:sp modelId="{71826E30-A3EF-4423-A2AA-645A23F4E6F3}">
      <dsp:nvSpPr>
        <dsp:cNvPr id="0" name=""/>
        <dsp:cNvSpPr/>
      </dsp:nvSpPr>
      <dsp:spPr>
        <a:xfrm>
          <a:off x="0" y="214976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440103" y="1520710"/>
          <a:ext cx="6161449" cy="818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3. Визначення типу необхідної інформації та джерел її одержання</a:t>
          </a:r>
          <a:endParaRPr lang="uk-UA" sz="2000" b="1" kern="1200" noProof="0" dirty="0"/>
        </a:p>
      </dsp:txBody>
      <dsp:txXfrm>
        <a:off x="480049" y="1560656"/>
        <a:ext cx="6081557" cy="738398"/>
      </dsp:txXfrm>
    </dsp:sp>
    <dsp:sp modelId="{B9E11B98-8CDF-4E2A-8C7E-7219A8432F53}">
      <dsp:nvSpPr>
        <dsp:cNvPr id="0" name=""/>
        <dsp:cNvSpPr/>
      </dsp:nvSpPr>
      <dsp:spPr>
        <a:xfrm>
          <a:off x="0" y="292088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440103" y="266996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4. Визначення методу збору даних</a:t>
          </a:r>
          <a:endParaRPr lang="uk-UA" sz="2000" b="1" kern="1200" noProof="0" dirty="0"/>
        </a:p>
      </dsp:txBody>
      <dsp:txXfrm>
        <a:off x="464601" y="2694464"/>
        <a:ext cx="6112453" cy="452844"/>
      </dsp:txXfrm>
    </dsp:sp>
    <dsp:sp modelId="{8D5BCE90-D62A-430E-8379-57423C1D0B34}">
      <dsp:nvSpPr>
        <dsp:cNvPr id="0" name=""/>
        <dsp:cNvSpPr/>
      </dsp:nvSpPr>
      <dsp:spPr>
        <a:xfrm>
          <a:off x="0" y="369200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440103" y="344108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Збір даних</a:t>
          </a:r>
        </a:p>
      </dsp:txBody>
      <dsp:txXfrm>
        <a:off x="464601" y="3465584"/>
        <a:ext cx="6112453" cy="452844"/>
      </dsp:txXfrm>
    </dsp:sp>
    <dsp:sp modelId="{E388284E-E499-41E7-9F27-E095D2DA8D0E}">
      <dsp:nvSpPr>
        <dsp:cNvPr id="0" name=""/>
        <dsp:cNvSpPr/>
      </dsp:nvSpPr>
      <dsp:spPr>
        <a:xfrm>
          <a:off x="0" y="446312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440103" y="421220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6. Аналіз та інтерпретація даних</a:t>
          </a:r>
        </a:p>
      </dsp:txBody>
      <dsp:txXfrm>
        <a:off x="464601" y="4236704"/>
        <a:ext cx="6112453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E5C99-EA89-49A3-B4F3-186D5FEA111C}">
      <dsp:nvSpPr>
        <dsp:cNvPr id="0" name=""/>
        <dsp:cNvSpPr/>
      </dsp:nvSpPr>
      <dsp:spPr>
        <a:xfrm>
          <a:off x="0" y="214025"/>
          <a:ext cx="8681646" cy="583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Вступна частина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90" y="242515"/>
        <a:ext cx="8624666" cy="526638"/>
      </dsp:txXfrm>
    </dsp:sp>
    <dsp:sp modelId="{1A8DDFA1-86A4-4F9D-ABD0-AB7E4FC4CEFD}">
      <dsp:nvSpPr>
        <dsp:cNvPr id="0" name=""/>
        <dsp:cNvSpPr/>
      </dsp:nvSpPr>
      <dsp:spPr>
        <a:xfrm>
          <a:off x="0" y="586881"/>
          <a:ext cx="8681646" cy="41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42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2000" b="1" kern="1200" noProof="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найменування організації, фірми, компанії, яка проводить маркетингове дослідження;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 дослідження;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підкреслюється значущість особистої участі людини в опитуванні, яку користь одержить респондент, прийнявши участь в опитуванні;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гарантується анонімність відповідей;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дається чіткий виклад правил заповнення анкети тощо.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вік; </a:t>
          </a:r>
          <a:endParaRPr lang="ru-UA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 занять;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сімейний стан;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 тощо</a:t>
          </a:r>
          <a:r>
            <a:rPr lang="ru-RU" sz="2000" b="1" kern="1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86881"/>
        <a:ext cx="8681646" cy="4199288"/>
      </dsp:txXfrm>
    </dsp:sp>
    <dsp:sp modelId="{353AF70F-05E5-4636-9A92-4A9A370797EA}">
      <dsp:nvSpPr>
        <dsp:cNvPr id="0" name=""/>
        <dsp:cNvSpPr/>
      </dsp:nvSpPr>
      <dsp:spPr>
        <a:xfrm>
          <a:off x="0" y="3103669"/>
          <a:ext cx="8681646" cy="583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Реквізитна частина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90" y="3132159"/>
        <a:ext cx="8624666" cy="526638"/>
      </dsp:txXfrm>
    </dsp:sp>
    <dsp:sp modelId="{202F73EC-4E36-4C76-AE1D-8796B23BBF37}">
      <dsp:nvSpPr>
        <dsp:cNvPr id="0" name=""/>
        <dsp:cNvSpPr/>
      </dsp:nvSpPr>
      <dsp:spPr>
        <a:xfrm>
          <a:off x="0" y="5369788"/>
          <a:ext cx="8681646" cy="7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4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400" kern="1200" dirty="0"/>
        </a:p>
      </dsp:txBody>
      <dsp:txXfrm>
        <a:off x="0" y="5369788"/>
        <a:ext cx="8681646" cy="736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38A51-BE27-4002-BCF3-532CA1F80779}">
      <dsp:nvSpPr>
        <dsp:cNvPr id="0" name=""/>
        <dsp:cNvSpPr/>
      </dsp:nvSpPr>
      <dsp:spPr>
        <a:xfrm>
          <a:off x="0" y="0"/>
          <a:ext cx="8596668" cy="6926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тип питань;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" y="33812"/>
        <a:ext cx="8529044" cy="625016"/>
      </dsp:txXfrm>
    </dsp:sp>
    <dsp:sp modelId="{9186826E-5491-4E1B-B720-51E4FCC71BD6}">
      <dsp:nvSpPr>
        <dsp:cNvPr id="0" name=""/>
        <dsp:cNvSpPr/>
      </dsp:nvSpPr>
      <dsp:spPr>
        <a:xfrm>
          <a:off x="0" y="819871"/>
          <a:ext cx="8596668" cy="6926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зміст питань та їх кількість;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" y="853683"/>
        <a:ext cx="8529044" cy="625016"/>
      </dsp:txXfrm>
    </dsp:sp>
    <dsp:sp modelId="{80331964-9309-47AE-87BB-3D2D4685B44A}">
      <dsp:nvSpPr>
        <dsp:cNvPr id="0" name=""/>
        <dsp:cNvSpPr/>
      </dsp:nvSpPr>
      <dsp:spPr>
        <a:xfrm>
          <a:off x="0" y="1619071"/>
          <a:ext cx="8596668" cy="6926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послідовність подання питань в анкеті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" y="1652883"/>
        <a:ext cx="8529044" cy="625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19E71-8A40-4905-9EEA-C4EEA9E3FF76}">
      <dsp:nvSpPr>
        <dsp:cNvPr id="0" name=""/>
        <dsp:cNvSpPr/>
      </dsp:nvSpPr>
      <dsp:spPr>
        <a:xfrm>
          <a:off x="0" y="0"/>
          <a:ext cx="8596668" cy="7881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Тип питань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596668" cy="788172"/>
      </dsp:txXfrm>
    </dsp:sp>
    <dsp:sp modelId="{4E818793-D8FA-4DFD-AC59-8393D7FDA3D3}">
      <dsp:nvSpPr>
        <dsp:cNvPr id="0" name=""/>
        <dsp:cNvSpPr/>
      </dsp:nvSpPr>
      <dsp:spPr>
        <a:xfrm>
          <a:off x="732" y="788172"/>
          <a:ext cx="2056819" cy="165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Відкриті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" y="788172"/>
        <a:ext cx="2056819" cy="1655163"/>
      </dsp:txXfrm>
    </dsp:sp>
    <dsp:sp modelId="{D64104C8-5954-4DFC-A323-06C24562FFD7}">
      <dsp:nvSpPr>
        <dsp:cNvPr id="0" name=""/>
        <dsp:cNvSpPr/>
      </dsp:nvSpPr>
      <dsp:spPr>
        <a:xfrm>
          <a:off x="2057552" y="788172"/>
          <a:ext cx="1800231" cy="165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Закриті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552" y="788172"/>
        <a:ext cx="1800231" cy="1655163"/>
      </dsp:txXfrm>
    </dsp:sp>
    <dsp:sp modelId="{CA4129E5-1CA2-4799-A53F-2B9F49E0A940}">
      <dsp:nvSpPr>
        <dsp:cNvPr id="0" name=""/>
        <dsp:cNvSpPr/>
      </dsp:nvSpPr>
      <dsp:spPr>
        <a:xfrm>
          <a:off x="3857783" y="788172"/>
          <a:ext cx="2681332" cy="165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Напівзакриті</a:t>
          </a: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(припускають «інше»)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7783" y="788172"/>
        <a:ext cx="2681332" cy="1655163"/>
      </dsp:txXfrm>
    </dsp:sp>
    <dsp:sp modelId="{693FCD1B-6AF6-4BC4-9886-AAD130237785}">
      <dsp:nvSpPr>
        <dsp:cNvPr id="0" name=""/>
        <dsp:cNvSpPr/>
      </dsp:nvSpPr>
      <dsp:spPr>
        <a:xfrm>
          <a:off x="6539848" y="788172"/>
          <a:ext cx="2056819" cy="165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Зі шкалами відповідей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9848" y="788172"/>
        <a:ext cx="2056819" cy="1655163"/>
      </dsp:txXfrm>
    </dsp:sp>
    <dsp:sp modelId="{1F051CD6-02D4-4344-8635-38DBDD70F1B4}">
      <dsp:nvSpPr>
        <dsp:cNvPr id="0" name=""/>
        <dsp:cNvSpPr/>
      </dsp:nvSpPr>
      <dsp:spPr>
        <a:xfrm>
          <a:off x="0" y="2443335"/>
          <a:ext cx="8596668" cy="1839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0" y="408670"/>
          <a:ext cx="2686843" cy="3506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Розвідувальне дослідження </a:t>
          </a:r>
          <a:r>
            <a:rPr lang="uk-UA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вивчення будь-якої проблеми, стосовно якої недостатньо інформації</a:t>
          </a:r>
        </a:p>
      </dsp:txBody>
      <dsp:txXfrm>
        <a:off x="0" y="408670"/>
        <a:ext cx="2686843" cy="3506556"/>
      </dsp:txXfrm>
    </dsp:sp>
    <dsp:sp modelId="{BA1B48B9-1CCF-44B1-8730-96B16F084C7E}">
      <dsp:nvSpPr>
        <dsp:cNvPr id="0" name=""/>
        <dsp:cNvSpPr/>
      </dsp:nvSpPr>
      <dsp:spPr>
        <a:xfrm>
          <a:off x="2955528" y="452213"/>
          <a:ext cx="2686843" cy="341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Описове (дескриптивне) дослідження </a:t>
          </a: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b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досліджень, в якому основна увага приділяється повному та достовірному опису аспектів реальної ринкової ситуації</a:t>
          </a:r>
        </a:p>
      </dsp:txBody>
      <dsp:txXfrm>
        <a:off x="2955528" y="452213"/>
        <a:ext cx="2686843" cy="3419470"/>
      </dsp:txXfrm>
    </dsp:sp>
    <dsp:sp modelId="{3CF99FA3-9F9D-493F-9700-E5AE2DDEFF6D}">
      <dsp:nvSpPr>
        <dsp:cNvPr id="0" name=""/>
        <dsp:cNvSpPr/>
      </dsp:nvSpPr>
      <dsp:spPr>
        <a:xfrm>
          <a:off x="5911056" y="466730"/>
          <a:ext cx="2686843" cy="3390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Каузальне дослідження</a:t>
          </a:r>
          <a:b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проект досліджень, в якому основна увага приділяється встановленню причинно-наслідкових </a:t>
          </a:r>
          <a:r>
            <a:rPr lang="uk-UA" sz="22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endParaRPr lang="uk-UA" sz="22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056" y="466730"/>
        <a:ext cx="2686843" cy="339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1049" y="287032"/>
          <a:ext cx="4093238" cy="3749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Первинна інформація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інформація, яка отримана спеціально для вирішення конкретної проблеми, спеціально зібрана для цілей конкретного дослідження</a:t>
          </a:r>
          <a:endParaRPr lang="uk-UA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9" y="287032"/>
        <a:ext cx="4093238" cy="3749832"/>
      </dsp:txXfrm>
    </dsp:sp>
    <dsp:sp modelId="{BA1B48B9-1CCF-44B1-8730-96B16F084C7E}">
      <dsp:nvSpPr>
        <dsp:cNvPr id="0" name=""/>
        <dsp:cNvSpPr/>
      </dsp:nvSpPr>
      <dsp:spPr>
        <a:xfrm>
          <a:off x="4281922" y="300282"/>
          <a:ext cx="4093238" cy="376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Вторинна інформація</a:t>
          </a:r>
          <a:r>
            <a:rPr lang="uk-UA" sz="2400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uk-UA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інформація, яка зібрана раніше для цілей, відмінних від цілей проведеного ринкового дослідження</a:t>
          </a:r>
          <a:endParaRPr lang="uk-UA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922" y="300282"/>
        <a:ext cx="4093238" cy="3765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93802" y="210277"/>
          <a:ext cx="4093238" cy="2564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effectLst/>
              <a:latin typeface="Times New Roman" panose="02020603050405020304" pitchFamily="18" charset="0"/>
            </a:rPr>
            <a:t>Внутрішня інформація – </a:t>
          </a:r>
          <a:r>
            <a:rPr lang="uk-UA" sz="2400" b="1" i="0" kern="1200" noProof="0" dirty="0">
              <a:effectLst/>
              <a:latin typeface="Times New Roman" panose="02020603050405020304" pitchFamily="18" charset="0"/>
            </a:rPr>
            <a:t>дані, які одержують у рамках тієї самої організації, для якої проводиться дослідження ринку</a:t>
          </a:r>
          <a:endParaRPr lang="uk-UA" sz="2400" b="1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02" y="210277"/>
        <a:ext cx="4093238" cy="2564299"/>
      </dsp:txXfrm>
    </dsp:sp>
    <dsp:sp modelId="{BA1B48B9-1CCF-44B1-8730-96B16F084C7E}">
      <dsp:nvSpPr>
        <dsp:cNvPr id="0" name=""/>
        <dsp:cNvSpPr/>
      </dsp:nvSpPr>
      <dsp:spPr>
        <a:xfrm>
          <a:off x="4374674" y="223527"/>
          <a:ext cx="4093238" cy="2537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effectLst/>
              <a:latin typeface="Times New Roman" panose="02020603050405020304" pitchFamily="18" charset="0"/>
            </a:rPr>
            <a:t>Зовнішня інформація – </a:t>
          </a:r>
          <a:r>
            <a:rPr lang="uk-UA" sz="2400" b="1" i="0" kern="1200" noProof="0" dirty="0">
              <a:effectLst/>
              <a:latin typeface="Times New Roman" panose="02020603050405020304" pitchFamily="18" charset="0"/>
            </a:rPr>
            <a:t>дані, які одержують із джерел, що знаходяться поза організацією, для якої проводиться дослідження ринку</a:t>
          </a:r>
          <a:endParaRPr lang="uk-UA" sz="2400" b="1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4674" y="223527"/>
        <a:ext cx="4093238" cy="2537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340004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374936" y="74324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Закони, укази, постанови державних органів</a:t>
          </a:r>
        </a:p>
      </dsp:txBody>
      <dsp:txXfrm>
        <a:off x="400875" y="100263"/>
        <a:ext cx="5197230" cy="479482"/>
      </dsp:txXfrm>
    </dsp:sp>
    <dsp:sp modelId="{529A05F1-DC52-4433-A71A-0C4405AFD299}">
      <dsp:nvSpPr>
        <dsp:cNvPr id="0" name=""/>
        <dsp:cNvSpPr/>
      </dsp:nvSpPr>
      <dsp:spPr>
        <a:xfrm>
          <a:off x="0" y="1156484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374936" y="890804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Дані офіційної статистики</a:t>
          </a:r>
        </a:p>
      </dsp:txBody>
      <dsp:txXfrm>
        <a:off x="400875" y="916743"/>
        <a:ext cx="5197230" cy="479482"/>
      </dsp:txXfrm>
    </dsp:sp>
    <dsp:sp modelId="{71826E30-A3EF-4423-A2AA-645A23F4E6F3}">
      <dsp:nvSpPr>
        <dsp:cNvPr id="0" name=""/>
        <dsp:cNvSpPr/>
      </dsp:nvSpPr>
      <dsp:spPr>
        <a:xfrm>
          <a:off x="0" y="195431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374936" y="1641969"/>
          <a:ext cx="5249108" cy="512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Мережа Інтернет</a:t>
          </a:r>
          <a:endParaRPr lang="uk-UA" sz="2000" b="1" kern="1200" noProof="0" dirty="0"/>
        </a:p>
      </dsp:txBody>
      <dsp:txXfrm>
        <a:off x="399965" y="1666998"/>
        <a:ext cx="5199050" cy="462656"/>
      </dsp:txXfrm>
    </dsp:sp>
    <dsp:sp modelId="{B9E11B98-8CDF-4E2A-8C7E-7219A8432F53}">
      <dsp:nvSpPr>
        <dsp:cNvPr id="0" name=""/>
        <dsp:cNvSpPr/>
      </dsp:nvSpPr>
      <dsp:spPr>
        <a:xfrm>
          <a:off x="0" y="277079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374936" y="250511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Комерційні бази даних </a:t>
          </a:r>
          <a:endParaRPr lang="uk-UA" sz="2000" b="1" kern="1200" noProof="0" dirty="0"/>
        </a:p>
      </dsp:txBody>
      <dsp:txXfrm>
        <a:off x="400875" y="2531057"/>
        <a:ext cx="5197230" cy="479482"/>
      </dsp:txXfrm>
    </dsp:sp>
    <dsp:sp modelId="{8D5BCE90-D62A-430E-8379-57423C1D0B34}">
      <dsp:nvSpPr>
        <dsp:cNvPr id="0" name=""/>
        <dsp:cNvSpPr/>
      </dsp:nvSpPr>
      <dsp:spPr>
        <a:xfrm>
          <a:off x="0" y="358727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374936" y="332159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Торгово-промислові палати</a:t>
          </a:r>
        </a:p>
      </dsp:txBody>
      <dsp:txXfrm>
        <a:off x="400875" y="3347537"/>
        <a:ext cx="5197230" cy="479482"/>
      </dsp:txXfrm>
    </dsp:sp>
    <dsp:sp modelId="{E388284E-E499-41E7-9F27-E095D2DA8D0E}">
      <dsp:nvSpPr>
        <dsp:cNvPr id="0" name=""/>
        <dsp:cNvSpPr/>
      </dsp:nvSpPr>
      <dsp:spPr>
        <a:xfrm>
          <a:off x="0" y="440375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374936" y="413807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Виставки, ярмарки</a:t>
          </a:r>
        </a:p>
      </dsp:txBody>
      <dsp:txXfrm>
        <a:off x="400875" y="4164017"/>
        <a:ext cx="5197230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336218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440103" y="70538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документів </a:t>
          </a:r>
        </a:p>
      </dsp:txBody>
      <dsp:txXfrm>
        <a:off x="466042" y="96477"/>
        <a:ext cx="6109571" cy="479482"/>
      </dsp:txXfrm>
    </dsp:sp>
    <dsp:sp modelId="{529A05F1-DC52-4433-A71A-0C4405AFD299}">
      <dsp:nvSpPr>
        <dsp:cNvPr id="0" name=""/>
        <dsp:cNvSpPr/>
      </dsp:nvSpPr>
      <dsp:spPr>
        <a:xfrm>
          <a:off x="0" y="1152698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440103" y="887018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</a:p>
      </dsp:txBody>
      <dsp:txXfrm>
        <a:off x="466042" y="912957"/>
        <a:ext cx="6109571" cy="479482"/>
      </dsp:txXfrm>
    </dsp:sp>
    <dsp:sp modelId="{71826E30-A3EF-4423-A2AA-645A23F4E6F3}">
      <dsp:nvSpPr>
        <dsp:cNvPr id="0" name=""/>
        <dsp:cNvSpPr/>
      </dsp:nvSpPr>
      <dsp:spPr>
        <a:xfrm>
          <a:off x="0" y="195810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440103" y="1638183"/>
          <a:ext cx="6161449" cy="520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Опитування</a:t>
          </a:r>
          <a:endParaRPr lang="uk-UA" sz="2000" b="1" kern="1200" noProof="0" dirty="0"/>
        </a:p>
      </dsp:txBody>
      <dsp:txXfrm>
        <a:off x="465501" y="1663581"/>
        <a:ext cx="6110653" cy="469490"/>
      </dsp:txXfrm>
    </dsp:sp>
    <dsp:sp modelId="{B9E11B98-8CDF-4E2A-8C7E-7219A8432F53}">
      <dsp:nvSpPr>
        <dsp:cNvPr id="0" name=""/>
        <dsp:cNvSpPr/>
      </dsp:nvSpPr>
      <dsp:spPr>
        <a:xfrm>
          <a:off x="0" y="277458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440103" y="250890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Тести</a:t>
          </a:r>
          <a:endParaRPr lang="uk-UA" sz="2000" b="1" kern="1200" noProof="0" dirty="0"/>
        </a:p>
      </dsp:txBody>
      <dsp:txXfrm>
        <a:off x="466042" y="2534843"/>
        <a:ext cx="6109571" cy="479482"/>
      </dsp:txXfrm>
    </dsp:sp>
    <dsp:sp modelId="{8D5BCE90-D62A-430E-8379-57423C1D0B34}">
      <dsp:nvSpPr>
        <dsp:cNvPr id="0" name=""/>
        <dsp:cNvSpPr/>
      </dsp:nvSpPr>
      <dsp:spPr>
        <a:xfrm>
          <a:off x="0" y="359106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440103" y="332538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 експертних оцінок </a:t>
          </a:r>
        </a:p>
      </dsp:txBody>
      <dsp:txXfrm>
        <a:off x="466042" y="3351323"/>
        <a:ext cx="6109571" cy="479482"/>
      </dsp:txXfrm>
    </dsp:sp>
    <dsp:sp modelId="{E388284E-E499-41E7-9F27-E095D2DA8D0E}">
      <dsp:nvSpPr>
        <dsp:cNvPr id="0" name=""/>
        <dsp:cNvSpPr/>
      </dsp:nvSpPr>
      <dsp:spPr>
        <a:xfrm>
          <a:off x="0" y="440754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440103" y="414186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</a:t>
          </a:r>
        </a:p>
      </dsp:txBody>
      <dsp:txXfrm>
        <a:off x="466042" y="4167803"/>
        <a:ext cx="6109571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AB3D-9394-4235-BB56-35E0D64D10CC}">
      <dsp:nvSpPr>
        <dsp:cNvPr id="0" name=""/>
        <dsp:cNvSpPr/>
      </dsp:nvSpPr>
      <dsp:spPr>
        <a:xfrm>
          <a:off x="562919" y="580167"/>
          <a:ext cx="2737572" cy="2157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приховане;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відкрите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919" y="580167"/>
        <a:ext cx="2737572" cy="2157622"/>
      </dsp:txXfrm>
    </dsp:sp>
    <dsp:sp modelId="{4A429D8D-28FD-4372-AFE9-6E7F28D66532}">
      <dsp:nvSpPr>
        <dsp:cNvPr id="0" name=""/>
        <dsp:cNvSpPr/>
      </dsp:nvSpPr>
      <dsp:spPr>
        <a:xfrm>
          <a:off x="3550141" y="187199"/>
          <a:ext cx="2136545" cy="2201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пряме;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непряме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141" y="187199"/>
        <a:ext cx="2136545" cy="2201836"/>
      </dsp:txXfrm>
    </dsp:sp>
    <dsp:sp modelId="{13BFDBAA-0351-4704-9C3B-D9D5FAD1D8DA}">
      <dsp:nvSpPr>
        <dsp:cNvPr id="0" name=""/>
        <dsp:cNvSpPr/>
      </dsp:nvSpPr>
      <dsp:spPr>
        <a:xfrm>
          <a:off x="5950175" y="558402"/>
          <a:ext cx="2852002" cy="2227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структуроване;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неструктуроване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0175" y="558402"/>
        <a:ext cx="2852002" cy="2227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6C60-705A-47B9-AFDF-CAAB6DC5D173}">
      <dsp:nvSpPr>
        <dsp:cNvPr id="0" name=""/>
        <dsp:cNvSpPr/>
      </dsp:nvSpPr>
      <dsp:spPr>
        <a:xfrm>
          <a:off x="0" y="1104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Фіксація результатів спостереження виконується у вигляді: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29578"/>
        <a:ext cx="8873544" cy="526338"/>
      </dsp:txXfrm>
    </dsp:sp>
    <dsp:sp modelId="{E7061D31-4E11-4D6B-A2B2-AE98418DAE72}">
      <dsp:nvSpPr>
        <dsp:cNvPr id="0" name=""/>
        <dsp:cNvSpPr/>
      </dsp:nvSpPr>
      <dsp:spPr>
        <a:xfrm>
          <a:off x="0" y="598748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короткого запису, проведеного «по гарячому сліду», наскільки дозволяє місце й час;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627222"/>
        <a:ext cx="8873544" cy="526338"/>
      </dsp:txXfrm>
    </dsp:sp>
    <dsp:sp modelId="{61DABDBA-D9AA-4BA5-8E20-5571FB478DE2}">
      <dsp:nvSpPr>
        <dsp:cNvPr id="0" name=""/>
        <dsp:cNvSpPr/>
      </dsp:nvSpPr>
      <dsp:spPr>
        <a:xfrm>
          <a:off x="0" y="1196392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карток для реєстрації інформації;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1224866"/>
        <a:ext cx="8873544" cy="526338"/>
      </dsp:txXfrm>
    </dsp:sp>
    <dsp:sp modelId="{F96352F5-F5B9-487D-8512-18AE29E3B37F}">
      <dsp:nvSpPr>
        <dsp:cNvPr id="0" name=""/>
        <dsp:cNvSpPr/>
      </dsp:nvSpPr>
      <dsp:spPr>
        <a:xfrm>
          <a:off x="0" y="1794035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- 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щоденника спостережень, в який систематично заносяться всі необхідні відомості, висловлення, власні міркування тощо;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1822509"/>
        <a:ext cx="8873544" cy="526338"/>
      </dsp:txXfrm>
    </dsp:sp>
    <dsp:sp modelId="{E776A4EB-E367-4465-B823-DA7DABCEFB04}">
      <dsp:nvSpPr>
        <dsp:cNvPr id="0" name=""/>
        <dsp:cNvSpPr/>
      </dsp:nvSpPr>
      <dsp:spPr>
        <a:xfrm>
          <a:off x="0" y="2391679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- 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фото-, відео-, звукозаписів.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2420153"/>
        <a:ext cx="8873544" cy="526338"/>
      </dsp:txXfrm>
    </dsp:sp>
    <dsp:sp modelId="{BBD4A0C8-7021-4E97-B96A-47795F9571C7}">
      <dsp:nvSpPr>
        <dsp:cNvPr id="0" name=""/>
        <dsp:cNvSpPr/>
      </dsp:nvSpPr>
      <dsp:spPr>
        <a:xfrm>
          <a:off x="0" y="2989323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спостереження: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3017797"/>
        <a:ext cx="8873544" cy="526338"/>
      </dsp:txXfrm>
    </dsp:sp>
    <dsp:sp modelId="{15D46A89-1BA8-4918-AC71-254B3FDADB3D}">
      <dsp:nvSpPr>
        <dsp:cNvPr id="0" name=""/>
        <dsp:cNvSpPr/>
      </dsp:nvSpPr>
      <dsp:spPr>
        <a:xfrm>
          <a:off x="0" y="3586967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згоди спостерігачів (та сама подія спостерігається одночасно різними спостерігачами);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3615441"/>
        <a:ext cx="8873544" cy="526338"/>
      </dsp:txXfrm>
    </dsp:sp>
    <dsp:sp modelId="{E940074D-5011-499B-ACF0-3122A0B468E1}">
      <dsp:nvSpPr>
        <dsp:cNvPr id="0" name=""/>
        <dsp:cNvSpPr/>
      </dsp:nvSpPr>
      <dsp:spPr>
        <a:xfrm>
          <a:off x="0" y="4184611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стійкості (той самий спостерігач робить спостереження в різний час);</a:t>
          </a:r>
          <a:endParaRPr lang="ru-UA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4213085"/>
        <a:ext cx="8873544" cy="526338"/>
      </dsp:txXfrm>
    </dsp:sp>
    <dsp:sp modelId="{B80FA5EE-3E66-4E13-8DD2-82656819078D}">
      <dsp:nvSpPr>
        <dsp:cNvPr id="0" name=""/>
        <dsp:cNvSpPr/>
      </dsp:nvSpPr>
      <dsp:spPr>
        <a:xfrm>
          <a:off x="0" y="4782255"/>
          <a:ext cx="8930492" cy="58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коефіцієнт надійності (різні спостерігачі проводять спостереження в різний час).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4" y="4810729"/>
        <a:ext cx="8873544" cy="526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D5E0F-C6D6-4FD6-B5D6-B2554505F225}">
      <dsp:nvSpPr>
        <dsp:cNvPr id="0" name=""/>
        <dsp:cNvSpPr/>
      </dsp:nvSpPr>
      <dsp:spPr>
        <a:xfrm>
          <a:off x="686633" y="0"/>
          <a:ext cx="7781845" cy="4849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576B7-6219-4761-B63F-873B2C93E8A4}">
      <dsp:nvSpPr>
        <dsp:cNvPr id="0" name=""/>
        <dsp:cNvSpPr/>
      </dsp:nvSpPr>
      <dsp:spPr>
        <a:xfrm>
          <a:off x="0" y="1454943"/>
          <a:ext cx="2746533" cy="1939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Вступна частина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99" y="1549642"/>
        <a:ext cx="2557135" cy="1750526"/>
      </dsp:txXfrm>
    </dsp:sp>
    <dsp:sp modelId="{5CAFC3E9-F1C9-4DA6-A780-6EE22A895DBD}">
      <dsp:nvSpPr>
        <dsp:cNvPr id="0" name=""/>
        <dsp:cNvSpPr/>
      </dsp:nvSpPr>
      <dsp:spPr>
        <a:xfrm>
          <a:off x="3204289" y="1454943"/>
          <a:ext cx="2746533" cy="1939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Основна частина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8988" y="1549642"/>
        <a:ext cx="2557135" cy="1750526"/>
      </dsp:txXfrm>
    </dsp:sp>
    <dsp:sp modelId="{93233B1A-1D73-4ED8-B332-95C353EAABF4}">
      <dsp:nvSpPr>
        <dsp:cNvPr id="0" name=""/>
        <dsp:cNvSpPr/>
      </dsp:nvSpPr>
      <dsp:spPr>
        <a:xfrm>
          <a:off x="6408578" y="1454943"/>
          <a:ext cx="2746533" cy="1939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Реквізитна частина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3277" y="1549642"/>
        <a:ext cx="2557135" cy="1750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67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44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9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1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8BD1-A317-465F-A061-3D11B435E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342" y="887117"/>
            <a:ext cx="9608457" cy="1096899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2. ОРГАНІЗАЦІЯ ДОСЛІДЖЕННЯ КЛІЄНТІВ</a:t>
            </a:r>
            <a:endParaRPr lang="ru-U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89273D-AE4C-40F7-8D8F-BF3959503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235201"/>
            <a:ext cx="9059333" cy="338182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Напрямки та основні етапи проведення досліджень покупців.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Сутність первинної та вторинної інформації. 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Методи проведення досліджень клієнтів. 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Сутність методу опитування. Структура анкети. Види анкетних питань.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79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3169C-8F6D-4002-B817-ED6EE90B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90" y="384314"/>
            <a:ext cx="5219883" cy="6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D7705-C829-4E98-A2F6-17612069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243206"/>
            <a:ext cx="7977810" cy="4924432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 збору первинної ринкової інформації про досліджуваний об’єкт шляхом безпосереднього сприйняття і прямої реєстрації всіх фактів, що стосуються його, і що є значущими з погляду цілей дослідження.</a:t>
            </a:r>
          </a:p>
          <a:p>
            <a:pPr indent="0" algn="just"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 можуть бути використані при вивченні й аналізі таких важливих питань, як: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аналіз специфіки споживчої поведінки (наприклад, процесу формування мотивацій при покупці різних товарів);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аналіз особливостей особистісних контактів між продавцями й покупцями товарів;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дослідження ефективності впливу реклами на потенційних покупців товару;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вивчення ефективності презентацій та ін.</a:t>
            </a:r>
          </a:p>
          <a:p>
            <a:pPr indent="0" algn="just">
              <a:buNone/>
            </a:pP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1D2C9-96FA-4336-BB8C-F283165E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940" y="384314"/>
            <a:ext cx="3273288" cy="23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7AE01-F7EC-4773-A9DA-BA050E0E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59" y="662609"/>
            <a:ext cx="4863548" cy="71561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спостережень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CD72A4-5EBC-4282-9C9D-1E732C0D1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521379"/>
              </p:ext>
            </p:extLst>
          </p:nvPr>
        </p:nvGraphicFramePr>
        <p:xfrm>
          <a:off x="1088681" y="1484243"/>
          <a:ext cx="8929964" cy="324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5060A-F935-4475-9788-CE421E881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109" y="4558748"/>
            <a:ext cx="5622649" cy="18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B2AA1CB-CE8C-4C7F-BB37-11C206437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208134"/>
              </p:ext>
            </p:extLst>
          </p:nvPr>
        </p:nvGraphicFramePr>
        <p:xfrm>
          <a:off x="796604" y="610084"/>
          <a:ext cx="8930492" cy="536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69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EC6D-6C5D-482C-A889-62337145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64" y="390939"/>
            <a:ext cx="8596668" cy="675861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68602-7216-4856-99FD-C7BD6D7E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2696"/>
            <a:ext cx="9155780" cy="4848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Опитування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 метод збору первинної інформації, заснований на безпосередній (інтерв’ю) або непрямій (анкетне опитування) соціально-психологічній взаємодії між дослідником і опитуваним (респондентом).</a:t>
            </a:r>
          </a:p>
          <a:p>
            <a:pPr marL="0" indent="0" algn="just">
              <a:buNone/>
            </a:pPr>
            <a:endParaRPr lang="ru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C1B2C08-FB8A-442F-93E3-55B0A3FBC2E5}"/>
              </a:ext>
            </a:extLst>
          </p:cNvPr>
          <p:cNvSpPr/>
          <p:nvPr/>
        </p:nvSpPr>
        <p:spPr>
          <a:xfrm>
            <a:off x="3299424" y="2971800"/>
            <a:ext cx="4015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опитування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B270DE5-BFAE-4268-9162-88C33CE45545}"/>
              </a:ext>
            </a:extLst>
          </p:cNvPr>
          <p:cNvSpPr/>
          <p:nvPr/>
        </p:nvSpPr>
        <p:spPr>
          <a:xfrm>
            <a:off x="848508" y="4684644"/>
            <a:ext cx="2450916" cy="1106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Анкетне опитування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E558058-1829-4EEB-B27E-62CC701D05D5}"/>
              </a:ext>
            </a:extLst>
          </p:cNvPr>
          <p:cNvSpPr/>
          <p:nvPr/>
        </p:nvSpPr>
        <p:spPr>
          <a:xfrm>
            <a:off x="3972155" y="4704522"/>
            <a:ext cx="2450916" cy="1106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1BFCAC5-1F6E-490A-9EF1-737763037F47}"/>
              </a:ext>
            </a:extLst>
          </p:cNvPr>
          <p:cNvSpPr/>
          <p:nvPr/>
        </p:nvSpPr>
        <p:spPr>
          <a:xfrm>
            <a:off x="7095802" y="4724400"/>
            <a:ext cx="2450915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опитувальні методики 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48A9C79-7223-44BA-97D9-264BDE09CC87}"/>
              </a:ext>
            </a:extLst>
          </p:cNvPr>
          <p:cNvCxnSpPr>
            <a:stCxn id="4" idx="2"/>
          </p:cNvCxnSpPr>
          <p:nvPr/>
        </p:nvCxnSpPr>
        <p:spPr>
          <a:xfrm>
            <a:off x="5307128" y="3886200"/>
            <a:ext cx="0" cy="798444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1383474-5A40-402F-BEE3-6AD645AC6241}"/>
              </a:ext>
            </a:extLst>
          </p:cNvPr>
          <p:cNvCxnSpPr>
            <a:cxnSpLocks/>
          </p:cNvCxnSpPr>
          <p:nvPr/>
        </p:nvCxnSpPr>
        <p:spPr>
          <a:xfrm flipH="1">
            <a:off x="2358887" y="3886200"/>
            <a:ext cx="1722784" cy="73468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B37EBC2-5370-4299-9BD2-C572D0C83E6D}"/>
              </a:ext>
            </a:extLst>
          </p:cNvPr>
          <p:cNvCxnSpPr/>
          <p:nvPr/>
        </p:nvCxnSpPr>
        <p:spPr>
          <a:xfrm>
            <a:off x="6629216" y="3886200"/>
            <a:ext cx="1494367" cy="798444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7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EC6D-6C5D-482C-A889-62337145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64" y="390939"/>
            <a:ext cx="8596668" cy="67586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листа опитування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7D95991-3445-4582-90FB-37D9472C7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675014"/>
              </p:ext>
            </p:extLst>
          </p:nvPr>
        </p:nvGraphicFramePr>
        <p:xfrm>
          <a:off x="677863" y="1192213"/>
          <a:ext cx="9155112" cy="484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43AEE1-4A82-4AC5-9E16-707394D6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34887"/>
            <a:ext cx="9526840" cy="5206475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73DBB1D-0ECB-4DF0-9465-3C1B987A1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79661"/>
              </p:ext>
            </p:extLst>
          </p:nvPr>
        </p:nvGraphicFramePr>
        <p:xfrm>
          <a:off x="1376754" y="728790"/>
          <a:ext cx="8681646" cy="54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95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0A0F6-C517-4DFF-A910-07E6A035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08" y="348606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F875E8-F469-4652-8861-9761C88C8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466442"/>
              </p:ext>
            </p:extLst>
          </p:nvPr>
        </p:nvGraphicFramePr>
        <p:xfrm>
          <a:off x="911668" y="927653"/>
          <a:ext cx="8596668" cy="233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E25889B-CEE1-4EEE-A6B4-9D4D660EA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558250"/>
              </p:ext>
            </p:extLst>
          </p:nvPr>
        </p:nvGraphicFramePr>
        <p:xfrm>
          <a:off x="911668" y="3597966"/>
          <a:ext cx="8596668" cy="262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57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0CB868-0D18-4C3C-904F-12C959AE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1149"/>
            <a:ext cx="9341310" cy="51402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Відкритими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 питання без заданої структури відповіді. Респонденту дається можливість висловити свою думку у вільній формі.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 питання, які припускають вибір одного або декількох із запропонованих варіантів відповіді.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закритих питань відносять: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Альтернативні питання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які дозволяють зробити вибір з двох варіантів відповіді: «так» або «ні».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4A66AC"/>
              </a:buClr>
              <a:buNone/>
            </a:pP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 споживаєте Ви каву щодня?</a:t>
            </a:r>
          </a:p>
          <a:p>
            <a:pPr lvl="7">
              <a:lnSpc>
                <a:spcPct val="110000"/>
              </a:lnSpc>
              <a:spcBef>
                <a:spcPts val="0"/>
              </a:spcBef>
              <a:buClr>
                <a:srgbClr val="4A66AC"/>
              </a:buClr>
            </a:pP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</a:p>
          <a:p>
            <a:pPr lvl="7">
              <a:lnSpc>
                <a:spcPct val="110000"/>
              </a:lnSpc>
              <a:spcBef>
                <a:spcPts val="0"/>
              </a:spcBef>
              <a:buClr>
                <a:srgbClr val="4A66AC"/>
              </a:buClr>
            </a:pP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Багатоваріантні питання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 вибір пропонується зробити з декількох відповідей.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097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A37A53-BFC2-4BCA-A4F7-D54C542D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34887"/>
            <a:ext cx="9341309" cy="520647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Чи є Ви прихильником здорового способу життя?</a:t>
            </a:r>
            <a:endParaRPr lang="ru-UA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Так.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Ні.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на питання №1 Ви дали відповідь «Так», то в чому це проявляється?</a:t>
            </a:r>
            <a:endParaRPr lang="ru-UA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Не вживаю фаст-фуд.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 Вживаю натуральні продукти.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 Дотримуюся дієти.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 Займаюся спортом.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 Веду активний спосіб життя.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2.6 Інше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6CB47-96D7-4ED0-9639-6AB4138D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8" y="3276600"/>
            <a:ext cx="2597426" cy="27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20C1C-50E8-455D-9F71-9503C623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72" y="525089"/>
            <a:ext cx="8596668" cy="58309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зі шкалами відповідей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A93F3-34FE-4024-8A44-D1437C7E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8471"/>
            <a:ext cx="9248544" cy="4702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зі шкалою </a:t>
            </a:r>
            <a:r>
              <a:rPr lang="uk-UA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Лайкерта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тип питань дає можливість респонденту виразити ступінь згоди або незгоди з висловленим твердженням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D4DDF7-9F80-4828-A737-EE71B198A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02261"/>
              </p:ext>
            </p:extLst>
          </p:nvPr>
        </p:nvGraphicFramePr>
        <p:xfrm>
          <a:off x="530087" y="2782957"/>
          <a:ext cx="9248541" cy="31142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3017">
                  <a:extLst>
                    <a:ext uri="{9D8B030D-6E8A-4147-A177-3AD203B41FA5}">
                      <a16:colId xmlns:a16="http://schemas.microsoft.com/office/drawing/2014/main" val="4133472739"/>
                    </a:ext>
                  </a:extLst>
                </a:gridCol>
                <a:gridCol w="5163969">
                  <a:extLst>
                    <a:ext uri="{9D8B030D-6E8A-4147-A177-3AD203B41FA5}">
                      <a16:colId xmlns:a16="http://schemas.microsoft.com/office/drawing/2014/main" val="1483418825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3857653188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185848591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58484869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1628904673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1861130535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833134507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4102428166"/>
                    </a:ext>
                  </a:extLst>
                </a:gridCol>
              </a:tblGrid>
              <a:tr h="41081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4088"/>
                  </a:ext>
                </a:extLst>
              </a:tr>
              <a:tr h="824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Магазини мережі «Сільпо» пропонують товари високої якості з дотриманням термінів реалізації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917189"/>
                  </a:ext>
                </a:extLst>
              </a:tr>
              <a:tr h="824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Магазини мережі «Сільпо» не вводять в оману покупців стосовно цін на товари та акцій, що діють в магазинах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125377"/>
                  </a:ext>
                </a:extLst>
              </a:tr>
              <a:tr h="105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Магазини мережі «Сільпо» дотримуються вимог до зберігання товарів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97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1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6C47F-7BDD-4573-AB34-2AF4C90F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7" y="624113"/>
            <a:ext cx="8596668" cy="1016001"/>
          </a:xfrm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b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5EFBD-D373-4FA1-B5CC-18982E2B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219200"/>
            <a:ext cx="6100839" cy="4847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600" b="1" i="1" dirty="0">
                <a:solidFill>
                  <a:srgbClr val="4A66A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Ринкові дослідження </a:t>
            </a:r>
            <a:r>
              <a:rPr lang="uk-UA" sz="2600" b="1" dirty="0">
                <a:solidFill>
                  <a:srgbClr val="4A66A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–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це систематичний збір, обробка та аналіз даних з метою прийняття обґрунтованих управлінських рішень</a:t>
            </a: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</a:p>
          <a:p>
            <a:pPr marL="0" indent="0" algn="just">
              <a:buNone/>
            </a:pPr>
            <a:r>
              <a:rPr lang="uk-UA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інформація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інформація про </a:t>
            </a:r>
            <a:r>
              <a:rPr lang="uk-UA" sz="2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мікросередовище та внутрішнє середовище підприємства, яка зібрана вперше або збиралася раніше з метою прийняття оптимального управлінського рішення.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1255C5-67AE-46CB-915B-4D967BE4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86" y="2195288"/>
            <a:ext cx="4361543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4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B3BBE8-337C-4279-9D4D-7E818869F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7687"/>
            <a:ext cx="8877484" cy="56636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Семантичний диференціал.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питання, що представляє собою 5-7 розмірну шкалу, границями якої є біполярні твердження. Опитуваному пропонується оцінити своє відношення до об'єкта, що досліджується, за запропонованою шкалою.</a:t>
            </a:r>
            <a:endParaRPr lang="ru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57E38-EC42-4F82-8461-CD2705CD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5" y="2584174"/>
            <a:ext cx="9937657" cy="37901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2903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53F8BE-6BAE-40BF-BE03-36B55868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1149"/>
            <a:ext cx="8596668" cy="514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зі шкалою оцінок.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питання, що пропонує дати кількісну оцінку (у балах) запропонованому твердженню.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Оцінить, будь ласка, за шкалою від 0 до 10 наскільки Ви готові рекомендувати своїм друзям/знайомим супермаркети мережі «Сільпо». Оцінка 10 означає, що ви безумовно порекомендуєте, 0 – не порекомендуєте.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uk-UA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841F01-2ADD-41DD-B3E9-C74B4FB97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05995"/>
              </p:ext>
            </p:extLst>
          </p:nvPr>
        </p:nvGraphicFramePr>
        <p:xfrm>
          <a:off x="1643270" y="3269974"/>
          <a:ext cx="7195933" cy="728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3789">
                  <a:extLst>
                    <a:ext uri="{9D8B030D-6E8A-4147-A177-3AD203B41FA5}">
                      <a16:colId xmlns:a16="http://schemas.microsoft.com/office/drawing/2014/main" val="1883738777"/>
                    </a:ext>
                  </a:extLst>
                </a:gridCol>
                <a:gridCol w="653789">
                  <a:extLst>
                    <a:ext uri="{9D8B030D-6E8A-4147-A177-3AD203B41FA5}">
                      <a16:colId xmlns:a16="http://schemas.microsoft.com/office/drawing/2014/main" val="3651299006"/>
                    </a:ext>
                  </a:extLst>
                </a:gridCol>
                <a:gridCol w="653789">
                  <a:extLst>
                    <a:ext uri="{9D8B030D-6E8A-4147-A177-3AD203B41FA5}">
                      <a16:colId xmlns:a16="http://schemas.microsoft.com/office/drawing/2014/main" val="1929479867"/>
                    </a:ext>
                  </a:extLst>
                </a:gridCol>
                <a:gridCol w="653789">
                  <a:extLst>
                    <a:ext uri="{9D8B030D-6E8A-4147-A177-3AD203B41FA5}">
                      <a16:colId xmlns:a16="http://schemas.microsoft.com/office/drawing/2014/main" val="4165495111"/>
                    </a:ext>
                  </a:extLst>
                </a:gridCol>
                <a:gridCol w="653789">
                  <a:extLst>
                    <a:ext uri="{9D8B030D-6E8A-4147-A177-3AD203B41FA5}">
                      <a16:colId xmlns:a16="http://schemas.microsoft.com/office/drawing/2014/main" val="3475800692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1259924721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1275020899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1690144001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2044258211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656473330"/>
                    </a:ext>
                  </a:extLst>
                </a:gridCol>
                <a:gridCol w="654498">
                  <a:extLst>
                    <a:ext uri="{9D8B030D-6E8A-4147-A177-3AD203B41FA5}">
                      <a16:colId xmlns:a16="http://schemas.microsoft.com/office/drawing/2014/main" val="450841252"/>
                    </a:ext>
                  </a:extLst>
                </a:gridCol>
              </a:tblGrid>
              <a:tr h="72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850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25689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проведення дослідження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13719"/>
              </p:ext>
            </p:extLst>
          </p:nvPr>
        </p:nvGraphicFramePr>
        <p:xfrm>
          <a:off x="1592263" y="1389288"/>
          <a:ext cx="8802071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0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84" y="951366"/>
            <a:ext cx="7566155" cy="58782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досліджень у залежності від цілей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32325"/>
              </p:ext>
            </p:extLst>
          </p:nvPr>
        </p:nvGraphicFramePr>
        <p:xfrm>
          <a:off x="994811" y="1780720"/>
          <a:ext cx="8597900" cy="43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98D4CD-EE06-4817-87C7-98FE82558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629" y="561294"/>
            <a:ext cx="2882317" cy="13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82" y="5297034"/>
            <a:ext cx="5238461" cy="5878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ринкової інформації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58246"/>
              </p:ext>
            </p:extLst>
          </p:nvPr>
        </p:nvGraphicFramePr>
        <p:xfrm>
          <a:off x="1052867" y="799646"/>
          <a:ext cx="8597900" cy="43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A7D75-35D4-4701-91F4-7DCC3F674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374" y="4114120"/>
            <a:ext cx="3846287" cy="23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586" y="367225"/>
            <a:ext cx="5238461" cy="5878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вторинної інформації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25948"/>
              </p:ext>
            </p:extLst>
          </p:nvPr>
        </p:nvGraphicFramePr>
        <p:xfrm>
          <a:off x="1052866" y="1009138"/>
          <a:ext cx="8597900" cy="318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9B791-0A9A-46FF-972F-FB216BEB4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97" y="4448341"/>
            <a:ext cx="2857500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65852-9568-4F0C-9664-04FD8268A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321" y="4448341"/>
            <a:ext cx="30167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95" y="393168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джерела інформації 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41703"/>
              </p:ext>
            </p:extLst>
          </p:nvPr>
        </p:nvGraphicFramePr>
        <p:xfrm>
          <a:off x="1168195" y="1400628"/>
          <a:ext cx="7498727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E09C7-8447-4CAA-8AE6-F12AB88C7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451" y="4364982"/>
            <a:ext cx="3841142" cy="21099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F74E3-CA82-45E4-9A09-5D60DBA9F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451" y="1753976"/>
            <a:ext cx="4667250" cy="981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EB2644-8B0F-4B30-B2EC-B1EE20844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817" y="2775095"/>
            <a:ext cx="4161183" cy="15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44" y="517467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проведення досліджень клієнтів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07359"/>
              </p:ext>
            </p:extLst>
          </p:nvPr>
        </p:nvGraphicFramePr>
        <p:xfrm>
          <a:off x="1592263" y="1389288"/>
          <a:ext cx="8802071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08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EB949-20B6-412E-9CA4-7090D995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3" y="339560"/>
            <a:ext cx="5603150" cy="609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документів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33532-8A5C-4963-90AC-FBB53F46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78" y="1051049"/>
            <a:ext cx="8945006" cy="516422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документів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збору даних у дослідженнях, спрямований на одержання надійної ринкової інформації, яка міститься в різних документальних джерелах.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два основні типи аналізу документів: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традиційний, класичний або кабінетний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контент-аналіз або формалізований аналіз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 аналіз документів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перетворення початкової форми інформації в необхідну дослідникові форму, інтерпретація змісту документа, його тлумачення.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Контент-аналіз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переведення текстової інформації в кількісні показники через виявлення в текстах документів легко підраховуваних ознак, властивостей документа (наприклад, частота вживання окремих термінів), які відображають певні суттєві сторони змісту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DEDD8-B46F-45B0-B86A-92C89654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85" y="4479235"/>
            <a:ext cx="2095500" cy="167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E6033A-E1C8-49A1-AFCF-494B6E71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85" y="844826"/>
            <a:ext cx="2095500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92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1016</Words>
  <Application>Microsoft Office PowerPoint</Application>
  <PresentationFormat>Широкоэкранный</PresentationFormat>
  <Paragraphs>175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ТЕМА 2. ОРГАНІЗАЦІЯ ДОСЛІДЖЕННЯ КЛІЄНТІВ</vt:lpstr>
      <vt:lpstr> </vt:lpstr>
      <vt:lpstr>Етапи проведення дослідження </vt:lpstr>
      <vt:lpstr>Види досліджень у залежності від цілей</vt:lpstr>
      <vt:lpstr>Види ринкової інформації</vt:lpstr>
      <vt:lpstr>Види вторинної інформації</vt:lpstr>
      <vt:lpstr>Зовнішні джерела інформації  </vt:lpstr>
      <vt:lpstr>Методи проведення досліджень клієнтів </vt:lpstr>
      <vt:lpstr>Аналіз документів</vt:lpstr>
      <vt:lpstr>Спостереження</vt:lpstr>
      <vt:lpstr>Види спостережень</vt:lpstr>
      <vt:lpstr>Презентация PowerPoint</vt:lpstr>
      <vt:lpstr>Опитування</vt:lpstr>
      <vt:lpstr>Структура листа опитування</vt:lpstr>
      <vt:lpstr>Презентация PowerPoint</vt:lpstr>
      <vt:lpstr>Основна частина</vt:lpstr>
      <vt:lpstr>Презентация PowerPoint</vt:lpstr>
      <vt:lpstr>Презентация PowerPoint</vt:lpstr>
      <vt:lpstr>Питання зі шкалами відповідей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33</cp:revision>
  <dcterms:created xsi:type="dcterms:W3CDTF">2025-02-04T13:49:10Z</dcterms:created>
  <dcterms:modified xsi:type="dcterms:W3CDTF">2025-02-10T16:23:29Z</dcterms:modified>
</cp:coreProperties>
</file>