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70" r:id="rId4"/>
    <p:sldId id="271" r:id="rId5"/>
    <p:sldId id="273" r:id="rId6"/>
    <p:sldId id="274" r:id="rId7"/>
    <p:sldId id="275" r:id="rId8"/>
    <p:sldId id="277" r:id="rId9"/>
    <p:sldId id="258" r:id="rId10"/>
    <p:sldId id="25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1C1B18-2F7E-450B-928F-C7A7C9C0C4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3067" y="1130300"/>
            <a:ext cx="7766936" cy="2159001"/>
          </a:xfrm>
        </p:spPr>
        <p:txBody>
          <a:bodyPr/>
          <a:lstStyle/>
          <a:p>
            <a:pPr algn="ctr"/>
            <a:r>
              <a:rPr lang="ru-RU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 ТЕХНОЛОГІЇ В МАРКЕТИНГУ</a:t>
            </a:r>
            <a:endParaRPr lang="uk-UA" sz="32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E9BD619-5B10-4E32-9F10-2A17B25E0E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0767" y="4050833"/>
            <a:ext cx="7766936" cy="1096899"/>
          </a:xfrm>
        </p:spPr>
        <p:txBody>
          <a:bodyPr>
            <a:normAutofit/>
          </a:bodyPr>
          <a:lstStyle/>
          <a:p>
            <a:pPr algn="ctr"/>
            <a:r>
              <a:rPr lang="uk-UA" sz="28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Лекція 7</a:t>
            </a:r>
          </a:p>
        </p:txBody>
      </p:sp>
    </p:spTree>
    <p:extLst>
      <p:ext uri="{BB962C8B-B14F-4D97-AF65-F5344CB8AC3E}">
        <p14:creationId xmlns:p14="http://schemas.microsoft.com/office/powerpoint/2010/main" val="32153348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19D961B-0341-4C6B-83C0-EF3DEBB4BAB9}"/>
              </a:ext>
            </a:extLst>
          </p:cNvPr>
          <p:cNvSpPr txBox="1"/>
          <p:nvPr/>
        </p:nvSpPr>
        <p:spPr>
          <a:xfrm>
            <a:off x="177800" y="190501"/>
            <a:ext cx="10566400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Google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Analytics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інструмент веб-аналітики корпоративного рівня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Має наступні функції: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Вимір рентабельності інвестицій в рекламу: ефективність недійних оголошень, реклами в пошукових системах, нових і традиційних ЗМІ.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Багатоканальне відстежування і відстежування мультимедійного вмісту: порівняння показників використання вашого сайту з середніми значеннями в галузі і відстежування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Flash-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змісту,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видеоконтенту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сайтів соціальних мереж і додатків.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Візуалізація даних: виявлення тенденцій і особливостей 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 користувачів, порівняння за допомогою візуалізації послідовностей, анімованих графіків, накладення даних на карту та інше.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Звіти: створення звітів, панелей інструментів і сегментів, які найбільш відповідні діяльності компанії.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Спільна робота і комунікації: засоби адміністрування і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доставка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звітів по електронній пошті дозволяють налагодити обмін даними в межах організації.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Інтеграція і надійність: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Google Analytics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доповнює набір рекламних продуктів, в яких використовується всесвітньо відома технологіях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Googl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050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21E222D-FDB7-42E3-9D45-55397A4242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73101"/>
            <a:ext cx="8596668" cy="53682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Питання: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Специфіка Інтернет-маркетингу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Принципи пошуку інформації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Маркетингові дослідження у віртуальній економіці</a:t>
            </a:r>
          </a:p>
        </p:txBody>
      </p:sp>
    </p:spTree>
    <p:extLst>
      <p:ext uri="{BB962C8B-B14F-4D97-AF65-F5344CB8AC3E}">
        <p14:creationId xmlns:p14="http://schemas.microsoft.com/office/powerpoint/2010/main" val="820250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3226F4-0972-4446-9A1A-E2F9D10B4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84200"/>
          </a:xfrm>
        </p:spPr>
        <p:txBody>
          <a:bodyPr>
            <a:normAutofit/>
          </a:bodyPr>
          <a:lstStyle/>
          <a:p>
            <a:r>
              <a:rPr kumimoji="0" lang="uk-UA" sz="2800" b="0" i="0" u="none" strike="noStrike" kern="1200" cap="none" spc="0" normalizeH="0" baseline="0" noProof="0" dirty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1. Специфіка Інтернет-маркетингу</a:t>
            </a:r>
            <a:endParaRPr lang="uk-UA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9FD9A7-249B-4BDA-A486-4D9764197CA1}"/>
              </a:ext>
            </a:extLst>
          </p:cNvPr>
          <p:cNvSpPr txBox="1"/>
          <p:nvPr/>
        </p:nvSpPr>
        <p:spPr>
          <a:xfrm>
            <a:off x="677334" y="1193801"/>
            <a:ext cx="8485716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Глобалізація.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Зручність для споживачів.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Платоспроможна і соціально активна аудиторія.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 рівня впливу на споживача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Швидка адаптація до ринкових умов.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 витрат компанії.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Побудова партнерських відносин компанії зі споживачем.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 товарів і послуг, бренду компанії.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Інтерактивність.</a:t>
            </a:r>
          </a:p>
        </p:txBody>
      </p:sp>
    </p:spTree>
    <p:extLst>
      <p:ext uri="{BB962C8B-B14F-4D97-AF65-F5344CB8AC3E}">
        <p14:creationId xmlns:p14="http://schemas.microsoft.com/office/powerpoint/2010/main" val="830633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028CA92-3D04-42D8-B276-FE1EC8E05D9F}"/>
              </a:ext>
            </a:extLst>
          </p:cNvPr>
          <p:cNvSpPr txBox="1"/>
          <p:nvPr/>
        </p:nvSpPr>
        <p:spPr>
          <a:xfrm>
            <a:off x="1338969" y="5973453"/>
            <a:ext cx="797013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1.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РозвиткуІнтернет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-маркетингу</a:t>
            </a:r>
          </a:p>
          <a:p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D6DA518-D3B9-49E3-93DC-D1F711F9CF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946" y="284382"/>
            <a:ext cx="8513141" cy="5621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639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41EBE6-6595-46D8-A61B-9DF758B8F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0834" y="176683"/>
            <a:ext cx="8596668" cy="635000"/>
          </a:xfrm>
        </p:spPr>
        <p:txBody>
          <a:bodyPr>
            <a:normAutofit fontScale="90000"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Принципи пошуку інформації</a:t>
            </a:r>
            <a:b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F1F971-0C3D-407D-A9A7-B0637ED0E6EA}"/>
              </a:ext>
            </a:extLst>
          </p:cNvPr>
          <p:cNvSpPr txBox="1"/>
          <p:nvPr/>
        </p:nvSpPr>
        <p:spPr>
          <a:xfrm>
            <a:off x="495298" y="580850"/>
            <a:ext cx="82613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 базових доменів Інтернету (доменів першого рівня)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1B25A9D-3BDB-484F-A1B3-14C56FB78A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9885" y="1162050"/>
            <a:ext cx="5972175" cy="5695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236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07B6054-B68C-4F77-BD37-D279FF885DA4}"/>
              </a:ext>
            </a:extLst>
          </p:cNvPr>
          <p:cNvSpPr txBox="1"/>
          <p:nvPr/>
        </p:nvSpPr>
        <p:spPr>
          <a:xfrm>
            <a:off x="1860550" y="0"/>
            <a:ext cx="61087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основних сервісів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Google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AE306F0-374F-452D-8BE7-AF69F1F6BB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6700" y="356269"/>
            <a:ext cx="7540625" cy="6492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7149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520F0D7-9958-42E8-AFA9-669F9BA98E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2683" y="0"/>
            <a:ext cx="486243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2638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CBD8BC9-0DD7-4362-9E0B-0AECC653C3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2874" y="0"/>
            <a:ext cx="489185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07793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40240E-9141-4AD7-A367-C0C6F3ACB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3900"/>
          </a:xfrm>
        </p:spPr>
        <p:txBody>
          <a:bodyPr>
            <a:norm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Маркетингові дослідження у віртуальній економіці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C72F2C-9132-4301-80D8-ED01A1A12D20}"/>
              </a:ext>
            </a:extLst>
          </p:cNvPr>
          <p:cNvSpPr txBox="1"/>
          <p:nvPr/>
        </p:nvSpPr>
        <p:spPr>
          <a:xfrm>
            <a:off x="1003300" y="1148834"/>
            <a:ext cx="9271000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Маркетингові ресурси згрупуванні за такими напрямами: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 з країн.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Галузеві ресурси.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Статистика й аналіз торгівлі (Всесвітня торгова організація. Біржова торгівля. Маркетингові сторінки міжнародних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торгових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зв’язків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Інформація з митних тарифів,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бар’єрів та нетарифних стандартів і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т.д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 про компанії (Галерея щорічних звітів про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 партнерів, путівник з досліджень компаній).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Міжнародний маркетинг (Міжнародні ресурси бізнесу.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Глобальна маркетингова інформаційна система експорту.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Євромонітор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т.д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 фірми.</a:t>
            </a:r>
          </a:p>
        </p:txBody>
      </p:sp>
    </p:spTree>
    <p:extLst>
      <p:ext uri="{BB962C8B-B14F-4D97-AF65-F5344CB8AC3E}">
        <p14:creationId xmlns:p14="http://schemas.microsoft.com/office/powerpoint/2010/main" val="385156188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351</TotalTime>
  <Words>342</Words>
  <Application>Microsoft Office PowerPoint</Application>
  <PresentationFormat>Широкоэкранный</PresentationFormat>
  <Paragraphs>43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Times New Roman</vt:lpstr>
      <vt:lpstr>Trebuchet MS</vt:lpstr>
      <vt:lpstr>Wingdings 3</vt:lpstr>
      <vt:lpstr>Аспект</vt:lpstr>
      <vt:lpstr>ІНТЕРНЕТ ТЕХНОЛОГІЇ В МАРКЕТИНГУ</vt:lpstr>
      <vt:lpstr>Презентация PowerPoint</vt:lpstr>
      <vt:lpstr>1. Специфіка Інтернет-маркетингу</vt:lpstr>
      <vt:lpstr>Презентация PowerPoint</vt:lpstr>
      <vt:lpstr>2. Принципи пошуку інформації </vt:lpstr>
      <vt:lpstr>Презентация PowerPoint</vt:lpstr>
      <vt:lpstr>Презентация PowerPoint</vt:lpstr>
      <vt:lpstr>Презентация PowerPoint</vt:lpstr>
      <vt:lpstr>3. Маркетингові дослідження у віртуальній економіці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Корпоративні інформаційні системи</dc:title>
  <dc:creator>M Ivanov</dc:creator>
  <cp:lastModifiedBy>M Ivanov</cp:lastModifiedBy>
  <cp:revision>15</cp:revision>
  <dcterms:created xsi:type="dcterms:W3CDTF">2023-03-01T07:13:29Z</dcterms:created>
  <dcterms:modified xsi:type="dcterms:W3CDTF">2023-03-29T07:53:27Z</dcterms:modified>
</cp:coreProperties>
</file>