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7942A-6E47-49F1-BFE3-AFED467EB1E3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2053A-60A0-4031-89CD-F4E659E92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04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7942A-6E47-49F1-BFE3-AFED467EB1E3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2053A-60A0-4031-89CD-F4E659E92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745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7942A-6E47-49F1-BFE3-AFED467EB1E3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2053A-60A0-4031-89CD-F4E659E92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741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7942A-6E47-49F1-BFE3-AFED467EB1E3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2053A-60A0-4031-89CD-F4E659E92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688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7942A-6E47-49F1-BFE3-AFED467EB1E3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2053A-60A0-4031-89CD-F4E659E92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879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7942A-6E47-49F1-BFE3-AFED467EB1E3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2053A-60A0-4031-89CD-F4E659E92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8736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7942A-6E47-49F1-BFE3-AFED467EB1E3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2053A-60A0-4031-89CD-F4E659E92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993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7942A-6E47-49F1-BFE3-AFED467EB1E3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2053A-60A0-4031-89CD-F4E659E92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463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7942A-6E47-49F1-BFE3-AFED467EB1E3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2053A-60A0-4031-89CD-F4E659E92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414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7942A-6E47-49F1-BFE3-AFED467EB1E3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2053A-60A0-4031-89CD-F4E659E92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776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7942A-6E47-49F1-BFE3-AFED467EB1E3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2053A-60A0-4031-89CD-F4E659E92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254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7942A-6E47-49F1-BFE3-AFED467EB1E3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32053A-60A0-4031-89CD-F4E659E92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540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/>
              <a:t>2 </a:t>
            </a:r>
            <a:r>
              <a:rPr lang="ru-RU" b="1" dirty="0" err="1"/>
              <a:t>Організація</a:t>
            </a:r>
            <a:r>
              <a:rPr lang="ru-RU" b="1" dirty="0"/>
              <a:t> </a:t>
            </a:r>
            <a:r>
              <a:rPr lang="ru-RU" b="1" dirty="0" err="1"/>
              <a:t>безвідхідної</a:t>
            </a:r>
            <a:r>
              <a:rPr lang="ru-RU" b="1" dirty="0"/>
              <a:t> та </a:t>
            </a:r>
            <a:r>
              <a:rPr lang="ru-RU" b="1" dirty="0" err="1"/>
              <a:t>маловідхідної</a:t>
            </a:r>
            <a:r>
              <a:rPr lang="ru-RU" b="1" dirty="0"/>
              <a:t> </a:t>
            </a:r>
            <a:r>
              <a:rPr lang="ru-RU" b="1" dirty="0" err="1"/>
              <a:t>технології</a:t>
            </a:r>
            <a:r>
              <a:rPr lang="ru-RU" b="1" dirty="0"/>
              <a:t> </a:t>
            </a:r>
            <a:endParaRPr lang="en-US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1453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327804"/>
            <a:ext cx="11074879" cy="6357668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 err="1"/>
              <a:t>Надійно</a:t>
            </a:r>
            <a:r>
              <a:rPr lang="ru-RU" dirty="0"/>
              <a:t> </a:t>
            </a:r>
            <a:r>
              <a:rPr lang="ru-RU" dirty="0" err="1"/>
              <a:t>захистити</a:t>
            </a:r>
            <a:r>
              <a:rPr lang="ru-RU" dirty="0"/>
              <a:t> природу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впливу</a:t>
            </a:r>
            <a:r>
              <a:rPr lang="ru-RU" dirty="0"/>
              <a:t> </a:t>
            </a:r>
            <a:r>
              <a:rPr lang="ru-RU" dirty="0" err="1"/>
              <a:t>промислового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, </a:t>
            </a:r>
            <a:r>
              <a:rPr lang="ru-RU" dirty="0" err="1"/>
              <a:t>наблизиться</a:t>
            </a:r>
            <a:r>
              <a:rPr lang="ru-RU" dirty="0"/>
              <a:t> до </a:t>
            </a:r>
            <a:r>
              <a:rPr lang="ru-RU" dirty="0" err="1"/>
              <a:t>теоретичних</a:t>
            </a:r>
            <a:r>
              <a:rPr lang="ru-RU" dirty="0"/>
              <a:t> </a:t>
            </a:r>
            <a:r>
              <a:rPr lang="ru-RU" dirty="0" err="1"/>
              <a:t>показників</a:t>
            </a:r>
            <a:r>
              <a:rPr lang="ru-RU" dirty="0"/>
              <a:t> </a:t>
            </a:r>
            <a:r>
              <a:rPr lang="ru-RU" dirty="0" err="1"/>
              <a:t>споживання</a:t>
            </a:r>
            <a:r>
              <a:rPr lang="ru-RU" dirty="0"/>
              <a:t> </a:t>
            </a:r>
            <a:r>
              <a:rPr lang="ru-RU" dirty="0" err="1"/>
              <a:t>енергії</a:t>
            </a:r>
            <a:r>
              <a:rPr lang="ru-RU" dirty="0"/>
              <a:t> і </a:t>
            </a:r>
            <a:r>
              <a:rPr lang="ru-RU" dirty="0" err="1"/>
              <a:t>ресурсів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тільки</a:t>
            </a:r>
            <a:r>
              <a:rPr lang="ru-RU" dirty="0"/>
              <a:t> при </a:t>
            </a:r>
            <a:r>
              <a:rPr lang="ru-RU" dirty="0" err="1"/>
              <a:t>створенні</a:t>
            </a:r>
            <a:r>
              <a:rPr lang="ru-RU" dirty="0"/>
              <a:t> </a:t>
            </a:r>
            <a:r>
              <a:rPr lang="ru-RU" dirty="0" err="1"/>
              <a:t>безвідходних</a:t>
            </a:r>
            <a:r>
              <a:rPr lang="ru-RU" dirty="0"/>
              <a:t> </a:t>
            </a:r>
            <a:r>
              <a:rPr lang="ru-RU" dirty="0" err="1"/>
              <a:t>технологій</a:t>
            </a:r>
            <a:r>
              <a:rPr lang="ru-RU" dirty="0"/>
              <a:t>. </a:t>
            </a:r>
            <a:endParaRPr lang="en-US" dirty="0" smtClean="0"/>
          </a:p>
          <a:p>
            <a:pPr algn="just"/>
            <a:r>
              <a:rPr lang="ru-RU" i="1" dirty="0" err="1" smtClean="0"/>
              <a:t>Безвідхідна</a:t>
            </a:r>
            <a:r>
              <a:rPr lang="ru-RU" i="1" dirty="0" smtClean="0"/>
              <a:t> </a:t>
            </a:r>
            <a:r>
              <a:rPr lang="ru-RU" i="1" dirty="0" err="1"/>
              <a:t>технологія</a:t>
            </a:r>
            <a:r>
              <a:rPr lang="ru-RU" i="1" dirty="0"/>
              <a:t> </a:t>
            </a:r>
            <a:r>
              <a:rPr lang="ru-RU" b="1" dirty="0"/>
              <a:t>- </a:t>
            </a:r>
            <a:r>
              <a:rPr lang="ru-RU" dirty="0"/>
              <a:t>метод </a:t>
            </a:r>
            <a:r>
              <a:rPr lang="ru-RU" dirty="0" err="1"/>
              <a:t>виробництва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, при </a:t>
            </a:r>
            <a:r>
              <a:rPr lang="ru-RU" dirty="0" err="1"/>
              <a:t>якому</a:t>
            </a:r>
            <a:r>
              <a:rPr lang="ru-RU" dirty="0"/>
              <a:t> вся </a:t>
            </a:r>
            <a:r>
              <a:rPr lang="ru-RU" dirty="0" err="1"/>
              <a:t>сировина</a:t>
            </a:r>
            <a:r>
              <a:rPr lang="ru-RU" dirty="0"/>
              <a:t> і </a:t>
            </a:r>
            <a:r>
              <a:rPr lang="ru-RU" dirty="0" err="1"/>
              <a:t>енергія</a:t>
            </a:r>
            <a:r>
              <a:rPr lang="ru-RU" dirty="0"/>
              <a:t> </a:t>
            </a:r>
            <a:r>
              <a:rPr lang="ru-RU" dirty="0" err="1"/>
              <a:t>використовуються</a:t>
            </a:r>
            <a:r>
              <a:rPr lang="ru-RU" dirty="0"/>
              <a:t> </a:t>
            </a:r>
            <a:r>
              <a:rPr lang="ru-RU" dirty="0" err="1"/>
              <a:t>найраціональніше</a:t>
            </a:r>
            <a:r>
              <a:rPr lang="ru-RU" dirty="0"/>
              <a:t> і комплексно в </a:t>
            </a:r>
            <a:r>
              <a:rPr lang="ru-RU" dirty="0" err="1"/>
              <a:t>циклі</a:t>
            </a:r>
            <a:r>
              <a:rPr lang="ru-RU" dirty="0"/>
              <a:t> «</a:t>
            </a:r>
            <a:r>
              <a:rPr lang="ru-RU" dirty="0" err="1"/>
              <a:t>сировинні</a:t>
            </a:r>
            <a:r>
              <a:rPr lang="ru-RU" dirty="0"/>
              <a:t> </a:t>
            </a:r>
            <a:r>
              <a:rPr lang="ru-RU" dirty="0" err="1"/>
              <a:t>ресурси</a:t>
            </a:r>
            <a:r>
              <a:rPr lang="ru-RU" dirty="0"/>
              <a:t> - </a:t>
            </a:r>
            <a:r>
              <a:rPr lang="ru-RU" dirty="0" err="1"/>
              <a:t>виробництво</a:t>
            </a:r>
            <a:r>
              <a:rPr lang="ru-RU" dirty="0"/>
              <a:t>, - </a:t>
            </a:r>
            <a:r>
              <a:rPr lang="ru-RU" dirty="0" err="1"/>
              <a:t>споживач</a:t>
            </a:r>
            <a:r>
              <a:rPr lang="ru-RU" dirty="0"/>
              <a:t> - </a:t>
            </a:r>
            <a:r>
              <a:rPr lang="ru-RU" dirty="0" err="1"/>
              <a:t>вторинні</a:t>
            </a:r>
            <a:r>
              <a:rPr lang="ru-RU" dirty="0"/>
              <a:t> </a:t>
            </a:r>
            <a:r>
              <a:rPr lang="ru-RU" dirty="0" err="1"/>
              <a:t>сировинні</a:t>
            </a:r>
            <a:r>
              <a:rPr lang="ru-RU" dirty="0"/>
              <a:t> </a:t>
            </a:r>
            <a:r>
              <a:rPr lang="ru-RU" dirty="0" err="1"/>
              <a:t>ресурси</a:t>
            </a:r>
            <a:r>
              <a:rPr lang="ru-RU" dirty="0"/>
              <a:t>», і </a:t>
            </a:r>
            <a:r>
              <a:rPr lang="ru-RU" dirty="0" err="1"/>
              <a:t>вплив</a:t>
            </a:r>
            <a:r>
              <a:rPr lang="ru-RU" dirty="0"/>
              <a:t> на </a:t>
            </a:r>
            <a:r>
              <a:rPr lang="ru-RU" dirty="0" err="1"/>
              <a:t>навколишнє</a:t>
            </a:r>
            <a:r>
              <a:rPr lang="ru-RU" dirty="0"/>
              <a:t> </a:t>
            </a:r>
            <a:r>
              <a:rPr lang="ru-RU" dirty="0" err="1"/>
              <a:t>середовище</a:t>
            </a:r>
            <a:r>
              <a:rPr lang="ru-RU" dirty="0"/>
              <a:t> не </a:t>
            </a:r>
            <a:r>
              <a:rPr lang="ru-RU" dirty="0" err="1"/>
              <a:t>порушує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рівноваги</a:t>
            </a:r>
            <a:r>
              <a:rPr lang="ru-RU" dirty="0"/>
              <a:t>.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безвідходної</a:t>
            </a:r>
            <a:r>
              <a:rPr lang="ru-RU" dirty="0"/>
              <a:t> </a:t>
            </a:r>
            <a:r>
              <a:rPr lang="ru-RU" dirty="0" err="1"/>
              <a:t>технології</a:t>
            </a:r>
            <a:r>
              <a:rPr lang="ru-RU" dirty="0"/>
              <a:t> не </a:t>
            </a:r>
            <a:r>
              <a:rPr lang="ru-RU" dirty="0" err="1"/>
              <a:t>виключає</a:t>
            </a:r>
            <a:r>
              <a:rPr lang="ru-RU" dirty="0"/>
              <a:t> </a:t>
            </a:r>
            <a:r>
              <a:rPr lang="ru-RU" dirty="0" err="1"/>
              <a:t>деякого</a:t>
            </a:r>
            <a:r>
              <a:rPr lang="ru-RU" dirty="0"/>
              <a:t> </a:t>
            </a:r>
            <a:r>
              <a:rPr lang="ru-RU" dirty="0" err="1"/>
              <a:t>забруднення</a:t>
            </a:r>
            <a:r>
              <a:rPr lang="ru-RU" dirty="0"/>
              <a:t> </a:t>
            </a:r>
            <a:r>
              <a:rPr lang="ru-RU" dirty="0" err="1"/>
              <a:t>навколишнього</a:t>
            </a:r>
            <a:r>
              <a:rPr lang="ru-RU" dirty="0"/>
              <a:t> </a:t>
            </a:r>
            <a:r>
              <a:rPr lang="ru-RU" dirty="0" err="1"/>
              <a:t>середовища</a:t>
            </a:r>
            <a:r>
              <a:rPr lang="ru-RU" dirty="0"/>
              <a:t> </a:t>
            </a:r>
            <a:r>
              <a:rPr lang="ru-RU" dirty="0" err="1"/>
              <a:t>енергетичними</a:t>
            </a:r>
            <a:r>
              <a:rPr lang="ru-RU" dirty="0"/>
              <a:t> і </a:t>
            </a:r>
            <a:r>
              <a:rPr lang="ru-RU" dirty="0" err="1"/>
              <a:t>матеріальними</a:t>
            </a:r>
            <a:r>
              <a:rPr lang="ru-RU" dirty="0"/>
              <a:t> </a:t>
            </a:r>
            <a:r>
              <a:rPr lang="ru-RU" dirty="0" err="1"/>
              <a:t>відходами</a:t>
            </a:r>
            <a:r>
              <a:rPr lang="ru-RU" dirty="0"/>
              <a:t>, але </a:t>
            </a:r>
            <a:r>
              <a:rPr lang="ru-RU" dirty="0" err="1"/>
              <a:t>їх</a:t>
            </a:r>
            <a:r>
              <a:rPr lang="ru-RU" dirty="0"/>
              <a:t> величина </a:t>
            </a:r>
            <a:r>
              <a:rPr lang="ru-RU" dirty="0" err="1"/>
              <a:t>дуже</a:t>
            </a:r>
            <a:r>
              <a:rPr lang="ru-RU" dirty="0"/>
              <a:t> мала і </a:t>
            </a:r>
            <a:r>
              <a:rPr lang="ru-RU" dirty="0" err="1"/>
              <a:t>наближається</a:t>
            </a:r>
            <a:r>
              <a:rPr lang="ru-RU" dirty="0"/>
              <a:t> до </a:t>
            </a:r>
            <a:r>
              <a:rPr lang="ru-RU" dirty="0" err="1"/>
              <a:t>величини</a:t>
            </a:r>
            <a:r>
              <a:rPr lang="ru-RU" dirty="0"/>
              <a:t> </a:t>
            </a:r>
            <a:r>
              <a:rPr lang="ru-RU" dirty="0" err="1"/>
              <a:t>відходів</a:t>
            </a:r>
            <a:r>
              <a:rPr lang="ru-RU" dirty="0"/>
              <a:t> </a:t>
            </a:r>
            <a:r>
              <a:rPr lang="ru-RU" dirty="0" err="1"/>
              <a:t>ідеального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. </a:t>
            </a:r>
            <a:endParaRPr lang="en-US" dirty="0" smtClean="0"/>
          </a:p>
          <a:p>
            <a:pPr algn="just"/>
            <a:r>
              <a:rPr lang="ru-RU" i="1" dirty="0" err="1" smtClean="0"/>
              <a:t>Маловідхідна</a:t>
            </a:r>
            <a:r>
              <a:rPr lang="ru-RU" i="1" dirty="0" smtClean="0"/>
              <a:t> </a:t>
            </a:r>
            <a:r>
              <a:rPr lang="ru-RU" i="1" dirty="0" err="1"/>
              <a:t>технологія</a:t>
            </a:r>
            <a:r>
              <a:rPr lang="ru-RU" i="1" dirty="0"/>
              <a:t> - </a:t>
            </a:r>
            <a:r>
              <a:rPr lang="ru-RU" dirty="0" err="1"/>
              <a:t>розглядається</a:t>
            </a:r>
            <a:r>
              <a:rPr lang="ru-RU" dirty="0"/>
              <a:t> як </a:t>
            </a:r>
            <a:r>
              <a:rPr lang="ru-RU" dirty="0" err="1"/>
              <a:t>проміжний</a:t>
            </a:r>
            <a:r>
              <a:rPr lang="ru-RU" dirty="0"/>
              <a:t> </a:t>
            </a:r>
            <a:r>
              <a:rPr lang="ru-RU" dirty="0" err="1"/>
              <a:t>ступінь</a:t>
            </a:r>
            <a:r>
              <a:rPr lang="ru-RU" dirty="0"/>
              <a:t> </a:t>
            </a:r>
            <a:r>
              <a:rPr lang="ru-RU" dirty="0" err="1"/>
              <a:t>безвідходної</a:t>
            </a:r>
            <a:r>
              <a:rPr lang="ru-RU" dirty="0"/>
              <a:t> </a:t>
            </a:r>
            <a:r>
              <a:rPr lang="ru-RU" dirty="0" err="1"/>
              <a:t>технології</a:t>
            </a:r>
            <a:r>
              <a:rPr lang="ru-RU" dirty="0"/>
              <a:t>, при </a:t>
            </a:r>
            <a:r>
              <a:rPr lang="ru-RU" dirty="0" err="1"/>
              <a:t>якій</a:t>
            </a:r>
            <a:r>
              <a:rPr lang="ru-RU" dirty="0"/>
              <a:t> </a:t>
            </a:r>
            <a:r>
              <a:rPr lang="ru-RU" dirty="0" err="1"/>
              <a:t>ступінь</a:t>
            </a:r>
            <a:r>
              <a:rPr lang="ru-RU" dirty="0"/>
              <a:t> </a:t>
            </a:r>
            <a:r>
              <a:rPr lang="ru-RU" dirty="0" err="1"/>
              <a:t>впливу</a:t>
            </a:r>
            <a:r>
              <a:rPr lang="ru-RU" dirty="0"/>
              <a:t> на природу не </a:t>
            </a:r>
            <a:r>
              <a:rPr lang="ru-RU" dirty="0" err="1"/>
              <a:t>перевищує</a:t>
            </a:r>
            <a:r>
              <a:rPr lang="ru-RU" dirty="0"/>
              <a:t> норм </a:t>
            </a:r>
            <a:r>
              <a:rPr lang="ru-RU" dirty="0" err="1"/>
              <a:t>гранично</a:t>
            </a:r>
            <a:r>
              <a:rPr lang="ru-RU" dirty="0"/>
              <a:t> </a:t>
            </a:r>
            <a:r>
              <a:rPr lang="ru-RU" dirty="0" err="1"/>
              <a:t>допустимих</a:t>
            </a:r>
            <a:r>
              <a:rPr lang="ru-RU" dirty="0"/>
              <a:t> </a:t>
            </a:r>
            <a:r>
              <a:rPr lang="ru-RU" dirty="0" err="1"/>
              <a:t>концентрацій</a:t>
            </a:r>
            <a:r>
              <a:rPr lang="ru-RU" dirty="0"/>
              <a:t>, а </a:t>
            </a:r>
            <a:r>
              <a:rPr lang="ru-RU" dirty="0" err="1"/>
              <a:t>частина</a:t>
            </a:r>
            <a:r>
              <a:rPr lang="ru-RU" dirty="0"/>
              <a:t> </a:t>
            </a:r>
            <a:r>
              <a:rPr lang="ru-RU" dirty="0" err="1"/>
              <a:t>сировини</a:t>
            </a:r>
            <a:r>
              <a:rPr lang="ru-RU" dirty="0"/>
              <a:t> переходить у </a:t>
            </a:r>
            <a:r>
              <a:rPr lang="ru-RU" dirty="0" err="1"/>
              <a:t>відходи</a:t>
            </a:r>
            <a:r>
              <a:rPr lang="ru-RU" dirty="0"/>
              <a:t> і </a:t>
            </a:r>
            <a:r>
              <a:rPr lang="ru-RU" dirty="0" err="1"/>
              <a:t>прямує</a:t>
            </a:r>
            <a:r>
              <a:rPr lang="ru-RU" dirty="0"/>
              <a:t> на </a:t>
            </a:r>
            <a:r>
              <a:rPr lang="ru-RU" dirty="0" err="1"/>
              <a:t>тривале</a:t>
            </a:r>
            <a:r>
              <a:rPr lang="ru-RU" dirty="0"/>
              <a:t> </a:t>
            </a:r>
            <a:r>
              <a:rPr lang="ru-RU" dirty="0" err="1"/>
              <a:t>заощадження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поховання</a:t>
            </a:r>
            <a:r>
              <a:rPr lang="ru-RU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63223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422694"/>
            <a:ext cx="10945483" cy="6271404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i="1" dirty="0"/>
              <a:t>Шляхи </a:t>
            </a:r>
            <a:r>
              <a:rPr lang="ru-RU" i="1" dirty="0" err="1"/>
              <a:t>підвищення</a:t>
            </a:r>
            <a:r>
              <a:rPr lang="ru-RU" i="1" dirty="0"/>
              <a:t> </a:t>
            </a:r>
            <a:r>
              <a:rPr lang="ru-RU" i="1" dirty="0" err="1"/>
              <a:t>безвідхідності</a:t>
            </a:r>
            <a:r>
              <a:rPr lang="ru-RU" i="1" dirty="0"/>
              <a:t> </a:t>
            </a:r>
            <a:r>
              <a:rPr lang="ru-RU" i="1" dirty="0" err="1"/>
              <a:t>виробництва</a:t>
            </a:r>
            <a:r>
              <a:rPr lang="ru-RU" i="1" dirty="0"/>
              <a:t>. </a:t>
            </a:r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безвідходної</a:t>
            </a:r>
            <a:r>
              <a:rPr lang="ru-RU" dirty="0"/>
              <a:t> </a:t>
            </a:r>
            <a:r>
              <a:rPr lang="ru-RU" dirty="0" err="1"/>
              <a:t>технології</a:t>
            </a:r>
            <a:r>
              <a:rPr lang="ru-RU" dirty="0"/>
              <a:t> </a:t>
            </a:r>
            <a:r>
              <a:rPr lang="ru-RU" dirty="0" err="1"/>
              <a:t>відбувається</a:t>
            </a:r>
            <a:r>
              <a:rPr lang="ru-RU" dirty="0"/>
              <a:t> по </a:t>
            </a:r>
            <a:r>
              <a:rPr lang="ru-RU" dirty="0" err="1"/>
              <a:t>двох</a:t>
            </a:r>
            <a:r>
              <a:rPr lang="ru-RU" dirty="0"/>
              <a:t> </a:t>
            </a:r>
            <a:r>
              <a:rPr lang="ru-RU" dirty="0" err="1"/>
              <a:t>напрямах</a:t>
            </a:r>
            <a:r>
              <a:rPr lang="ru-RU" dirty="0"/>
              <a:t>: </a:t>
            </a:r>
            <a:endParaRPr lang="en-US" dirty="0" smtClean="0"/>
          </a:p>
          <a:p>
            <a:pPr algn="just"/>
            <a:r>
              <a:rPr lang="ru-RU" dirty="0" smtClean="0"/>
              <a:t>1</a:t>
            </a:r>
            <a:r>
              <a:rPr lang="ru-RU" dirty="0"/>
              <a:t>)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нових</a:t>
            </a:r>
            <a:r>
              <a:rPr lang="ru-RU" dirty="0"/>
              <a:t> </a:t>
            </a:r>
            <a:r>
              <a:rPr lang="ru-RU" dirty="0" err="1"/>
              <a:t>технологічних</a:t>
            </a:r>
            <a:r>
              <a:rPr lang="ru-RU" dirty="0"/>
              <a:t> </a:t>
            </a:r>
            <a:r>
              <a:rPr lang="ru-RU" dirty="0" err="1"/>
              <a:t>процесів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зведуть</a:t>
            </a:r>
            <a:r>
              <a:rPr lang="ru-RU" dirty="0"/>
              <a:t> до </a:t>
            </a:r>
            <a:r>
              <a:rPr lang="ru-RU" dirty="0" err="1"/>
              <a:t>мінімуму</a:t>
            </a:r>
            <a:r>
              <a:rPr lang="ru-RU" dirty="0"/>
              <a:t> </a:t>
            </a:r>
            <a:r>
              <a:rPr lang="ru-RU" dirty="0" err="1"/>
              <a:t>утворення</a:t>
            </a:r>
            <a:r>
              <a:rPr lang="ru-RU" dirty="0"/>
              <a:t>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відходів</a:t>
            </a:r>
            <a:r>
              <a:rPr lang="ru-RU" dirty="0"/>
              <a:t> і </a:t>
            </a:r>
            <a:r>
              <a:rPr lang="ru-RU" dirty="0" err="1"/>
              <a:t>побічних</a:t>
            </a:r>
            <a:r>
              <a:rPr lang="ru-RU" dirty="0"/>
              <a:t> </a:t>
            </a:r>
            <a:r>
              <a:rPr lang="ru-RU" dirty="0" err="1"/>
              <a:t>продуктів</a:t>
            </a:r>
            <a:r>
              <a:rPr lang="ru-RU" dirty="0"/>
              <a:t>; </a:t>
            </a:r>
            <a:endParaRPr lang="en-US" dirty="0" smtClean="0"/>
          </a:p>
          <a:p>
            <a:pPr algn="just"/>
            <a:r>
              <a:rPr lang="ru-RU" dirty="0" smtClean="0"/>
              <a:t>2</a:t>
            </a:r>
            <a:r>
              <a:rPr lang="ru-RU" dirty="0"/>
              <a:t>) </a:t>
            </a:r>
            <a:r>
              <a:rPr lang="ru-RU" dirty="0" err="1"/>
              <a:t>повне</a:t>
            </a:r>
            <a:r>
              <a:rPr lang="ru-RU" dirty="0"/>
              <a:t> і </a:t>
            </a:r>
            <a:r>
              <a:rPr lang="ru-RU" dirty="0" err="1"/>
              <a:t>ефективне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відходів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утворюються</a:t>
            </a:r>
            <a:r>
              <a:rPr lang="ru-RU" dirty="0"/>
              <a:t>, і </a:t>
            </a:r>
            <a:r>
              <a:rPr lang="ru-RU" dirty="0" err="1"/>
              <a:t>побічних</a:t>
            </a:r>
            <a:r>
              <a:rPr lang="ru-RU" dirty="0"/>
              <a:t> </a:t>
            </a:r>
            <a:r>
              <a:rPr lang="ru-RU" dirty="0" err="1"/>
              <a:t>продуктів</a:t>
            </a:r>
            <a:r>
              <a:rPr lang="ru-RU" dirty="0"/>
              <a:t>. </a:t>
            </a:r>
            <a:endParaRPr lang="en-US" dirty="0" smtClean="0"/>
          </a:p>
          <a:p>
            <a:pPr algn="just"/>
            <a:r>
              <a:rPr lang="ru-RU" dirty="0" err="1" smtClean="0"/>
              <a:t>Розвиток</a:t>
            </a:r>
            <a:r>
              <a:rPr lang="ru-RU" dirty="0" smtClean="0"/>
              <a:t> </a:t>
            </a:r>
            <a:r>
              <a:rPr lang="ru-RU" dirty="0" err="1"/>
              <a:t>принципово</a:t>
            </a:r>
            <a:r>
              <a:rPr lang="ru-RU" dirty="0"/>
              <a:t> </a:t>
            </a:r>
            <a:r>
              <a:rPr lang="ru-RU" dirty="0" err="1"/>
              <a:t>нових</a:t>
            </a:r>
            <a:r>
              <a:rPr lang="ru-RU" dirty="0"/>
              <a:t> </a:t>
            </a:r>
            <a:r>
              <a:rPr lang="ru-RU" dirty="0" err="1"/>
              <a:t>технологій</a:t>
            </a:r>
            <a:r>
              <a:rPr lang="ru-RU" dirty="0"/>
              <a:t> </a:t>
            </a:r>
            <a:r>
              <a:rPr lang="ru-RU" dirty="0" err="1"/>
              <a:t>вимагає</a:t>
            </a:r>
            <a:r>
              <a:rPr lang="ru-RU" dirty="0"/>
              <a:t> </a:t>
            </a:r>
            <a:r>
              <a:rPr lang="ru-RU" dirty="0" err="1"/>
              <a:t>тривалого</a:t>
            </a:r>
            <a:r>
              <a:rPr lang="ru-RU" dirty="0"/>
              <a:t> часу. Тому зараз для </a:t>
            </a:r>
            <a:r>
              <a:rPr lang="ru-RU" dirty="0" err="1"/>
              <a:t>зниження</a:t>
            </a:r>
            <a:r>
              <a:rPr lang="ru-RU" dirty="0"/>
              <a:t> </a:t>
            </a:r>
            <a:r>
              <a:rPr lang="ru-RU" dirty="0" err="1"/>
              <a:t>кількості</a:t>
            </a:r>
            <a:r>
              <a:rPr lang="ru-RU" dirty="0"/>
              <a:t> </a:t>
            </a:r>
            <a:r>
              <a:rPr lang="ru-RU" dirty="0" err="1"/>
              <a:t>відходів</a:t>
            </a:r>
            <a:r>
              <a:rPr lang="ru-RU" dirty="0"/>
              <a:t> і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екологічно</a:t>
            </a:r>
            <a:r>
              <a:rPr lang="ru-RU" dirty="0"/>
              <a:t> </a:t>
            </a:r>
            <a:r>
              <a:rPr lang="ru-RU" dirty="0" err="1"/>
              <a:t>безвідходного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 </a:t>
            </a:r>
            <a:r>
              <a:rPr lang="ru-RU" dirty="0" err="1"/>
              <a:t>проводяться</a:t>
            </a:r>
            <a:r>
              <a:rPr lang="ru-RU" dirty="0"/>
              <a:t> </a:t>
            </a:r>
            <a:r>
              <a:rPr lang="ru-RU" dirty="0" err="1"/>
              <a:t>наступні</a:t>
            </a:r>
            <a:r>
              <a:rPr lang="ru-RU" dirty="0"/>
              <a:t> заходи: </a:t>
            </a:r>
            <a:endParaRPr lang="en-US" dirty="0" smtClean="0"/>
          </a:p>
          <a:p>
            <a:pPr algn="just"/>
            <a:r>
              <a:rPr lang="ru-RU" dirty="0" smtClean="0"/>
              <a:t>- </a:t>
            </a:r>
            <a:r>
              <a:rPr lang="ru-RU" dirty="0" err="1"/>
              <a:t>реконструкція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 і </a:t>
            </a:r>
            <a:r>
              <a:rPr lang="ru-RU" dirty="0" err="1"/>
              <a:t>удосконалення</a:t>
            </a:r>
            <a:r>
              <a:rPr lang="ru-RU" dirty="0"/>
              <a:t> </a:t>
            </a:r>
            <a:r>
              <a:rPr lang="ru-RU" dirty="0" err="1"/>
              <a:t>технологій</a:t>
            </a:r>
            <a:r>
              <a:rPr lang="ru-RU" dirty="0"/>
              <a:t> з метою </a:t>
            </a:r>
            <a:r>
              <a:rPr lang="ru-RU" dirty="0" err="1"/>
              <a:t>зниження</a:t>
            </a:r>
            <a:r>
              <a:rPr lang="ru-RU" dirty="0"/>
              <a:t> </a:t>
            </a:r>
            <a:r>
              <a:rPr lang="ru-RU" dirty="0" err="1"/>
              <a:t>кількості</a:t>
            </a:r>
            <a:r>
              <a:rPr lang="ru-RU" dirty="0"/>
              <a:t> </a:t>
            </a:r>
            <a:r>
              <a:rPr lang="ru-RU" dirty="0" err="1"/>
              <a:t>відходів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утворюються</a:t>
            </a:r>
            <a:r>
              <a:rPr lang="ru-RU" dirty="0"/>
              <a:t>; </a:t>
            </a:r>
            <a:endParaRPr lang="en-US" dirty="0" smtClean="0"/>
          </a:p>
          <a:p>
            <a:pPr algn="just"/>
            <a:r>
              <a:rPr lang="ru-RU" dirty="0" smtClean="0"/>
              <a:t>- </a:t>
            </a:r>
            <a:r>
              <a:rPr lang="ru-RU" dirty="0" err="1"/>
              <a:t>розширення</a:t>
            </a:r>
            <a:r>
              <a:rPr lang="ru-RU" dirty="0"/>
              <a:t> </a:t>
            </a:r>
            <a:r>
              <a:rPr lang="ru-RU" dirty="0" err="1"/>
              <a:t>застосування</a:t>
            </a:r>
            <a:r>
              <a:rPr lang="ru-RU" dirty="0"/>
              <a:t> і </a:t>
            </a:r>
            <a:r>
              <a:rPr lang="ru-RU" dirty="0" err="1"/>
              <a:t>поліпшення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</a:t>
            </a:r>
            <a:r>
              <a:rPr lang="ru-RU" dirty="0" err="1"/>
              <a:t>очисного</a:t>
            </a:r>
            <a:r>
              <a:rPr lang="ru-RU" dirty="0"/>
              <a:t> </a:t>
            </a:r>
            <a:r>
              <a:rPr lang="ru-RU" dirty="0" err="1"/>
              <a:t>устаткування</a:t>
            </a:r>
            <a:r>
              <a:rPr lang="ru-RU" dirty="0"/>
              <a:t>; </a:t>
            </a:r>
            <a:endParaRPr lang="en-US" dirty="0" smtClean="0"/>
          </a:p>
          <a:p>
            <a:pPr algn="just"/>
            <a:r>
              <a:rPr lang="ru-RU" dirty="0" smtClean="0"/>
              <a:t>- </a:t>
            </a:r>
            <a:r>
              <a:rPr lang="ru-RU" dirty="0"/>
              <a:t>комплексна </a:t>
            </a:r>
            <a:r>
              <a:rPr lang="ru-RU" dirty="0" err="1"/>
              <a:t>переробка</a:t>
            </a:r>
            <a:r>
              <a:rPr lang="ru-RU" dirty="0"/>
              <a:t> </a:t>
            </a:r>
            <a:r>
              <a:rPr lang="ru-RU" dirty="0" err="1"/>
              <a:t>сировини</a:t>
            </a:r>
            <a:r>
              <a:rPr lang="ru-RU" dirty="0"/>
              <a:t>; </a:t>
            </a:r>
            <a:endParaRPr lang="en-US" dirty="0" smtClean="0"/>
          </a:p>
          <a:p>
            <a:pPr algn="just"/>
            <a:r>
              <a:rPr lang="ru-RU" dirty="0" smtClean="0"/>
              <a:t>- </a:t>
            </a:r>
            <a:r>
              <a:rPr lang="ru-RU" dirty="0" err="1"/>
              <a:t>об'єднання</a:t>
            </a:r>
            <a:r>
              <a:rPr lang="ru-RU" dirty="0"/>
              <a:t>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виробництв</a:t>
            </a:r>
            <a:r>
              <a:rPr lang="ru-RU" dirty="0"/>
              <a:t> з метою </a:t>
            </a:r>
            <a:r>
              <a:rPr lang="ru-RU" dirty="0" err="1"/>
              <a:t>переробки</a:t>
            </a:r>
            <a:r>
              <a:rPr lang="ru-RU" dirty="0"/>
              <a:t> і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відходів</a:t>
            </a:r>
            <a:r>
              <a:rPr lang="ru-RU" dirty="0"/>
              <a:t> </a:t>
            </a:r>
            <a:r>
              <a:rPr lang="ru-RU" dirty="0" err="1"/>
              <a:t>однієї</a:t>
            </a:r>
            <a:r>
              <a:rPr lang="ru-RU" dirty="0"/>
              <a:t> </a:t>
            </a:r>
            <a:r>
              <a:rPr lang="ru-RU" dirty="0" err="1"/>
              <a:t>промисловості</a:t>
            </a:r>
            <a:r>
              <a:rPr lang="ru-RU" dirty="0"/>
              <a:t> як </a:t>
            </a:r>
            <a:r>
              <a:rPr lang="ru-RU" dirty="0" err="1"/>
              <a:t>сировина</a:t>
            </a:r>
            <a:r>
              <a:rPr lang="ru-RU" dirty="0"/>
              <a:t> для </a:t>
            </a:r>
            <a:r>
              <a:rPr lang="ru-RU" dirty="0" err="1"/>
              <a:t>іншої</a:t>
            </a:r>
            <a:r>
              <a:rPr lang="ru-RU" dirty="0"/>
              <a:t>; </a:t>
            </a:r>
            <a:endParaRPr lang="en-US" dirty="0" smtClean="0"/>
          </a:p>
          <a:p>
            <a:pPr algn="just"/>
            <a:r>
              <a:rPr lang="ru-RU" dirty="0" smtClean="0"/>
              <a:t>-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безвідходних</a:t>
            </a:r>
            <a:r>
              <a:rPr lang="ru-RU" dirty="0"/>
              <a:t> </a:t>
            </a:r>
            <a:r>
              <a:rPr lang="ru-RU" dirty="0" err="1"/>
              <a:t>територіально</a:t>
            </a:r>
            <a:r>
              <a:rPr lang="ru-RU" dirty="0"/>
              <a:t> - </a:t>
            </a:r>
            <a:r>
              <a:rPr lang="ru-RU" dirty="0" err="1"/>
              <a:t>промислових</a:t>
            </a:r>
            <a:r>
              <a:rPr lang="ru-RU" dirty="0"/>
              <a:t> </a:t>
            </a:r>
            <a:r>
              <a:rPr lang="ru-RU" dirty="0" err="1"/>
              <a:t>комплексів</a:t>
            </a:r>
            <a:r>
              <a:rPr lang="ru-RU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25550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74452"/>
            <a:ext cx="10841966" cy="6142007"/>
          </a:xfrm>
        </p:spPr>
        <p:txBody>
          <a:bodyPr/>
          <a:lstStyle/>
          <a:p>
            <a:pPr algn="just"/>
            <a:r>
              <a:rPr lang="ru-RU" dirty="0"/>
              <a:t>Запаси </a:t>
            </a:r>
            <a:r>
              <a:rPr lang="ru-RU" dirty="0" err="1"/>
              <a:t>мінеральних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 на </a:t>
            </a:r>
            <a:r>
              <a:rPr lang="ru-RU" dirty="0" err="1"/>
              <a:t>землі</a:t>
            </a:r>
            <a:r>
              <a:rPr lang="ru-RU" dirty="0"/>
              <a:t> </a:t>
            </a:r>
            <a:r>
              <a:rPr lang="ru-RU" dirty="0" err="1"/>
              <a:t>вичерпуються</a:t>
            </a:r>
            <a:r>
              <a:rPr lang="ru-RU" dirty="0"/>
              <a:t>. Тому </a:t>
            </a:r>
            <a:r>
              <a:rPr lang="ru-RU" dirty="0" err="1"/>
              <a:t>питання</a:t>
            </a:r>
            <a:r>
              <a:rPr lang="ru-RU" dirty="0"/>
              <a:t> </a:t>
            </a:r>
            <a:r>
              <a:rPr lang="ru-RU" dirty="0" err="1"/>
              <a:t>ефективного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мінеральної</a:t>
            </a:r>
            <a:r>
              <a:rPr lang="ru-RU" dirty="0"/>
              <a:t> </a:t>
            </a:r>
            <a:r>
              <a:rPr lang="ru-RU" dirty="0" err="1"/>
              <a:t>сировини</a:t>
            </a:r>
            <a:r>
              <a:rPr lang="ru-RU" dirty="0"/>
              <a:t> </a:t>
            </a:r>
            <a:r>
              <a:rPr lang="ru-RU" dirty="0" err="1"/>
              <a:t>набуває</a:t>
            </a:r>
            <a:r>
              <a:rPr lang="ru-RU" dirty="0"/>
              <a:t> </a:t>
            </a:r>
            <a:r>
              <a:rPr lang="ru-RU" dirty="0" err="1"/>
              <a:t>особливе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. </a:t>
            </a:r>
            <a:endParaRPr lang="en-US" dirty="0" smtClean="0"/>
          </a:p>
          <a:p>
            <a:pPr algn="just"/>
            <a:r>
              <a:rPr lang="ru-RU" i="1" dirty="0" err="1" smtClean="0"/>
              <a:t>Комплексне</a:t>
            </a:r>
            <a:r>
              <a:rPr lang="ru-RU" i="1" dirty="0" smtClean="0"/>
              <a:t> </a:t>
            </a:r>
            <a:r>
              <a:rPr lang="ru-RU" i="1" dirty="0" err="1"/>
              <a:t>використання</a:t>
            </a:r>
            <a:r>
              <a:rPr lang="ru-RU" i="1" dirty="0"/>
              <a:t> </a:t>
            </a:r>
            <a:r>
              <a:rPr lang="ru-RU" i="1" dirty="0" err="1"/>
              <a:t>сировини</a:t>
            </a:r>
            <a:r>
              <a:rPr lang="ru-RU" i="1" dirty="0"/>
              <a:t> </a:t>
            </a:r>
            <a:r>
              <a:rPr lang="ru-RU" dirty="0"/>
              <a:t>- </a:t>
            </a:r>
            <a:r>
              <a:rPr lang="ru-RU" dirty="0" err="1"/>
              <a:t>означає</a:t>
            </a:r>
            <a:r>
              <a:rPr lang="ru-RU" dirty="0"/>
              <a:t> </a:t>
            </a:r>
            <a:r>
              <a:rPr lang="ru-RU" dirty="0" err="1"/>
              <a:t>побічне</a:t>
            </a:r>
            <a:r>
              <a:rPr lang="ru-RU" dirty="0"/>
              <a:t> </a:t>
            </a:r>
            <a:r>
              <a:rPr lang="ru-RU" dirty="0" err="1"/>
              <a:t>отримання</a:t>
            </a:r>
            <a:r>
              <a:rPr lang="ru-RU" dirty="0"/>
              <a:t> в </a:t>
            </a:r>
            <a:r>
              <a:rPr lang="ru-RU" dirty="0" err="1"/>
              <a:t>сформованому</a:t>
            </a:r>
            <a:r>
              <a:rPr lang="ru-RU" dirty="0"/>
              <a:t> </a:t>
            </a:r>
            <a:r>
              <a:rPr lang="ru-RU" dirty="0" err="1"/>
              <a:t>виробництві</a:t>
            </a:r>
            <a:r>
              <a:rPr lang="ru-RU" dirty="0"/>
              <a:t> з </a:t>
            </a:r>
            <a:r>
              <a:rPr lang="ru-RU" dirty="0" err="1"/>
              <a:t>певного</a:t>
            </a:r>
            <a:r>
              <a:rPr lang="ru-RU" dirty="0"/>
              <a:t> виду </a:t>
            </a:r>
            <a:r>
              <a:rPr lang="ru-RU" dirty="0" err="1"/>
              <a:t>сировини</a:t>
            </a:r>
            <a:r>
              <a:rPr lang="ru-RU" dirty="0"/>
              <a:t> разом з </a:t>
            </a:r>
            <a:r>
              <a:rPr lang="ru-RU" dirty="0" err="1"/>
              <a:t>основним</a:t>
            </a:r>
            <a:r>
              <a:rPr lang="ru-RU" dirty="0"/>
              <a:t> і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корисні</a:t>
            </a:r>
            <a:r>
              <a:rPr lang="ru-RU" dirty="0"/>
              <a:t> </a:t>
            </a:r>
            <a:r>
              <a:rPr lang="ru-RU" dirty="0" err="1"/>
              <a:t>продукти</a:t>
            </a:r>
            <a:r>
              <a:rPr lang="ru-RU" i="1" dirty="0"/>
              <a:t>. </a:t>
            </a:r>
            <a:endParaRPr lang="en-US" i="1" dirty="0" smtClean="0"/>
          </a:p>
          <a:p>
            <a:pPr algn="just"/>
            <a:r>
              <a:rPr lang="ru-RU" dirty="0" smtClean="0"/>
              <a:t>Зараз </a:t>
            </a:r>
            <a:r>
              <a:rPr lang="ru-RU" dirty="0" err="1"/>
              <a:t>комплексне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сировини</a:t>
            </a:r>
            <a:r>
              <a:rPr lang="ru-RU" dirty="0"/>
              <a:t> є </a:t>
            </a:r>
            <a:r>
              <a:rPr lang="ru-RU" dirty="0" err="1"/>
              <a:t>ширшим</a:t>
            </a:r>
            <a:r>
              <a:rPr lang="ru-RU" dirty="0"/>
              <a:t> </a:t>
            </a:r>
            <a:r>
              <a:rPr lang="ru-RU" dirty="0" err="1"/>
              <a:t>поняттям</a:t>
            </a:r>
            <a:r>
              <a:rPr lang="ru-RU" dirty="0"/>
              <a:t> і є </a:t>
            </a:r>
            <a:r>
              <a:rPr lang="ru-RU" dirty="0" err="1"/>
              <a:t>науковою</a:t>
            </a:r>
            <a:r>
              <a:rPr lang="ru-RU" dirty="0"/>
              <a:t> </a:t>
            </a:r>
            <a:r>
              <a:rPr lang="ru-RU" dirty="0" err="1"/>
              <a:t>дисципліною</a:t>
            </a:r>
            <a:r>
              <a:rPr lang="ru-RU" dirty="0"/>
              <a:t> </a:t>
            </a:r>
            <a:r>
              <a:rPr lang="ru-RU" dirty="0" err="1"/>
              <a:t>технології</a:t>
            </a:r>
            <a:r>
              <a:rPr lang="ru-RU" dirty="0"/>
              <a:t> </a:t>
            </a:r>
            <a:r>
              <a:rPr lang="ru-RU" dirty="0" err="1"/>
              <a:t>рудної</a:t>
            </a:r>
            <a:r>
              <a:rPr lang="ru-RU" dirty="0"/>
              <a:t> </a:t>
            </a:r>
            <a:r>
              <a:rPr lang="ru-RU" dirty="0" err="1"/>
              <a:t>сировини</a:t>
            </a:r>
            <a:r>
              <a:rPr lang="ru-RU" dirty="0"/>
              <a:t>. </a:t>
            </a:r>
            <a:r>
              <a:rPr lang="ru-RU" dirty="0" err="1"/>
              <a:t>Серцевиною</a:t>
            </a:r>
            <a:r>
              <a:rPr lang="ru-RU" dirty="0"/>
              <a:t> </a:t>
            </a:r>
            <a:r>
              <a:rPr lang="ru-RU" dirty="0" err="1"/>
              <a:t>технології</a:t>
            </a:r>
            <a:r>
              <a:rPr lang="ru-RU" dirty="0"/>
              <a:t> </a:t>
            </a:r>
            <a:r>
              <a:rPr lang="ru-RU" dirty="0" err="1"/>
              <a:t>рудної</a:t>
            </a:r>
            <a:r>
              <a:rPr lang="ru-RU" dirty="0"/>
              <a:t> </a:t>
            </a:r>
            <a:r>
              <a:rPr lang="ru-RU" dirty="0" err="1"/>
              <a:t>сировини</a:t>
            </a:r>
            <a:r>
              <a:rPr lang="ru-RU" dirty="0"/>
              <a:t> є </a:t>
            </a:r>
            <a:r>
              <a:rPr lang="ru-RU" dirty="0" err="1"/>
              <a:t>теорія</a:t>
            </a:r>
            <a:r>
              <a:rPr lang="ru-RU" dirty="0"/>
              <a:t> замкнутого </a:t>
            </a:r>
            <a:r>
              <a:rPr lang="ru-RU" dirty="0" err="1"/>
              <a:t>виробництва</a:t>
            </a:r>
            <a:r>
              <a:rPr lang="ru-RU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99918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62309"/>
            <a:ext cx="10515600" cy="5814654"/>
          </a:xfrm>
        </p:spPr>
        <p:txBody>
          <a:bodyPr/>
          <a:lstStyle/>
          <a:p>
            <a:r>
              <a:rPr lang="ru-RU" i="1" dirty="0" err="1"/>
              <a:t>Основні</a:t>
            </a:r>
            <a:r>
              <a:rPr lang="ru-RU" i="1" dirty="0"/>
              <a:t> </a:t>
            </a:r>
            <a:r>
              <a:rPr lang="ru-RU" i="1" dirty="0" err="1"/>
              <a:t>принципи</a:t>
            </a:r>
            <a:r>
              <a:rPr lang="ru-RU" i="1" dirty="0"/>
              <a:t> </a:t>
            </a:r>
            <a:r>
              <a:rPr lang="ru-RU" i="1" dirty="0" err="1"/>
              <a:t>теорії</a:t>
            </a:r>
            <a:r>
              <a:rPr lang="ru-RU" i="1" dirty="0"/>
              <a:t> замкнутого </a:t>
            </a:r>
            <a:r>
              <a:rPr lang="ru-RU" i="1" dirty="0" err="1"/>
              <a:t>виробництва</a:t>
            </a:r>
            <a:r>
              <a:rPr lang="ru-RU" dirty="0"/>
              <a:t>. </a:t>
            </a:r>
            <a:endParaRPr lang="en-US" dirty="0" smtClean="0"/>
          </a:p>
          <a:p>
            <a:r>
              <a:rPr lang="ru-RU" dirty="0" smtClean="0"/>
              <a:t>1</a:t>
            </a:r>
            <a:r>
              <a:rPr lang="ru-RU" dirty="0"/>
              <a:t>. </a:t>
            </a:r>
            <a:r>
              <a:rPr lang="ru-RU" dirty="0" err="1"/>
              <a:t>Раціональне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мінеральної</a:t>
            </a:r>
            <a:r>
              <a:rPr lang="ru-RU" dirty="0"/>
              <a:t> </a:t>
            </a:r>
            <a:r>
              <a:rPr lang="ru-RU" dirty="0" err="1"/>
              <a:t>сировини</a:t>
            </a:r>
            <a:r>
              <a:rPr lang="ru-RU" dirty="0"/>
              <a:t>: - </a:t>
            </a:r>
            <a:r>
              <a:rPr lang="ru-RU" dirty="0" err="1"/>
              <a:t>повне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корисних</a:t>
            </a:r>
            <a:r>
              <a:rPr lang="ru-RU" dirty="0"/>
              <a:t> </a:t>
            </a:r>
            <a:r>
              <a:rPr lang="ru-RU" dirty="0" err="1"/>
              <a:t>компонентів</a:t>
            </a:r>
            <a:r>
              <a:rPr lang="ru-RU" dirty="0"/>
              <a:t> і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, в </a:t>
            </a:r>
            <a:r>
              <a:rPr lang="ru-RU" dirty="0" err="1"/>
              <a:t>якому</a:t>
            </a:r>
            <a:r>
              <a:rPr lang="ru-RU" dirty="0"/>
              <a:t> </a:t>
            </a:r>
            <a:r>
              <a:rPr lang="ru-RU" dirty="0" err="1"/>
              <a:t>процеси</a:t>
            </a:r>
            <a:r>
              <a:rPr lang="ru-RU" dirty="0"/>
              <a:t> </a:t>
            </a:r>
            <a:r>
              <a:rPr lang="ru-RU" dirty="0" err="1"/>
              <a:t>підбираються</a:t>
            </a:r>
            <a:r>
              <a:rPr lang="ru-RU" dirty="0"/>
              <a:t> до </a:t>
            </a:r>
            <a:r>
              <a:rPr lang="ru-RU" dirty="0" err="1"/>
              <a:t>сировини</a:t>
            </a:r>
            <a:r>
              <a:rPr lang="ru-RU" dirty="0"/>
              <a:t>; - </a:t>
            </a:r>
            <a:r>
              <a:rPr lang="ru-RU" dirty="0" err="1"/>
              <a:t>відходи</a:t>
            </a:r>
            <a:r>
              <a:rPr lang="ru-RU" dirty="0"/>
              <a:t> одних </a:t>
            </a:r>
            <a:r>
              <a:rPr lang="ru-RU" dirty="0" err="1"/>
              <a:t>технологічних</a:t>
            </a:r>
            <a:r>
              <a:rPr lang="ru-RU" dirty="0"/>
              <a:t> </a:t>
            </a:r>
            <a:r>
              <a:rPr lang="ru-RU" dirty="0" err="1"/>
              <a:t>виробництв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переділів</a:t>
            </a:r>
            <a:r>
              <a:rPr lang="ru-RU" dirty="0"/>
              <a:t> </a:t>
            </a:r>
            <a:r>
              <a:rPr lang="ru-RU" dirty="0" err="1"/>
              <a:t>повинні</a:t>
            </a:r>
            <a:r>
              <a:rPr lang="ru-RU" dirty="0"/>
              <a:t> </a:t>
            </a:r>
            <a:r>
              <a:rPr lang="ru-RU" dirty="0" err="1"/>
              <a:t>служити</a:t>
            </a:r>
            <a:r>
              <a:rPr lang="ru-RU" dirty="0"/>
              <a:t> </a:t>
            </a:r>
            <a:r>
              <a:rPr lang="ru-RU" dirty="0" err="1"/>
              <a:t>сировиною</a:t>
            </a:r>
            <a:r>
              <a:rPr lang="ru-RU" dirty="0"/>
              <a:t> для </a:t>
            </a:r>
            <a:r>
              <a:rPr lang="ru-RU" dirty="0" err="1"/>
              <a:t>інших</a:t>
            </a:r>
            <a:r>
              <a:rPr lang="ru-RU" dirty="0"/>
              <a:t>. </a:t>
            </a:r>
            <a:endParaRPr lang="en-US" dirty="0" smtClean="0"/>
          </a:p>
          <a:p>
            <a:r>
              <a:rPr lang="ru-RU" dirty="0" smtClean="0"/>
              <a:t>2</a:t>
            </a:r>
            <a:r>
              <a:rPr lang="ru-RU" dirty="0"/>
              <a:t>. </a:t>
            </a:r>
            <a:r>
              <a:rPr lang="ru-RU" dirty="0" err="1"/>
              <a:t>Рециркуляція</a:t>
            </a:r>
            <a:r>
              <a:rPr lang="ru-RU" dirty="0"/>
              <a:t> </a:t>
            </a:r>
            <a:r>
              <a:rPr lang="ru-RU" dirty="0" err="1"/>
              <a:t>металів</a:t>
            </a:r>
            <a:r>
              <a:rPr lang="ru-RU" dirty="0"/>
              <a:t> і </a:t>
            </a:r>
            <a:r>
              <a:rPr lang="ru-RU" dirty="0" err="1" smtClean="0"/>
              <a:t>немталічних</a:t>
            </a:r>
            <a:r>
              <a:rPr lang="ru-RU" dirty="0" smtClean="0"/>
              <a:t> </a:t>
            </a:r>
            <a:r>
              <a:rPr lang="ru-RU" dirty="0" err="1"/>
              <a:t>напівпродуктів</a:t>
            </a:r>
            <a:r>
              <a:rPr lang="ru-RU" dirty="0" smtClean="0"/>
              <a:t>.</a:t>
            </a:r>
            <a:endParaRPr lang="en-US" dirty="0" smtClean="0"/>
          </a:p>
          <a:p>
            <a:r>
              <a:rPr lang="ru-RU" dirty="0"/>
              <a:t>3.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металевих</a:t>
            </a:r>
            <a:r>
              <a:rPr lang="ru-RU" dirty="0"/>
              <a:t> </a:t>
            </a:r>
            <a:r>
              <a:rPr lang="ru-RU" dirty="0" err="1"/>
              <a:t>сплавів</a:t>
            </a:r>
            <a:r>
              <a:rPr lang="ru-RU" dirty="0"/>
              <a:t> з </a:t>
            </a:r>
            <a:r>
              <a:rPr lang="ru-RU" dirty="0" err="1"/>
              <a:t>обліком</a:t>
            </a:r>
            <a:r>
              <a:rPr lang="ru-RU" dirty="0"/>
              <a:t> не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властивостей</a:t>
            </a:r>
            <a:r>
              <a:rPr lang="ru-RU" dirty="0"/>
              <a:t>, але і </a:t>
            </a:r>
            <a:r>
              <a:rPr lang="ru-RU" dirty="0" err="1"/>
              <a:t>наявність</a:t>
            </a:r>
            <a:r>
              <a:rPr lang="ru-RU" dirty="0"/>
              <a:t> </a:t>
            </a:r>
            <a:r>
              <a:rPr lang="ru-RU" dirty="0" err="1"/>
              <a:t>елементів</a:t>
            </a:r>
            <a:r>
              <a:rPr lang="ru-RU" dirty="0"/>
              <a:t> в </a:t>
            </a:r>
            <a:r>
              <a:rPr lang="ru-RU" dirty="0" err="1"/>
              <a:t>природі</a:t>
            </a:r>
            <a:r>
              <a:rPr lang="ru-RU" dirty="0"/>
              <a:t>. </a:t>
            </a:r>
            <a:endParaRPr lang="en-US" dirty="0" smtClean="0"/>
          </a:p>
          <a:p>
            <a:r>
              <a:rPr lang="ru-RU" dirty="0" smtClean="0"/>
              <a:t>4</a:t>
            </a:r>
            <a:r>
              <a:rPr lang="ru-RU" dirty="0"/>
              <a:t>.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штучної</a:t>
            </a:r>
            <a:r>
              <a:rPr lang="ru-RU" dirty="0"/>
              <a:t> </a:t>
            </a:r>
            <a:r>
              <a:rPr lang="ru-RU" dirty="0" err="1"/>
              <a:t>сировини</a:t>
            </a:r>
            <a:r>
              <a:rPr lang="ru-RU" dirty="0"/>
              <a:t> з </a:t>
            </a:r>
            <a:r>
              <a:rPr lang="ru-RU" dirty="0" err="1"/>
              <a:t>позабалансових</a:t>
            </a:r>
            <a:r>
              <a:rPr lang="ru-RU" dirty="0"/>
              <a:t> руд і в </a:t>
            </a:r>
            <a:r>
              <a:rPr lang="ru-RU" dirty="0" err="1"/>
              <a:t>перспективі</a:t>
            </a:r>
            <a:r>
              <a:rPr lang="ru-RU" dirty="0"/>
              <a:t> </a:t>
            </a:r>
            <a:r>
              <a:rPr lang="ru-RU" dirty="0" err="1"/>
              <a:t>гірських</a:t>
            </a:r>
            <a:r>
              <a:rPr lang="ru-RU" dirty="0"/>
              <a:t> </a:t>
            </a:r>
            <a:r>
              <a:rPr lang="ru-RU" dirty="0" err="1"/>
              <a:t>порід</a:t>
            </a:r>
            <a:r>
              <a:rPr lang="ru-RU" dirty="0"/>
              <a:t> </a:t>
            </a:r>
            <a:endParaRPr lang="en-US" dirty="0" smtClean="0"/>
          </a:p>
          <a:p>
            <a:r>
              <a:rPr lang="ru-RU" dirty="0" smtClean="0"/>
              <a:t>5</a:t>
            </a:r>
            <a:r>
              <a:rPr lang="ru-RU" dirty="0"/>
              <a:t>. </a:t>
            </a:r>
            <a:r>
              <a:rPr lang="ru-RU" dirty="0" err="1"/>
              <a:t>Створення</a:t>
            </a:r>
            <a:r>
              <a:rPr lang="ru-RU" dirty="0"/>
              <a:t> замкнутого </a:t>
            </a:r>
            <a:r>
              <a:rPr lang="ru-RU" dirty="0" err="1"/>
              <a:t>саморегульованого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 з </a:t>
            </a:r>
            <a:r>
              <a:rPr lang="ru-RU" dirty="0" err="1"/>
              <a:t>урахуванням</a:t>
            </a:r>
            <a:r>
              <a:rPr lang="ru-RU" dirty="0"/>
              <a:t> </a:t>
            </a:r>
            <a:r>
              <a:rPr lang="ru-RU" dirty="0" err="1"/>
              <a:t>жорстких</a:t>
            </a:r>
            <a:r>
              <a:rPr lang="ru-RU" dirty="0"/>
              <a:t> </a:t>
            </a:r>
            <a:r>
              <a:rPr lang="ru-RU" dirty="0" err="1"/>
              <a:t>вимог</a:t>
            </a:r>
            <a:r>
              <a:rPr lang="ru-RU" dirty="0"/>
              <a:t> </a:t>
            </a:r>
            <a:r>
              <a:rPr lang="ru-RU" dirty="0" err="1"/>
              <a:t>екології</a:t>
            </a:r>
            <a:r>
              <a:rPr lang="ru-RU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59314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31320"/>
            <a:ext cx="10971362" cy="6262777"/>
          </a:xfrm>
        </p:spPr>
        <p:txBody>
          <a:bodyPr/>
          <a:lstStyle/>
          <a:p>
            <a:r>
              <a:rPr lang="ru-RU" dirty="0" err="1"/>
              <a:t>Завдання</a:t>
            </a:r>
            <a:r>
              <a:rPr lang="ru-RU" dirty="0"/>
              <a:t> комплексного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сировини</a:t>
            </a:r>
            <a:r>
              <a:rPr lang="ru-RU" dirty="0"/>
              <a:t> в </a:t>
            </a:r>
            <a:r>
              <a:rPr lang="ru-RU" dirty="0" err="1"/>
              <a:t>металургії</a:t>
            </a:r>
            <a:r>
              <a:rPr lang="ru-RU" dirty="0"/>
              <a:t> - </a:t>
            </a:r>
            <a:r>
              <a:rPr lang="ru-RU" dirty="0" err="1"/>
              <a:t>раціональна</a:t>
            </a:r>
            <a:r>
              <a:rPr lang="ru-RU" dirty="0"/>
              <a:t> </a:t>
            </a:r>
            <a:r>
              <a:rPr lang="ru-RU" dirty="0" err="1"/>
              <a:t>повнота</a:t>
            </a:r>
            <a:r>
              <a:rPr lang="ru-RU" dirty="0"/>
              <a:t> </a:t>
            </a:r>
            <a:r>
              <a:rPr lang="ru-RU" dirty="0" err="1"/>
              <a:t>витягання</a:t>
            </a:r>
            <a:r>
              <a:rPr lang="ru-RU" dirty="0"/>
              <a:t> </a:t>
            </a:r>
            <a:r>
              <a:rPr lang="ru-RU" dirty="0" err="1"/>
              <a:t>основних</a:t>
            </a:r>
            <a:r>
              <a:rPr lang="ru-RU" dirty="0"/>
              <a:t> і </a:t>
            </a:r>
            <a:r>
              <a:rPr lang="ru-RU" dirty="0" err="1"/>
              <a:t>супутніх</a:t>
            </a:r>
            <a:r>
              <a:rPr lang="ru-RU" dirty="0"/>
              <a:t> </a:t>
            </a:r>
            <a:r>
              <a:rPr lang="ru-RU" dirty="0" err="1"/>
              <a:t>елементів</a:t>
            </a:r>
            <a:r>
              <a:rPr lang="ru-RU" dirty="0"/>
              <a:t>, </a:t>
            </a:r>
            <a:r>
              <a:rPr lang="ru-RU" dirty="0" err="1"/>
              <a:t>утилізація</a:t>
            </a:r>
            <a:r>
              <a:rPr lang="ru-RU" dirty="0"/>
              <a:t> </a:t>
            </a:r>
            <a:r>
              <a:rPr lang="ru-RU" dirty="0" err="1"/>
              <a:t>відходів</a:t>
            </a:r>
            <a:r>
              <a:rPr lang="ru-RU" dirty="0"/>
              <a:t> </a:t>
            </a:r>
            <a:r>
              <a:rPr lang="ru-RU" dirty="0" err="1"/>
              <a:t>здобичі</a:t>
            </a:r>
            <a:r>
              <a:rPr lang="ru-RU" dirty="0"/>
              <a:t>, </a:t>
            </a:r>
            <a:r>
              <a:rPr lang="ru-RU" dirty="0" err="1"/>
              <a:t>збагачення</a:t>
            </a:r>
            <a:r>
              <a:rPr lang="ru-RU" dirty="0"/>
              <a:t> </a:t>
            </a:r>
            <a:r>
              <a:rPr lang="ru-RU" dirty="0" err="1"/>
              <a:t>рудий</a:t>
            </a:r>
            <a:r>
              <a:rPr lang="ru-RU" dirty="0"/>
              <a:t> без </a:t>
            </a:r>
            <a:r>
              <a:rPr lang="ru-RU" dirty="0" err="1"/>
              <a:t>нанесення</a:t>
            </a:r>
            <a:r>
              <a:rPr lang="ru-RU" dirty="0"/>
              <a:t> </a:t>
            </a:r>
            <a:r>
              <a:rPr lang="ru-RU" dirty="0" err="1"/>
              <a:t>утрати</a:t>
            </a:r>
            <a:r>
              <a:rPr lang="ru-RU" dirty="0"/>
              <a:t> </a:t>
            </a:r>
            <a:r>
              <a:rPr lang="ru-RU" dirty="0" err="1"/>
              <a:t>навколишньому</a:t>
            </a:r>
            <a:r>
              <a:rPr lang="ru-RU" dirty="0"/>
              <a:t> </a:t>
            </a:r>
            <a:r>
              <a:rPr lang="ru-RU" dirty="0" err="1"/>
              <a:t>середовищу</a:t>
            </a:r>
            <a:r>
              <a:rPr lang="ru-RU" dirty="0"/>
              <a:t>. </a:t>
            </a:r>
            <a:endParaRPr lang="en-US" dirty="0" smtClean="0"/>
          </a:p>
          <a:p>
            <a:r>
              <a:rPr lang="ru-RU" i="1" dirty="0" err="1" smtClean="0"/>
              <a:t>Найважливіші</a:t>
            </a:r>
            <a:r>
              <a:rPr lang="ru-RU" i="1" dirty="0" smtClean="0"/>
              <a:t> </a:t>
            </a:r>
            <a:r>
              <a:rPr lang="ru-RU" i="1" dirty="0" err="1"/>
              <a:t>висновки</a:t>
            </a:r>
            <a:r>
              <a:rPr lang="ru-RU" i="1" dirty="0"/>
              <a:t> </a:t>
            </a:r>
            <a:r>
              <a:rPr lang="ru-RU" i="1" dirty="0" err="1"/>
              <a:t>теорії</a:t>
            </a:r>
            <a:r>
              <a:rPr lang="ru-RU" i="1" dirty="0"/>
              <a:t> замкнутого </a:t>
            </a:r>
            <a:r>
              <a:rPr lang="ru-RU" i="1" dirty="0" err="1"/>
              <a:t>виробництва</a:t>
            </a:r>
            <a:r>
              <a:rPr lang="ru-RU" i="1" dirty="0"/>
              <a:t>: </a:t>
            </a:r>
            <a:endParaRPr lang="en-US" i="1" dirty="0" smtClean="0"/>
          </a:p>
          <a:p>
            <a:r>
              <a:rPr lang="ru-RU" dirty="0" smtClean="0"/>
              <a:t>-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виробництво</a:t>
            </a:r>
            <a:r>
              <a:rPr lang="ru-RU" dirty="0"/>
              <a:t> не </a:t>
            </a:r>
            <a:r>
              <a:rPr lang="ru-RU" dirty="0" err="1"/>
              <a:t>замкнуте</a:t>
            </a:r>
            <a:r>
              <a:rPr lang="ru-RU" dirty="0"/>
              <a:t>, то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неможливо</a:t>
            </a:r>
            <a:r>
              <a:rPr lang="ru-RU" dirty="0"/>
              <a:t> перманентно </a:t>
            </a:r>
            <a:r>
              <a:rPr lang="ru-RU" dirty="0" err="1"/>
              <a:t>забезпечити</a:t>
            </a:r>
            <a:r>
              <a:rPr lang="ru-RU" dirty="0"/>
              <a:t> </a:t>
            </a:r>
            <a:r>
              <a:rPr lang="ru-RU" dirty="0" err="1"/>
              <a:t>сировиною</a:t>
            </a:r>
            <a:r>
              <a:rPr lang="ru-RU" dirty="0"/>
              <a:t>; </a:t>
            </a:r>
            <a:endParaRPr lang="en-US" dirty="0" smtClean="0"/>
          </a:p>
          <a:p>
            <a:r>
              <a:rPr lang="ru-RU" dirty="0" smtClean="0"/>
              <a:t>-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виробництво</a:t>
            </a:r>
            <a:r>
              <a:rPr lang="ru-RU" dirty="0"/>
              <a:t> не </a:t>
            </a:r>
            <a:r>
              <a:rPr lang="ru-RU" dirty="0" err="1"/>
              <a:t>замкнуте</a:t>
            </a:r>
            <a:r>
              <a:rPr lang="ru-RU" dirty="0"/>
              <a:t>, то в такому </a:t>
            </a:r>
            <a:r>
              <a:rPr lang="ru-RU" dirty="0" err="1"/>
              <a:t>виробництві</a:t>
            </a:r>
            <a:r>
              <a:rPr lang="ru-RU" dirty="0"/>
              <a:t> </a:t>
            </a:r>
            <a:r>
              <a:rPr lang="ru-RU" dirty="0" err="1"/>
              <a:t>сировина</a:t>
            </a:r>
            <a:r>
              <a:rPr lang="ru-RU" dirty="0"/>
              <a:t> </a:t>
            </a:r>
            <a:r>
              <a:rPr lang="ru-RU" dirty="0" err="1"/>
              <a:t>використовується</a:t>
            </a:r>
            <a:r>
              <a:rPr lang="ru-RU" dirty="0"/>
              <a:t> не </a:t>
            </a:r>
            <a:r>
              <a:rPr lang="ru-RU" dirty="0" err="1"/>
              <a:t>повністю</a:t>
            </a:r>
            <a:r>
              <a:rPr lang="ru-RU" dirty="0"/>
              <a:t>, і </a:t>
            </a:r>
            <a:r>
              <a:rPr lang="ru-RU" dirty="0" err="1"/>
              <a:t>воно</a:t>
            </a:r>
            <a:r>
              <a:rPr lang="ru-RU" dirty="0"/>
              <a:t> </a:t>
            </a:r>
            <a:r>
              <a:rPr lang="ru-RU" dirty="0" err="1"/>
              <a:t>шкідливе</a:t>
            </a:r>
            <a:r>
              <a:rPr lang="ru-RU" dirty="0"/>
              <a:t> для </a:t>
            </a:r>
            <a:r>
              <a:rPr lang="ru-RU" dirty="0" err="1"/>
              <a:t>навколишнього</a:t>
            </a:r>
            <a:r>
              <a:rPr lang="ru-RU" dirty="0"/>
              <a:t> </a:t>
            </a:r>
            <a:r>
              <a:rPr lang="ru-RU" dirty="0" err="1"/>
              <a:t>середовища</a:t>
            </a:r>
            <a:r>
              <a:rPr lang="ru-RU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06482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483</Words>
  <Application>Microsoft Office PowerPoint</Application>
  <PresentationFormat>Широкоэкранный</PresentationFormat>
  <Paragraphs>26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Тема Office</vt:lpstr>
      <vt:lpstr>2 Організація безвідхідної та маловідхідної технології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 Організація безвідхідної та маловідхідної технології </dc:title>
  <dc:creator>Metalurg</dc:creator>
  <cp:lastModifiedBy>Metalurg</cp:lastModifiedBy>
  <cp:revision>1</cp:revision>
  <dcterms:created xsi:type="dcterms:W3CDTF">2023-09-05T08:16:59Z</dcterms:created>
  <dcterms:modified xsi:type="dcterms:W3CDTF">2023-09-05T08:17:12Z</dcterms:modified>
</cp:coreProperties>
</file>