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9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87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83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7781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02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6812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29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712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22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64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73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11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52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13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2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18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42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72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511">
              <a:schemeClr val="tx2">
                <a:lumMod val="40000"/>
                <a:lumOff val="60000"/>
              </a:schemeClr>
            </a:gs>
            <a:gs pos="81695">
              <a:schemeClr val="accent6">
                <a:lumMod val="20000"/>
                <a:lumOff val="80000"/>
              </a:schemeClr>
            </a:gs>
            <a:gs pos="28511">
              <a:schemeClr val="tx2">
                <a:lumMod val="60000"/>
                <a:lumOff val="40000"/>
              </a:schemeClr>
            </a:gs>
            <a:gs pos="88516">
              <a:schemeClr val="accent6">
                <a:lumMod val="60000"/>
                <a:lumOff val="40000"/>
              </a:schemeClr>
            </a:gs>
            <a:gs pos="67000">
              <a:schemeClr val="accent6">
                <a:lumMod val="40000"/>
                <a:lumOff val="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CF9A2E-2B91-4D4B-824F-458ACCDE9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400" y="1212427"/>
            <a:ext cx="6400800" cy="616373"/>
          </a:xfrm>
          <a:solidFill>
            <a:schemeClr val="accent1">
              <a:lumMod val="25000"/>
              <a:lumOff val="75000"/>
            </a:schemeClr>
          </a:solidFill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800" dirty="0" smtClean="0">
                <a:effectLst>
                  <a:outerShdw blurRad="50800" dist="50800" dir="9180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ФІНАНСОВА ЕКОНОМІКА У СТРАХОВОМУ БІЗНЕСІ</a:t>
            </a:r>
            <a:endParaRPr lang="ru-RU" sz="2800" dirty="0">
              <a:effectLst>
                <a:outerShdw blurRad="50800" dist="50800" dir="9180000" algn="ctr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7F633A-AC0F-41DE-A135-2BBA79512AB9}"/>
              </a:ext>
            </a:extLst>
          </p:cNvPr>
          <p:cNvSpPr txBox="1"/>
          <p:nvPr/>
        </p:nvSpPr>
        <p:spPr>
          <a:xfrm>
            <a:off x="2555240" y="3429000"/>
            <a:ext cx="87071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кандидат  </a:t>
            </a:r>
            <a:r>
              <a:rPr lang="ru-RU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наук, доцент 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Сіліна </a:t>
            </a:r>
            <a:r>
              <a:rPr lang="ru-RU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Ірина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Вадимівна</a:t>
            </a:r>
            <a:endParaRPr lang="ru-RU" sz="2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Кафедра: кафедра </a:t>
            </a:r>
            <a:r>
              <a:rPr lang="ru-RU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інформаційної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підприємництва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фінансів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корпус ЗНУ, ауд. 419, 424, 426</a:t>
            </a:r>
          </a:p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ivsilina@ukr.net</a:t>
            </a:r>
          </a:p>
          <a:p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(+38) 097 – 557 –65 – 73, (+38) 066 – 538 – 38 – 92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CADAD6-1667-46B6-9F70-557D2C210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998" y="443883"/>
            <a:ext cx="2265118" cy="211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8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511">
              <a:schemeClr val="tx2">
                <a:lumMod val="40000"/>
                <a:lumOff val="60000"/>
              </a:schemeClr>
            </a:gs>
            <a:gs pos="81695">
              <a:schemeClr val="accent6">
                <a:lumMod val="20000"/>
                <a:lumOff val="80000"/>
              </a:schemeClr>
            </a:gs>
            <a:gs pos="28511">
              <a:schemeClr val="tx2">
                <a:lumMod val="60000"/>
                <a:lumOff val="40000"/>
              </a:schemeClr>
            </a:gs>
            <a:gs pos="88516">
              <a:schemeClr val="accent6">
                <a:lumMod val="60000"/>
                <a:lumOff val="40000"/>
              </a:schemeClr>
            </a:gs>
            <a:gs pos="67000">
              <a:schemeClr val="accent6">
                <a:lumMod val="40000"/>
                <a:lumOff val="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7F633A-AC0F-41DE-A135-2BBA79512AB9}"/>
              </a:ext>
            </a:extLst>
          </p:cNvPr>
          <p:cNvSpPr txBox="1"/>
          <p:nvPr/>
        </p:nvSpPr>
        <p:spPr>
          <a:xfrm>
            <a:off x="2042774" y="1057589"/>
            <a:ext cx="870712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 </a:t>
            </a: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КУРСУ</a:t>
            </a:r>
          </a:p>
          <a:p>
            <a:pPr algn="ctr"/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 «Фінансова економіка у страховому бізнесі» відноситься до блоку дисциплін вільного вибору студента в межах спеціальності, передбачених відповідними освітніми програмами та робочим навчальним планом економічних спеціальностей, ефективне засвоєння якого забезпечує достатні компетенції для виконання професійної діяльності в умовах модернізації вітчизняної економіки і адаптації до конкурентного</a:t>
            </a:r>
            <a:endParaRPr lang="uk-UA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29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511">
              <a:schemeClr val="tx2">
                <a:lumMod val="40000"/>
                <a:lumOff val="60000"/>
              </a:schemeClr>
            </a:gs>
            <a:gs pos="81695">
              <a:schemeClr val="accent6">
                <a:lumMod val="20000"/>
                <a:lumOff val="80000"/>
              </a:schemeClr>
            </a:gs>
            <a:gs pos="28511">
              <a:schemeClr val="tx2">
                <a:lumMod val="60000"/>
                <a:lumOff val="40000"/>
              </a:schemeClr>
            </a:gs>
            <a:gs pos="88516">
              <a:schemeClr val="accent6">
                <a:lumMod val="60000"/>
                <a:lumOff val="40000"/>
              </a:schemeClr>
            </a:gs>
            <a:gs pos="67000">
              <a:schemeClr val="accent6">
                <a:lumMod val="40000"/>
                <a:lumOff val="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6774" y="1258379"/>
            <a:ext cx="1002921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Метою викладання дисципліни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є формування у здобувачів вищої освіти освітнього ступеня магістра загальних та фахових компетентностей щодо сутності фінансів страхових компаній. </a:t>
            </a:r>
          </a:p>
          <a:p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Основні завдання навчальної дисципліни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знати особливості організації фінансів страхових організацій; </a:t>
            </a:r>
          </a:p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знати склад, порядок формування та розміщення страхових резервів; </a:t>
            </a:r>
          </a:p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знати загальні засади щодо грошових надходжень та витрат від різних видів діяльності страхових організацій, формування фінансових результатів діяльності; </a:t>
            </a:r>
          </a:p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знати підходи щодо формування та структури страхових тарифів; </a:t>
            </a:r>
          </a:p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знати основи оцінки фінансової надійності страхової організації; </a:t>
            </a:r>
          </a:p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вміти розрахувати рівень страхових резервів (резервів збитків, резерву незароблених премій, стабілізаційного резерву); </a:t>
            </a:r>
          </a:p>
          <a:p>
            <a:pPr marL="285750" indent="-285750">
              <a:buFontTx/>
              <a:buChar char="-"/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вміти розраховувати основні показники фінансової діяльності страхової організації; </a:t>
            </a:r>
          </a:p>
          <a:p>
            <a:pPr marL="285750" indent="-285750">
              <a:buFontTx/>
              <a:buChar char="-"/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вміти розрахувати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страхові тарифи з ризикових видів страхування, страхування життя, здійснити оцінку результатів перестрахування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вміти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оцінити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фінансову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надійність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страхової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12727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511">
              <a:schemeClr val="tx2">
                <a:lumMod val="40000"/>
                <a:lumOff val="60000"/>
              </a:schemeClr>
            </a:gs>
            <a:gs pos="81695">
              <a:schemeClr val="accent6">
                <a:lumMod val="20000"/>
                <a:lumOff val="80000"/>
              </a:schemeClr>
            </a:gs>
            <a:gs pos="28511">
              <a:schemeClr val="tx2">
                <a:lumMod val="60000"/>
                <a:lumOff val="40000"/>
              </a:schemeClr>
            </a:gs>
            <a:gs pos="88516">
              <a:schemeClr val="accent6">
                <a:lumMod val="60000"/>
                <a:lumOff val="40000"/>
              </a:schemeClr>
            </a:gs>
            <a:gs pos="67000">
              <a:schemeClr val="accent6">
                <a:lumMod val="40000"/>
                <a:lumOff val="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78821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132</TotalTime>
  <Words>251</Words>
  <Application>Microsoft Office PowerPoint</Application>
  <PresentationFormat>Широкоэкранный</PresentationFormat>
  <Paragraphs>21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Силина</dc:creator>
  <cp:lastModifiedBy>Пользователь</cp:lastModifiedBy>
  <cp:revision>24</cp:revision>
  <dcterms:created xsi:type="dcterms:W3CDTF">2020-09-06T18:16:21Z</dcterms:created>
  <dcterms:modified xsi:type="dcterms:W3CDTF">2023-11-19T21:00:56Z</dcterms:modified>
</cp:coreProperties>
</file>