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84" y="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40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660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174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89925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17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0544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8632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7157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871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10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553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712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417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05.01.2022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044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05.01.2022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437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05.01.2022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622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9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6314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  <p:sldLayoutId id="2147483784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1643051"/>
            <a:ext cx="7772400" cy="1785949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«ДИДАКТИКА, ЯК ГАЛУЗЬ ПЕДАГОГ</a:t>
            </a:r>
            <a:r>
              <a:rPr lang="uk-UA" b="1" dirty="0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ІКИ”</a:t>
            </a:r>
            <a:endParaRPr lang="ru-RU" b="1" dirty="0">
              <a:solidFill>
                <a:schemeClr val="bg1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187624" y="3789040"/>
            <a:ext cx="6400800" cy="2071702"/>
          </a:xfrm>
        </p:spPr>
        <p:txBody>
          <a:bodyPr>
            <a:normAutofit/>
          </a:bodyPr>
          <a:lstStyle/>
          <a:p>
            <a:r>
              <a:rPr lang="uk-UA" sz="5400" b="1" i="1" dirty="0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ІСТОРІЯ ЇЇ СТАНОВЛЕННЯ</a:t>
            </a:r>
            <a:endParaRPr lang="ru-RU" sz="5400" b="1" i="1" dirty="0">
              <a:solidFill>
                <a:schemeClr val="bg1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1214423"/>
            <a:ext cx="7772400" cy="3500462"/>
          </a:xfrm>
        </p:spPr>
        <p:txBody>
          <a:bodyPr>
            <a:normAutofit fontScale="90000"/>
          </a:bodyPr>
          <a:lstStyle/>
          <a:p>
            <a:r>
              <a:rPr lang="uk-UA" sz="6600" b="1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ЗВ</a:t>
            </a:r>
            <a:r>
              <a:rPr lang="en-US" sz="6600" b="1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’</a:t>
            </a:r>
            <a:r>
              <a:rPr lang="uk-UA" sz="6600" b="1" i="1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ЯЗОК</a:t>
            </a:r>
            <a:r>
              <a:rPr lang="uk-UA" sz="6600" b="1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ДИДАКТИКИ З ІНШИМИ НАУКАМИ</a:t>
            </a:r>
            <a:endParaRPr lang="ru-RU" sz="6600" b="1" i="1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Дидактика </a:t>
            </a:r>
            <a:r>
              <a:rPr lang="uk-UA" b="1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пов</a:t>
            </a:r>
            <a:r>
              <a:rPr lang="en-US" b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’</a:t>
            </a:r>
            <a:r>
              <a:rPr lang="uk-UA" b="1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язана</a:t>
            </a:r>
            <a:r>
              <a:rPr lang="uk-UA" b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з :</a:t>
            </a:r>
            <a:endParaRPr lang="ru-RU" b="1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sz="4000" b="1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Філософією</a:t>
            </a:r>
          </a:p>
          <a:p>
            <a:r>
              <a:rPr lang="uk-UA" sz="4000" b="1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Соціологією,</a:t>
            </a:r>
          </a:p>
          <a:p>
            <a:r>
              <a:rPr lang="uk-UA" sz="4000" b="1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Політологією,</a:t>
            </a:r>
          </a:p>
          <a:p>
            <a:r>
              <a:rPr lang="uk-UA" sz="4000" b="1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ПСИХОЛОГІЄЮ,</a:t>
            </a:r>
          </a:p>
          <a:p>
            <a:r>
              <a:rPr lang="uk-UA" sz="4000" b="1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фізіологією</a:t>
            </a:r>
            <a:endParaRPr lang="ru-RU" sz="4000" b="1" i="1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sz="4000" b="1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Кібернетикою</a:t>
            </a:r>
          </a:p>
          <a:p>
            <a:r>
              <a:rPr lang="uk-UA" sz="4000" b="1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Частковими методиками тощо.</a:t>
            </a:r>
            <a:endParaRPr lang="ru-RU" sz="4000" b="1" i="1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5800" y="1142984"/>
            <a:ext cx="7772400" cy="4214843"/>
          </a:xfrm>
        </p:spPr>
        <p:txBody>
          <a:bodyPr>
            <a:normAutofit/>
          </a:bodyPr>
          <a:lstStyle/>
          <a:p>
            <a:r>
              <a:rPr lang="uk-UA" sz="6600" b="1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5.ІСТОРІЯ ВИНИКНЕННЯ ДИДАКТИКИ.</a:t>
            </a:r>
            <a:endParaRPr lang="ru-RU" sz="6600" b="1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857916"/>
          </a:xfrm>
        </p:spPr>
        <p:txBody>
          <a:bodyPr>
            <a:normAutofit/>
          </a:bodyPr>
          <a:lstStyle/>
          <a:p>
            <a:r>
              <a:rPr lang="uk-UA" sz="4000" b="1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1. ДОНАУКОВИЙ (дидактика знаходиться у складі філософії).</a:t>
            </a:r>
          </a:p>
          <a:p>
            <a:r>
              <a:rPr lang="uk-UA" sz="4000" b="1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2. З появою праць </a:t>
            </a:r>
            <a:r>
              <a:rPr lang="uk-UA" sz="4000" b="1" i="1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Коменського</a:t>
            </a:r>
            <a:r>
              <a:rPr lang="uk-UA" sz="4000" b="1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і до 70-х рр. Становлення як </a:t>
            </a:r>
            <a:r>
              <a:rPr lang="uk-UA" sz="4000" b="1" i="1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самостій</a:t>
            </a:r>
            <a:r>
              <a:rPr lang="uk-UA" sz="4000" b="1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uk-UA" sz="4000" b="1" i="1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ної</a:t>
            </a:r>
            <a:r>
              <a:rPr lang="uk-UA" sz="4000" b="1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науки до 60-х </a:t>
            </a:r>
            <a:r>
              <a:rPr lang="uk-UA" sz="4000" b="1" i="1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рр</a:t>
            </a:r>
            <a:r>
              <a:rPr lang="uk-UA" sz="4000" b="1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20ст.</a:t>
            </a:r>
          </a:p>
          <a:p>
            <a:r>
              <a:rPr lang="uk-UA" sz="4000" b="1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3. З 60-х і до сьогодні з появою науки кібернетики.</a:t>
            </a:r>
            <a:endParaRPr lang="ru-RU" sz="4000" b="1" i="1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ПЛАН</a:t>
            </a:r>
            <a:endParaRPr lang="ru-RU" b="1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i="1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1. Поняття дидактики, її </a:t>
            </a:r>
            <a:r>
              <a:rPr lang="uk-UA" b="1" i="1" dirty="0" err="1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ф-ї</a:t>
            </a:r>
            <a:r>
              <a:rPr lang="uk-UA" b="1" i="1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та завдання</a:t>
            </a:r>
          </a:p>
          <a:p>
            <a:r>
              <a:rPr lang="uk-UA" b="1" i="1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2. Предмет вивчення дидактики, її основні категорії</a:t>
            </a:r>
          </a:p>
          <a:p>
            <a:r>
              <a:rPr lang="uk-UA" b="1" i="1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3. Дидактика як цілісна система</a:t>
            </a:r>
          </a:p>
          <a:p>
            <a:r>
              <a:rPr lang="uk-UA" b="1" i="1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4. </a:t>
            </a:r>
            <a:r>
              <a:rPr lang="uk-UA" b="1" i="1" dirty="0" err="1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Зв</a:t>
            </a:r>
            <a:r>
              <a:rPr lang="en-US" b="1" i="1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’</a:t>
            </a:r>
            <a:r>
              <a:rPr lang="ru-RU" b="1" i="1" dirty="0" err="1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язок</a:t>
            </a:r>
            <a:r>
              <a:rPr lang="ru-RU" b="1" i="1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b="1" i="1" dirty="0" err="1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теорії</a:t>
            </a:r>
            <a:r>
              <a:rPr lang="ru-RU" b="1" i="1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b="1" i="1" dirty="0" err="1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навчання</a:t>
            </a:r>
            <a:r>
              <a:rPr lang="ru-RU" b="1" i="1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b="1" i="1" dirty="0" err="1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з</a:t>
            </a:r>
            <a:r>
              <a:rPr lang="ru-RU" b="1" i="1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uk-UA" b="1" i="1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іншими науками</a:t>
            </a:r>
          </a:p>
          <a:p>
            <a:r>
              <a:rPr lang="uk-UA" b="1" i="1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5. Історія виникнення дидактики. Провідні </a:t>
            </a:r>
            <a:r>
              <a:rPr lang="uk-UA" b="1" i="1" dirty="0" err="1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дидакти</a:t>
            </a:r>
            <a:r>
              <a:rPr lang="uk-UA" b="1" i="1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 їх погляди.</a:t>
            </a:r>
            <a:endParaRPr lang="ru-RU" b="1" i="1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tx1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1. ПОНЯТТЯ ДИДАКТИКИ</a:t>
            </a:r>
            <a:endParaRPr lang="ru-RU" b="1" dirty="0">
              <a:solidFill>
                <a:schemeClr val="tx1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ДИДАКТИКА – </a:t>
            </a:r>
            <a:r>
              <a:rPr lang="uk-UA" b="1" i="1" dirty="0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означає навчання, пояснення. </a:t>
            </a:r>
            <a:r>
              <a:rPr lang="uk-UA" b="1" i="1" dirty="0" err="1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Ратке</a:t>
            </a:r>
            <a:r>
              <a:rPr lang="uk-UA" b="1" i="1" dirty="0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вперше запропонував цей термін у 16-17ст. Ф.Бекон виокремив дидактику з Філософії і чітко окреслив сутність.</a:t>
            </a:r>
          </a:p>
          <a:p>
            <a:r>
              <a:rPr lang="uk-UA" b="1" i="1" dirty="0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Батьком дидактики вважається Я.</a:t>
            </a:r>
            <a:r>
              <a:rPr lang="uk-UA" b="1" i="1" dirty="0" err="1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Коменський</a:t>
            </a:r>
            <a:r>
              <a:rPr lang="uk-UA" b="1" i="1" dirty="0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(</a:t>
            </a:r>
            <a:r>
              <a:rPr lang="uk-UA" b="1" i="1" dirty="0" err="1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“Велика</a:t>
            </a:r>
            <a:r>
              <a:rPr lang="uk-UA" b="1" i="1" dirty="0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uk-UA" b="1" i="1" dirty="0" err="1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дидактика”</a:t>
            </a:r>
            <a:r>
              <a:rPr lang="uk-UA" b="1" i="1" dirty="0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).</a:t>
            </a:r>
            <a:endParaRPr lang="ru-RU" b="1" dirty="0"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39552" y="500043"/>
            <a:ext cx="8147248" cy="3216990"/>
          </a:xfrm>
        </p:spPr>
        <p:txBody>
          <a:bodyPr/>
          <a:lstStyle/>
          <a:p>
            <a:r>
              <a:rPr lang="uk-UA" b="1" i="1" dirty="0" err="1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Нім.педагог</a:t>
            </a:r>
            <a:r>
              <a:rPr lang="uk-UA" b="1" i="1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uk-UA" b="1" i="1" dirty="0" err="1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Гербарт</a:t>
            </a:r>
            <a:r>
              <a:rPr lang="uk-UA" b="1" i="1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розглядає дидактику як </a:t>
            </a:r>
            <a:r>
              <a:rPr lang="uk-UA" b="1" i="1" dirty="0" err="1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виховуюче</a:t>
            </a:r>
            <a:r>
              <a:rPr lang="uk-UA" b="1" i="1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завдання.</a:t>
            </a:r>
          </a:p>
          <a:p>
            <a:r>
              <a:rPr lang="uk-UA" b="1" i="1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Дидактика досліджує процеси викладання та учіння:</a:t>
            </a:r>
          </a:p>
          <a:p>
            <a:r>
              <a:rPr lang="uk-UA" b="1" i="1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Закономірності і принципи навчання,</a:t>
            </a:r>
          </a:p>
          <a:p>
            <a:r>
              <a:rPr lang="uk-UA" b="1" i="1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Визначає зміст освіти</a:t>
            </a:r>
          </a:p>
          <a:p>
            <a:r>
              <a:rPr lang="uk-UA" b="1" i="1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Підходи до вибору методів і форм навчання.</a:t>
            </a:r>
            <a:endParaRPr lang="ru-RU" b="1" i="1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Ф-ції</a:t>
            </a:r>
            <a:r>
              <a:rPr lang="uk-UA" b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:</a:t>
            </a:r>
            <a:endParaRPr lang="ru-RU" b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sz="4400" b="1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1.Практична (розробка проектів, рекомендації).</a:t>
            </a:r>
          </a:p>
          <a:p>
            <a:r>
              <a:rPr lang="uk-UA" sz="4400" b="1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2. Теоретична (узагальнення і систематизація, інформування про процес навчання).</a:t>
            </a:r>
            <a:endParaRPr lang="ru-RU" sz="4400" b="1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u="sng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Завдання дидактики</a:t>
            </a:r>
            <a:endParaRPr lang="ru-RU" b="1" u="sng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1. Визначити зміст освіти для нових поколінь.</a:t>
            </a:r>
          </a:p>
          <a:p>
            <a:r>
              <a:rPr lang="uk-UA" b="1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2. Визначити найбільш ефективні шляхи та технології навчання </a:t>
            </a:r>
            <a:r>
              <a:rPr lang="uk-UA" b="1" i="1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підр</a:t>
            </a:r>
            <a:r>
              <a:rPr lang="uk-UA" b="1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 Покоління</a:t>
            </a:r>
          </a:p>
          <a:p>
            <a:r>
              <a:rPr lang="uk-UA" b="1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3. Розкривати закономірності та принципи організації процесу навчання сьогодні.</a:t>
            </a:r>
            <a:endParaRPr lang="ru-RU" b="1" i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 smtClean="0">
                <a:solidFill>
                  <a:srgbClr val="FFFF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2.Предмет вивчення дидактики</a:t>
            </a:r>
            <a:endParaRPr lang="ru-RU" b="1" i="1" dirty="0">
              <a:solidFill>
                <a:srgbClr val="FFFF0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000" b="1" i="1" dirty="0" smtClean="0">
                <a:solidFill>
                  <a:srgbClr val="FFFF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1. Зміст освіти,</a:t>
            </a:r>
          </a:p>
          <a:p>
            <a:r>
              <a:rPr lang="uk-UA" sz="4000" b="1" i="1" dirty="0" smtClean="0">
                <a:solidFill>
                  <a:srgbClr val="FFFF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2. </a:t>
            </a:r>
            <a:r>
              <a:rPr lang="uk-UA" sz="4000" b="1" i="1" dirty="0" err="1" smtClean="0">
                <a:solidFill>
                  <a:srgbClr val="FFFF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Ф-ми</a:t>
            </a:r>
            <a:r>
              <a:rPr lang="uk-UA" sz="4000" b="1" i="1" dirty="0" smtClean="0">
                <a:solidFill>
                  <a:srgbClr val="FFFF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й методи його засвоєння</a:t>
            </a:r>
          </a:p>
          <a:p>
            <a:r>
              <a:rPr lang="uk-UA" sz="4000" b="1" i="1" dirty="0" smtClean="0">
                <a:solidFill>
                  <a:srgbClr val="FFFF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3. Закономірності і принципи організації процесу навчання</a:t>
            </a:r>
            <a:endParaRPr lang="ru-RU" sz="4000" b="1" i="1" dirty="0">
              <a:solidFill>
                <a:srgbClr val="FFFF0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3.ПИТАННЯ</a:t>
            </a:r>
            <a:endParaRPr lang="ru-RU" b="1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/>
          </a:bodyPr>
          <a:lstStyle/>
          <a:p>
            <a:r>
              <a:rPr lang="uk-UA" b="1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Дидактика як цілісна система характеризується за:</a:t>
            </a:r>
          </a:p>
          <a:p>
            <a:r>
              <a:rPr lang="uk-UA" b="1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1. Компонентами (</a:t>
            </a:r>
            <a:r>
              <a:rPr lang="uk-UA" b="1" i="1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морфологічність</a:t>
            </a:r>
            <a:r>
              <a:rPr lang="uk-UA" b="1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)</a:t>
            </a:r>
          </a:p>
          <a:p>
            <a:r>
              <a:rPr lang="uk-UA" b="1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2. Кожен компонент виконує свої чіткі </a:t>
            </a:r>
            <a:r>
              <a:rPr lang="uk-UA" b="1" i="1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ф-ції</a:t>
            </a:r>
            <a:r>
              <a:rPr lang="uk-UA" b="1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(</a:t>
            </a:r>
            <a:r>
              <a:rPr lang="uk-UA" b="1" i="1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ф-нальність</a:t>
            </a:r>
            <a:r>
              <a:rPr lang="uk-UA" b="1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).</a:t>
            </a:r>
          </a:p>
          <a:p>
            <a:r>
              <a:rPr lang="uk-UA" b="1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3. Усі компоненти взаємозалежні (</a:t>
            </a:r>
            <a:r>
              <a:rPr lang="uk-UA" b="1" i="1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структкрованість</a:t>
            </a:r>
            <a:r>
              <a:rPr lang="uk-UA" b="1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).</a:t>
            </a:r>
          </a:p>
          <a:p>
            <a:r>
              <a:rPr lang="uk-UA" b="1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4. Всі компоненти змінюються історично та вдосконалюються (</a:t>
            </a:r>
            <a:r>
              <a:rPr lang="uk-UA" b="1" i="1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генетичність</a:t>
            </a:r>
            <a:r>
              <a:rPr lang="uk-UA" b="1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системи).</a:t>
            </a:r>
            <a:endParaRPr lang="ru-RU" b="1" i="1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Структура компонентів у дидактиці</a:t>
            </a:r>
            <a:endParaRPr lang="ru-RU" b="1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b="1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1. Мета освіти і навчання</a:t>
            </a:r>
          </a:p>
          <a:p>
            <a:r>
              <a:rPr lang="uk-UA" b="1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2. Завдання освіти і навчання</a:t>
            </a:r>
          </a:p>
          <a:p>
            <a:r>
              <a:rPr lang="uk-UA" b="1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3. Теорія змісту освіти</a:t>
            </a:r>
          </a:p>
          <a:p>
            <a:r>
              <a:rPr lang="uk-UA" b="1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4. Процес навчання</a:t>
            </a:r>
          </a:p>
          <a:p>
            <a:r>
              <a:rPr lang="uk-UA" b="1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5. закони і принципи навчання</a:t>
            </a:r>
          </a:p>
          <a:p>
            <a:r>
              <a:rPr lang="uk-UA" b="1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6. Методи навчання</a:t>
            </a:r>
          </a:p>
          <a:p>
            <a:r>
              <a:rPr lang="uk-UA" b="1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7. </a:t>
            </a:r>
            <a:r>
              <a:rPr lang="uk-UA" b="1" i="1" dirty="0" err="1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Ф-ми</a:t>
            </a:r>
            <a:r>
              <a:rPr lang="uk-UA" b="1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організації навчання</a:t>
            </a:r>
          </a:p>
          <a:p>
            <a:r>
              <a:rPr lang="uk-UA" b="1" i="1" dirty="0" smtClean="0"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8. Оцінювання результатів навчання і освіти.</a:t>
            </a:r>
            <a:endParaRPr lang="ru-RU" b="1" i="1" dirty="0"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75</TotalTime>
  <Words>371</Words>
  <Application>Microsoft Office PowerPoint</Application>
  <PresentationFormat>Экран (4:3)</PresentationFormat>
  <Paragraphs>55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Ион</vt:lpstr>
      <vt:lpstr>«ДИДАКТИКА, ЯК ГАЛУЗЬ ПЕДАГОГІКИ”</vt:lpstr>
      <vt:lpstr>ПЛАН</vt:lpstr>
      <vt:lpstr>1. ПОНЯТТЯ ДИДАКТИКИ</vt:lpstr>
      <vt:lpstr>Презентация PowerPoint</vt:lpstr>
      <vt:lpstr>Ф-ції:</vt:lpstr>
      <vt:lpstr>Завдання дидактики</vt:lpstr>
      <vt:lpstr>2.Предмет вивчення дидактики</vt:lpstr>
      <vt:lpstr>3.ПИТАННЯ</vt:lpstr>
      <vt:lpstr>Структура компонентів у дидактиці</vt:lpstr>
      <vt:lpstr>ЗВ’ЯЗОК ДИДАКТИКИ З ІНШИМИ НАУКАМИ</vt:lpstr>
      <vt:lpstr>Дидактика пов’язана з :</vt:lpstr>
      <vt:lpstr>5.ІСТОРІЯ ВИНИКНЕННЯ ДИДАКТИКИ.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Наталья</cp:lastModifiedBy>
  <cp:revision>11</cp:revision>
  <dcterms:modified xsi:type="dcterms:W3CDTF">2022-01-05T20:03:58Z</dcterms:modified>
</cp:coreProperties>
</file>