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59" r:id="rId3"/>
    <p:sldId id="357" r:id="rId4"/>
    <p:sldId id="362" r:id="rId5"/>
    <p:sldId id="358" r:id="rId6"/>
    <p:sldId id="361" r:id="rId7"/>
    <p:sldId id="325" r:id="rId8"/>
    <p:sldId id="321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" y="3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25.02.2021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619700" y="-614369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902" y="2143116"/>
            <a:ext cx="10215634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Парадигма символічного </a:t>
            </a:r>
            <a:r>
              <a:rPr 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інтеракціонізму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у дослідженні масової комунікації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dirty="0">
              <a:latin typeface="George" pitchFamily="50" charset="0"/>
              <a:cs typeface="Times New Roman" pitchFamily="18" charset="0"/>
            </a:endParaRP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19172" y="-428652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7570" y="1285860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Соціологія масових комунікацій</a:t>
            </a:r>
            <a: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1026" y="142852"/>
            <a:ext cx="10001320" cy="421484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5340" y="1428736"/>
            <a:ext cx="6643734" cy="714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595406" y="1000108"/>
            <a:ext cx="5572164" cy="46782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uk-UA" sz="14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algn="ctr"/>
            <a:r>
              <a:rPr lang="uk-UA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Чарльз </a:t>
            </a:r>
            <a:r>
              <a:rPr lang="uk-UA" sz="32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Хортон</a:t>
            </a:r>
            <a:r>
              <a:rPr lang="uk-UA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Кулі </a:t>
            </a:r>
          </a:p>
          <a:p>
            <a:pPr algn="ctr"/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(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1864-1929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)</a:t>
            </a:r>
          </a:p>
          <a:p>
            <a:pPr algn="ctr"/>
            <a:endParaRPr lang="uk-UA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r>
              <a:rPr lang="uk-UA" sz="1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Дослідник визначив три стадії в побудові </a:t>
            </a:r>
            <a:endParaRPr lang="uk-UA" sz="1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Дзеркального 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Я: </a:t>
            </a:r>
          </a:p>
          <a:p>
            <a:endParaRPr lang="en-GB" sz="1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1.наше сприйняття того, як ми дивимося на інших; </a:t>
            </a:r>
            <a:endParaRPr lang="en-GB" sz="1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2.наше сприйняття  їхньої думки з приводу того, як ми      дивимось на інших; </a:t>
            </a:r>
            <a:endParaRPr lang="en-GB" sz="1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1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3. наші почуття, щодо цієї думки. </a:t>
            </a:r>
            <a:endParaRPr lang="en-GB" sz="1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algn="ctr"/>
            <a:endParaRPr lang="en-GB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algn="ctr"/>
            <a:endParaRPr lang="en-GB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КУЛИ, ЧАРЛЗ ХОРТОН | Энциклопедия Кругосв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1818" y="642918"/>
            <a:ext cx="4869008" cy="5572164"/>
          </a:xfrm>
          <a:prstGeom prst="rect">
            <a:avLst/>
          </a:prstGeom>
          <a:noFill/>
        </p:spPr>
      </p:pic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Human Nature and the Social Order (Classic Reprint): Cooley, Charles  Horton: 9781330944837: Amazon.com: Boo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8876" y="4286256"/>
            <a:ext cx="1599499" cy="23983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1158" y="1071546"/>
            <a:ext cx="9358378" cy="57150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Теорія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“Дзеркального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Я” Ч.Х. Кулі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6" name="Рисунок 5" descr="t4i2xgk3El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422" y="1571612"/>
            <a:ext cx="4868423" cy="463815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1158" y="1071546"/>
            <a:ext cx="9358378" cy="57150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Соціальні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експектації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(очікування) суспільства від соціальної ролі доктора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6146" name="Picture 2" descr="Pin on Medic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1290" y="1357298"/>
            <a:ext cx="6667510" cy="50066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0960" y="1500174"/>
            <a:ext cx="5643602" cy="4214842"/>
          </a:xfrm>
        </p:spPr>
        <p:txBody>
          <a:bodyPr rtlCol="0">
            <a:noAutofit/>
          </a:bodyPr>
          <a:lstStyle/>
          <a:p>
            <a:pPr fontAlgn="t"/>
            <a:r>
              <a:rPr lang="uk-UA" sz="32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Ірвінг</a:t>
            </a:r>
            <a:r>
              <a:rPr lang="uk-UA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Гоффман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(1922-1982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)</a:t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Представник Драматургічного підходу в соціології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В соціальній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комунікаціх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він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виділив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:</a:t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GB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GB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1. </a:t>
            </a:r>
            <a:r>
              <a:rPr lang="uk-UA" sz="2000" b="1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ПЕРЕДНІЙ ПЛАН (FRONTREGІON)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як місце, аналогічне сцені, яку бачать глядачі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:</a:t>
            </a: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-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обстановка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-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особистий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передній план </a:t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-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зовнішній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вид та манери</a:t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2. </a:t>
            </a:r>
            <a:r>
              <a:rPr lang="uk-UA" sz="2000" b="1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ЗАДНІЙ ПЛАН (BACK REGІON)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-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як місце поза сценою, де актори готуються до вступу у сценічну дію. 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5" name="Picture 2" descr="Гофман, Ирвинг — Википед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4694" y="857232"/>
            <a:ext cx="4357718" cy="5167256"/>
          </a:xfrm>
          <a:prstGeom prst="rect">
            <a:avLst/>
          </a:prstGeom>
          <a:noFill/>
        </p:spPr>
      </p:pic>
      <p:pic>
        <p:nvPicPr>
          <p:cNvPr id="5122" name="Picture 2" descr="The Presentation of Self in Everyday Life By Erving Goffman | Used |  9780140213508 | World of Book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6" y="4500570"/>
            <a:ext cx="1340728" cy="2190732"/>
          </a:xfrm>
          <a:prstGeom prst="rect">
            <a:avLst/>
          </a:prstGeom>
          <a:noFill/>
        </p:spPr>
      </p:pic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yJCfyCd3H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786" y="785794"/>
            <a:ext cx="6953288" cy="5531612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5214998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8348" y="1285860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Підведення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підсумків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881158" y="2357430"/>
            <a:ext cx="7858180" cy="15696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George" panose="02000500000000000000" pitchFamily="50" charset="0"/>
                <a:cs typeface="Times New Roman" pitchFamily="18" charset="0"/>
              </a:rPr>
              <a:t>Поділіться Вашими враженнями про участь у занятті: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16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1600" dirty="0">
                <a:latin typeface="George" panose="02000500000000000000" pitchFamily="50" charset="0"/>
                <a:cs typeface="Times New Roman" pitchFamily="18" charset="0"/>
              </a:rPr>
              <a:t>Обговоріть, що було цікавим та корисним для Вас?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16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1600" dirty="0" smtClean="0">
                <a:latin typeface="George" panose="02000500000000000000" pitchFamily="50" charset="0"/>
                <a:cs typeface="Times New Roman" pitchFamily="18" charset="0"/>
              </a:rPr>
              <a:t>Яка з теорій дослідження соціальної комунікації </a:t>
            </a:r>
            <a:r>
              <a:rPr lang="uk-UA" sz="1600" dirty="0" smtClean="0">
                <a:latin typeface="George" panose="02000500000000000000" pitchFamily="50" charset="0"/>
                <a:cs typeface="Times New Roman" pitchFamily="18" charset="0"/>
              </a:rPr>
              <a:t>є особливо </a:t>
            </a:r>
            <a:r>
              <a:rPr lang="uk-UA" sz="1600" dirty="0" smtClean="0">
                <a:latin typeface="George" panose="02000500000000000000" pitchFamily="50" charset="0"/>
                <a:cs typeface="Times New Roman" pitchFamily="18" charset="0"/>
              </a:rPr>
              <a:t>перспективною </a:t>
            </a:r>
            <a:r>
              <a:rPr lang="uk-UA" sz="1600" dirty="0" smtClean="0">
                <a:latin typeface="George" panose="02000500000000000000" pitchFamily="50" charset="0"/>
                <a:cs typeface="Times New Roman" pitchFamily="18" charset="0"/>
              </a:rPr>
              <a:t>на Вашу думку</a:t>
            </a:r>
            <a:endParaRPr lang="uk-UA" sz="1600" dirty="0"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309786" y="4643446"/>
            <a:ext cx="77724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85728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127</Words>
  <Application>Microsoft Office PowerPoint</Application>
  <PresentationFormat>Произвольный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Парадигма символічного інтеракціонізму у дослідженні масової комунікації</vt:lpstr>
      <vt:lpstr>  </vt:lpstr>
      <vt:lpstr>Теорія “Дзеркального Я” Ч.Х. Кулі  </vt:lpstr>
      <vt:lpstr>Соціальні експектації (очікування) суспільства від соціальної ролі доктора  </vt:lpstr>
      <vt:lpstr>Ірвінг Гоффман (1922-1982) Представник Драматургічного підходу в соціології В соціальній комунікаціх він виділив:  1. ПЕРЕДНІЙ ПЛАН (FRONTREGІON), як місце, аналогічне сцені, яку бачать глядачі: - обстановка  - особистий передній план  - зовнішній вид та манери  2. ЗАДНІЙ ПЛАН (BACK REGІON) - як місце поза сценою, де актори готуються до вступу у сценічну дію. </vt:lpstr>
      <vt:lpstr>Слайд 6</vt:lpstr>
      <vt:lpstr>Підведення підсумків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326</cp:revision>
  <dcterms:created xsi:type="dcterms:W3CDTF">2014-05-17T18:57:21Z</dcterms:created>
  <dcterms:modified xsi:type="dcterms:W3CDTF">2021-02-25T13:44:38Z</dcterms:modified>
</cp:coreProperties>
</file>