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55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2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3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3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92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10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33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58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1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5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99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0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4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9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Курортні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Чехія</a:t>
            </a:r>
            <a:r>
              <a:rPr lang="ru-RU" dirty="0" smtClean="0"/>
              <a:t>, </a:t>
            </a:r>
            <a:r>
              <a:rPr lang="ru-RU" dirty="0" err="1" smtClean="0"/>
              <a:t>Словаччина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2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Карлові</a:t>
            </a:r>
            <a:r>
              <a:rPr lang="ru-RU" dirty="0"/>
              <a:t> Вари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найпопулярніший</a:t>
            </a:r>
            <a:r>
              <a:rPr lang="ru-RU" dirty="0"/>
              <a:t> і </a:t>
            </a:r>
            <a:r>
              <a:rPr lang="ru-RU" dirty="0" err="1"/>
              <a:t>найбільший</a:t>
            </a:r>
            <a:r>
              <a:rPr lang="ru-RU" dirty="0"/>
              <a:t> курорт у </a:t>
            </a:r>
            <a:r>
              <a:rPr lang="ru-RU" dirty="0" err="1"/>
              <a:t>Чехії</a:t>
            </a:r>
            <a:r>
              <a:rPr lang="ru-RU" dirty="0"/>
              <a:t>. У </a:t>
            </a:r>
            <a:r>
              <a:rPr lang="ru-RU" dirty="0" err="1"/>
              <a:t>Карлових</a:t>
            </a:r>
            <a:r>
              <a:rPr lang="ru-RU" dirty="0"/>
              <a:t> Варах є 12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термальною водою.</a:t>
            </a:r>
          </a:p>
          <a:p>
            <a:r>
              <a:rPr lang="ru-RU" dirty="0" err="1"/>
              <a:t>Спеціалізація</a:t>
            </a:r>
            <a:r>
              <a:rPr lang="ru-RU" dirty="0"/>
              <a:t> на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тракту,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8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Яхімов</a:t>
            </a:r>
            <a:endParaRPr lang="ru-RU" dirty="0"/>
          </a:p>
          <a:p>
            <a:r>
              <a:rPr lang="ru-RU" dirty="0" err="1"/>
              <a:t>Яхімов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перший у </a:t>
            </a:r>
            <a:r>
              <a:rPr lang="ru-RU" dirty="0" err="1"/>
              <a:t>світі</a:t>
            </a:r>
            <a:r>
              <a:rPr lang="ru-RU" dirty="0"/>
              <a:t> курорт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радоновими</a:t>
            </a:r>
            <a:r>
              <a:rPr lang="ru-RU" dirty="0"/>
              <a:t> водами,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славляться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23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Дарків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Даркові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лікуються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шкірні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захворювання</a:t>
            </a:r>
            <a:r>
              <a:rPr lang="ru-RU" dirty="0"/>
              <a:t> на </a:t>
            </a:r>
            <a:r>
              <a:rPr lang="ru-RU" dirty="0" err="1"/>
              <a:t>кровоносну</a:t>
            </a:r>
            <a:r>
              <a:rPr lang="ru-RU" dirty="0"/>
              <a:t> систему. </a:t>
            </a:r>
            <a:r>
              <a:rPr lang="ru-RU" dirty="0" err="1"/>
              <a:t>Знаменить</a:t>
            </a:r>
            <a:r>
              <a:rPr lang="ru-RU" dirty="0"/>
              <a:t> курорт так само результатами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серйозних</a:t>
            </a:r>
            <a:r>
              <a:rPr lang="ru-RU" dirty="0"/>
              <a:t> травм та </a:t>
            </a:r>
            <a:r>
              <a:rPr lang="ru-RU" dirty="0" err="1"/>
              <a:t>операцій</a:t>
            </a:r>
            <a:r>
              <a:rPr lang="ru-RU" dirty="0"/>
              <a:t> на хребет, </a:t>
            </a:r>
            <a:r>
              <a:rPr lang="ru-RU" dirty="0" err="1"/>
              <a:t>протезування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переломів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89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Маріанські</a:t>
            </a:r>
            <a:r>
              <a:rPr lang="ru-RU" dirty="0"/>
              <a:t> </a:t>
            </a:r>
            <a:r>
              <a:rPr lang="ru-RU" dirty="0" err="1"/>
              <a:t>Лазні</a:t>
            </a:r>
            <a:endParaRPr lang="ru-RU" dirty="0"/>
          </a:p>
          <a:p>
            <a:r>
              <a:rPr lang="ru-RU" dirty="0"/>
              <a:t>Тут </a:t>
            </a:r>
            <a:r>
              <a:rPr lang="ru-RU" dirty="0" err="1"/>
              <a:t>б'є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холодних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у самому </a:t>
            </a:r>
            <a:r>
              <a:rPr lang="ru-RU" dirty="0" err="1"/>
              <a:t>місті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налічується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100, але не </a:t>
            </a:r>
            <a:r>
              <a:rPr lang="ru-RU" dirty="0" err="1"/>
              <a:t>всіма</a:t>
            </a:r>
            <a:r>
              <a:rPr lang="ru-RU" dirty="0"/>
              <a:t> ними </a:t>
            </a:r>
            <a:r>
              <a:rPr lang="ru-RU" dirty="0" err="1"/>
              <a:t>користуються</a:t>
            </a:r>
            <a:r>
              <a:rPr lang="ru-RU" dirty="0"/>
              <a:t>.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,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середньо</a:t>
            </a:r>
            <a:r>
              <a:rPr lang="ru-RU" dirty="0"/>
              <a:t> та </a:t>
            </a:r>
            <a:r>
              <a:rPr lang="ru-RU" dirty="0" err="1"/>
              <a:t>високо</a:t>
            </a:r>
            <a:r>
              <a:rPr lang="ru-RU" dirty="0"/>
              <a:t> </a:t>
            </a:r>
            <a:r>
              <a:rPr lang="ru-RU" dirty="0" err="1"/>
              <a:t>мінералізовані</a:t>
            </a:r>
            <a:r>
              <a:rPr lang="ru-RU" dirty="0"/>
              <a:t>.</a:t>
            </a:r>
          </a:p>
          <a:p>
            <a:r>
              <a:rPr lang="ru-RU" dirty="0" err="1"/>
              <a:t>Ці</a:t>
            </a:r>
            <a:r>
              <a:rPr lang="ru-RU" dirty="0"/>
              <a:t> води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пиття</a:t>
            </a:r>
            <a:r>
              <a:rPr lang="ru-RU" dirty="0"/>
              <a:t>, </a:t>
            </a:r>
            <a:r>
              <a:rPr lang="ru-RU" dirty="0" err="1"/>
              <a:t>лікувальних</a:t>
            </a:r>
            <a:r>
              <a:rPr lang="ru-RU" dirty="0"/>
              <a:t> ванн, </a:t>
            </a:r>
            <a:r>
              <a:rPr lang="ru-RU" dirty="0" err="1"/>
              <a:t>інгаляцій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зцілювальних</a:t>
            </a:r>
            <a:r>
              <a:rPr lang="ru-RU" dirty="0"/>
              <a:t> вод, на </a:t>
            </a:r>
            <a:r>
              <a:rPr lang="ru-RU" dirty="0" err="1"/>
              <a:t>курорті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бруду</a:t>
            </a:r>
            <a:r>
              <a:rPr lang="ru-RU" dirty="0"/>
              <a:t> з </a:t>
            </a:r>
            <a:r>
              <a:rPr lang="ru-RU" dirty="0" err="1"/>
              <a:t>джерела</a:t>
            </a:r>
            <a:r>
              <a:rPr lang="ru-RU" dirty="0"/>
              <a:t> природного </a:t>
            </a:r>
            <a:r>
              <a:rPr lang="ru-RU" dirty="0" err="1"/>
              <a:t>вуглекислого</a:t>
            </a:r>
            <a:r>
              <a:rPr lang="ru-RU" dirty="0"/>
              <a:t> газу.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36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Курорт </a:t>
            </a:r>
            <a:r>
              <a:rPr lang="ru-RU" dirty="0" err="1"/>
              <a:t>спеціалізується</a:t>
            </a:r>
            <a:r>
              <a:rPr lang="ru-RU" dirty="0"/>
              <a:t> на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,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ревматичних</a:t>
            </a:r>
            <a:r>
              <a:rPr lang="ru-RU" dirty="0"/>
              <a:t> </a:t>
            </a:r>
            <a:r>
              <a:rPr lang="ru-RU" dirty="0" err="1"/>
              <a:t>патологіях</a:t>
            </a:r>
            <a:r>
              <a:rPr lang="ru-RU" dirty="0"/>
              <a:t>, проблем з </a:t>
            </a:r>
            <a:r>
              <a:rPr lang="ru-RU" dirty="0" err="1"/>
              <a:t>обміном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гінекологічних</a:t>
            </a:r>
            <a:r>
              <a:rPr lang="ru-RU" dirty="0"/>
              <a:t> хвороб. Проходить </a:t>
            </a:r>
            <a:r>
              <a:rPr lang="ru-RU" dirty="0" err="1"/>
              <a:t>реабілітація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та </a:t>
            </a:r>
            <a:r>
              <a:rPr lang="ru-RU" dirty="0" err="1"/>
              <a:t>хіміотерапії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48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Словаччина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Словацькі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популярні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а й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з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як </a:t>
            </a:r>
            <a:r>
              <a:rPr lang="ru-RU" dirty="0" err="1"/>
              <a:t>чудові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мінеральними</a:t>
            </a:r>
            <a:r>
              <a:rPr lang="ru-RU" dirty="0"/>
              <a:t> водами та </a:t>
            </a:r>
            <a:r>
              <a:rPr lang="ru-RU" dirty="0" err="1"/>
              <a:t>захоплюючого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64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Словаччини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Бардіївський</a:t>
            </a:r>
            <a:r>
              <a:rPr lang="ru-RU" dirty="0"/>
              <a:t> курорт</a:t>
            </a:r>
          </a:p>
          <a:p>
            <a:r>
              <a:rPr lang="ru-RU" dirty="0" err="1"/>
              <a:t>Бардієвський</a:t>
            </a:r>
            <a:r>
              <a:rPr lang="ru-RU" dirty="0"/>
              <a:t> курорт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17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.</a:t>
            </a:r>
          </a:p>
          <a:p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Бардієвський</a:t>
            </a:r>
            <a:r>
              <a:rPr lang="ru-RU" dirty="0"/>
              <a:t> курорт,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, в першу </a:t>
            </a:r>
            <a:r>
              <a:rPr lang="ru-RU" dirty="0" err="1"/>
              <a:t>чергу</a:t>
            </a:r>
            <a:r>
              <a:rPr lang="ru-RU" dirty="0"/>
              <a:t>, людям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серцево-судинної</a:t>
            </a:r>
            <a:r>
              <a:rPr lang="ru-RU" dirty="0"/>
              <a:t> та </a:t>
            </a:r>
            <a:r>
              <a:rPr lang="ru-RU" dirty="0" err="1"/>
              <a:t>дихальної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–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найпопулярніших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спокійного</a:t>
            </a:r>
            <a:r>
              <a:rPr lang="ru-RU" dirty="0"/>
              <a:t> та </a:t>
            </a:r>
            <a:r>
              <a:rPr lang="ru-RU" dirty="0" err="1"/>
              <a:t>повноцінного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097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Словаччини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Курорт </a:t>
            </a:r>
            <a:r>
              <a:rPr lang="ru-RU" dirty="0" err="1"/>
              <a:t>Вишні</a:t>
            </a:r>
            <a:r>
              <a:rPr lang="ru-RU" dirty="0"/>
              <a:t> </a:t>
            </a:r>
            <a:r>
              <a:rPr lang="ru-RU" dirty="0" err="1"/>
              <a:t>Ружбахи</a:t>
            </a:r>
            <a:endParaRPr lang="ru-RU" dirty="0"/>
          </a:p>
          <a:p>
            <a:r>
              <a:rPr lang="ru-RU" dirty="0"/>
              <a:t>Тут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зможете</a:t>
            </a:r>
            <a:r>
              <a:rPr lang="ru-RU" dirty="0"/>
              <a:t> </a:t>
            </a:r>
            <a:r>
              <a:rPr lang="ru-RU" dirty="0" err="1"/>
              <a:t>скупатися</a:t>
            </a:r>
            <a:r>
              <a:rPr lang="ru-RU" dirty="0"/>
              <a:t> в </a:t>
            </a:r>
            <a:r>
              <a:rPr lang="ru-RU" dirty="0" err="1"/>
              <a:t>басейнах</a:t>
            </a:r>
            <a:r>
              <a:rPr lang="ru-RU" dirty="0"/>
              <a:t> з </a:t>
            </a:r>
            <a:r>
              <a:rPr lang="ru-RU" dirty="0" err="1"/>
              <a:t>найм'якшою</a:t>
            </a:r>
            <a:r>
              <a:rPr lang="ru-RU" dirty="0"/>
              <a:t> термальною водою, </a:t>
            </a:r>
            <a:r>
              <a:rPr lang="ru-RU" dirty="0" err="1"/>
              <a:t>багатою</a:t>
            </a:r>
            <a:r>
              <a:rPr lang="ru-RU" dirty="0"/>
              <a:t> </a:t>
            </a:r>
            <a:r>
              <a:rPr lang="ru-RU" dirty="0" err="1"/>
              <a:t>кальцієм</a:t>
            </a:r>
            <a:r>
              <a:rPr lang="ru-RU" dirty="0"/>
              <a:t>, </a:t>
            </a:r>
            <a:r>
              <a:rPr lang="ru-RU" dirty="0" err="1"/>
              <a:t>магнезієм</a:t>
            </a:r>
            <a:r>
              <a:rPr lang="ru-RU" dirty="0"/>
              <a:t> і </a:t>
            </a:r>
            <a:r>
              <a:rPr lang="ru-RU" dirty="0" err="1"/>
              <a:t>літієм</a:t>
            </a:r>
            <a:r>
              <a:rPr lang="ru-RU" dirty="0"/>
              <a:t> і </a:t>
            </a:r>
            <a:r>
              <a:rPr lang="ru-RU" dirty="0" err="1"/>
              <a:t>здавна</a:t>
            </a:r>
            <a:r>
              <a:rPr lang="ru-RU" dirty="0"/>
              <a:t> славиться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цілющими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- особливо при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депресії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41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Словаччини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Курорт </a:t>
            </a:r>
            <a:r>
              <a:rPr lang="ru-RU" dirty="0" err="1"/>
              <a:t>Раєцькі</a:t>
            </a:r>
            <a:r>
              <a:rPr lang="ru-RU" dirty="0"/>
              <a:t> </a:t>
            </a:r>
            <a:r>
              <a:rPr lang="ru-RU" dirty="0" err="1"/>
              <a:t>Теплиці</a:t>
            </a:r>
            <a:endParaRPr lang="ru-RU" dirty="0"/>
          </a:p>
          <a:p>
            <a:r>
              <a:rPr lang="ru-RU" dirty="0" err="1"/>
              <a:t>Термальні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з 38° </a:t>
            </a:r>
            <a:r>
              <a:rPr lang="en-US" dirty="0"/>
              <a:t>C </a:t>
            </a:r>
            <a:r>
              <a:rPr lang="ru-RU" dirty="0"/>
              <a:t>термальною водою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запальних</a:t>
            </a:r>
            <a:r>
              <a:rPr lang="ru-RU" dirty="0"/>
              <a:t> та </a:t>
            </a:r>
            <a:r>
              <a:rPr lang="ru-RU" dirty="0" err="1"/>
              <a:t>дегенеративних</a:t>
            </a:r>
            <a:r>
              <a:rPr lang="ru-RU" dirty="0"/>
              <a:t> хвороб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суглобів</a:t>
            </a:r>
            <a:r>
              <a:rPr lang="ru-RU" dirty="0"/>
              <a:t>, хребта, </a:t>
            </a:r>
            <a:r>
              <a:rPr lang="ru-RU" dirty="0" err="1"/>
              <a:t>нервових</a:t>
            </a:r>
            <a:r>
              <a:rPr lang="ru-RU" dirty="0"/>
              <a:t> хвороб та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професійними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01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Словаччини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Курорт </a:t>
            </a:r>
            <a:r>
              <a:rPr lang="ru-RU" dirty="0" err="1"/>
              <a:t>Склені</a:t>
            </a:r>
            <a:r>
              <a:rPr lang="ru-RU" dirty="0"/>
              <a:t> </a:t>
            </a:r>
            <a:r>
              <a:rPr lang="ru-RU" dirty="0" err="1"/>
              <a:t>Теплиці</a:t>
            </a:r>
            <a:endParaRPr lang="ru-RU" dirty="0"/>
          </a:p>
          <a:p>
            <a:r>
              <a:rPr lang="ru-RU" dirty="0"/>
              <a:t>Температура води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термальних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+37 до +52 </a:t>
            </a:r>
            <a:r>
              <a:rPr lang="ru-RU" dirty="0" err="1"/>
              <a:t>градусів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лікуванню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та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7944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  <a:r>
              <a:rPr lang="ru-RU" dirty="0" err="1"/>
              <a:t>Чехія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Чеське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туризму – </a:t>
            </a:r>
            <a:r>
              <a:rPr lang="en-US" dirty="0" err="1"/>
              <a:t>CzechTourism</a:t>
            </a:r>
            <a:r>
              <a:rPr lang="en-US" dirty="0"/>
              <a:t> – </a:t>
            </a:r>
            <a:r>
              <a:rPr lang="ru-RU" dirty="0" err="1"/>
              <a:t>це</a:t>
            </a:r>
            <a:r>
              <a:rPr lang="ru-RU" dirty="0"/>
              <a:t> агентство при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метою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успішна</a:t>
            </a:r>
            <a:r>
              <a:rPr lang="ru-RU" dirty="0"/>
              <a:t> </a:t>
            </a:r>
            <a:r>
              <a:rPr lang="ru-RU" dirty="0" err="1"/>
              <a:t>презентація</a:t>
            </a:r>
            <a:r>
              <a:rPr lang="ru-RU" dirty="0"/>
              <a:t> </a:t>
            </a:r>
            <a:r>
              <a:rPr lang="ru-RU" dirty="0" err="1"/>
              <a:t>Чеської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на </a:t>
            </a:r>
            <a:r>
              <a:rPr lang="ru-RU" dirty="0" err="1"/>
              <a:t>вітчизняному</a:t>
            </a:r>
            <a:r>
              <a:rPr lang="ru-RU" dirty="0"/>
              <a:t> та </a:t>
            </a:r>
            <a:r>
              <a:rPr lang="ru-RU" dirty="0" err="1"/>
              <a:t>зарубіжному</a:t>
            </a:r>
            <a:r>
              <a:rPr lang="ru-RU" dirty="0"/>
              <a:t> ринках. Для </a:t>
            </a:r>
            <a:r>
              <a:rPr lang="ru-RU" dirty="0" err="1"/>
              <a:t>цієї</a:t>
            </a:r>
            <a:r>
              <a:rPr lang="ru-RU" dirty="0"/>
              <a:t> мети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центральне</a:t>
            </a:r>
            <a:r>
              <a:rPr lang="ru-RU" dirty="0"/>
              <a:t> </a:t>
            </a:r>
            <a:r>
              <a:rPr lang="ru-RU" dirty="0" err="1"/>
              <a:t>представництво</a:t>
            </a:r>
            <a:r>
              <a:rPr lang="ru-RU" dirty="0"/>
              <a:t> в </a:t>
            </a:r>
            <a:r>
              <a:rPr lang="ru-RU" dirty="0" err="1"/>
              <a:t>Чеській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та мережу </a:t>
            </a:r>
            <a:r>
              <a:rPr lang="ru-RU" dirty="0" err="1"/>
              <a:t>закордонних</a:t>
            </a:r>
            <a:r>
              <a:rPr lang="ru-RU" dirty="0"/>
              <a:t> </a:t>
            </a:r>
            <a:r>
              <a:rPr lang="ru-RU" dirty="0" err="1"/>
              <a:t>представництв</a:t>
            </a:r>
            <a:r>
              <a:rPr lang="ru-RU" dirty="0"/>
              <a:t> як у </a:t>
            </a:r>
            <a:r>
              <a:rPr lang="ru-RU" dirty="0" err="1"/>
              <a:t>європейських</a:t>
            </a:r>
            <a:r>
              <a:rPr lang="ru-RU" dirty="0"/>
              <a:t> державах, до </a:t>
            </a:r>
            <a:r>
              <a:rPr lang="ru-RU" dirty="0" err="1"/>
              <a:t>яких</a:t>
            </a:r>
            <a:r>
              <a:rPr lang="ru-RU" dirty="0"/>
              <a:t> належать </a:t>
            </a:r>
            <a:r>
              <a:rPr lang="ru-RU" dirty="0" err="1"/>
              <a:t>Німеччина</a:t>
            </a:r>
            <a:r>
              <a:rPr lang="ru-RU" dirty="0"/>
              <a:t>, </a:t>
            </a:r>
            <a:r>
              <a:rPr lang="ru-RU" dirty="0" err="1"/>
              <a:t>Великобританія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Іспанія</a:t>
            </a:r>
            <a:r>
              <a:rPr lang="ru-RU" dirty="0"/>
              <a:t>, так і в </a:t>
            </a:r>
            <a:r>
              <a:rPr lang="ru-RU" dirty="0" err="1"/>
              <a:t>країнах</a:t>
            </a:r>
            <a:r>
              <a:rPr lang="ru-RU" dirty="0"/>
              <a:t> за межами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Китаї</a:t>
            </a:r>
            <a:r>
              <a:rPr lang="ru-RU" dirty="0"/>
              <a:t>, </a:t>
            </a:r>
            <a:r>
              <a:rPr lang="ru-RU" dirty="0" err="1"/>
              <a:t>Бразилії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Сполучених</a:t>
            </a:r>
            <a:r>
              <a:rPr lang="ru-RU" dirty="0"/>
              <a:t> Штатах Америки.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046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Словаччини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Термальний</a:t>
            </a:r>
            <a:r>
              <a:rPr lang="ru-RU" dirty="0"/>
              <a:t> курорт Великий </a:t>
            </a:r>
            <a:r>
              <a:rPr lang="ru-RU" dirty="0" err="1"/>
              <a:t>Медер</a:t>
            </a:r>
            <a:endParaRPr lang="ru-RU" dirty="0"/>
          </a:p>
          <a:p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найпопулярніших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на </a:t>
            </a:r>
            <a:r>
              <a:rPr lang="ru-RU" dirty="0" err="1"/>
              <a:t>мінеральних</a:t>
            </a:r>
            <a:r>
              <a:rPr lang="ru-RU" dirty="0"/>
              <a:t> водах у </a:t>
            </a:r>
            <a:r>
              <a:rPr lang="ru-RU" dirty="0" err="1"/>
              <a:t>Європі</a:t>
            </a:r>
            <a:r>
              <a:rPr lang="ru-RU" dirty="0"/>
              <a:t>.</a:t>
            </a:r>
          </a:p>
          <a:p>
            <a:r>
              <a:rPr lang="ru-RU" dirty="0" err="1"/>
              <a:t>Лікування</a:t>
            </a:r>
            <a:r>
              <a:rPr lang="ru-RU" dirty="0"/>
              <a:t> на </a:t>
            </a:r>
            <a:r>
              <a:rPr lang="ru-RU" dirty="0" err="1"/>
              <a:t>мінеральних</a:t>
            </a:r>
            <a:r>
              <a:rPr lang="ru-RU" dirty="0"/>
              <a:t> водах (геотермальна вода температурою </a:t>
            </a:r>
            <a:r>
              <a:rPr lang="ru-RU" dirty="0" err="1"/>
              <a:t>від</a:t>
            </a:r>
            <a:r>
              <a:rPr lang="ru-RU"/>
              <a:t> 25 до 38 ° C)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70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Кліматичні</a:t>
            </a:r>
            <a:r>
              <a:rPr lang="ru-RU" dirty="0"/>
              <a:t> </a:t>
            </a:r>
            <a:r>
              <a:rPr lang="ru-RU" dirty="0" err="1"/>
              <a:t>курорти</a:t>
            </a:r>
            <a:r>
              <a:rPr lang="ru-RU" dirty="0"/>
              <a:t> з </a:t>
            </a:r>
            <a:r>
              <a:rPr lang="ru-RU" dirty="0" err="1"/>
              <a:t>найчистішим</a:t>
            </a:r>
            <a:r>
              <a:rPr lang="ru-RU" dirty="0"/>
              <a:t> </a:t>
            </a:r>
            <a:r>
              <a:rPr lang="ru-RU" dirty="0" err="1"/>
              <a:t>гірським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 та </a:t>
            </a:r>
            <a:r>
              <a:rPr lang="ru-RU" dirty="0" err="1"/>
              <a:t>чудовою</a:t>
            </a:r>
            <a:r>
              <a:rPr lang="ru-RU" dirty="0"/>
              <a:t> природою. </a:t>
            </a:r>
            <a:r>
              <a:rPr lang="ru-RU" dirty="0" err="1"/>
              <a:t>Показання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на такому </a:t>
            </a:r>
            <a:r>
              <a:rPr lang="ru-RU" dirty="0" err="1"/>
              <a:t>курорті</a:t>
            </a:r>
            <a:r>
              <a:rPr lang="ru-RU" dirty="0"/>
              <a:t>: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синдроми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втоми</a:t>
            </a:r>
            <a:r>
              <a:rPr lang="ru-RU" dirty="0"/>
              <a:t> та </a:t>
            </a:r>
            <a:r>
              <a:rPr lang="ru-RU" dirty="0" err="1"/>
              <a:t>післястресові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8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i="1" dirty="0" err="1"/>
              <a:t>Шпиндлерів</a:t>
            </a:r>
            <a:r>
              <a:rPr lang="ru-RU" i="1" dirty="0"/>
              <a:t> </a:t>
            </a:r>
            <a:r>
              <a:rPr lang="ru-RU" i="1" dirty="0" err="1"/>
              <a:t>Млин</a:t>
            </a:r>
            <a:r>
              <a:rPr lang="ru-RU" i="1" dirty="0"/>
              <a:t> - </a:t>
            </a:r>
            <a:r>
              <a:rPr lang="ru-RU" i="1" dirty="0" err="1"/>
              <a:t>найпопулярніший</a:t>
            </a:r>
            <a:r>
              <a:rPr lang="ru-RU" i="1" dirty="0"/>
              <a:t> </a:t>
            </a:r>
            <a:r>
              <a:rPr lang="ru-RU" i="1" dirty="0" err="1"/>
              <a:t>чеський</a:t>
            </a:r>
            <a:r>
              <a:rPr lang="ru-RU" i="1" dirty="0"/>
              <a:t> курорт. </a:t>
            </a:r>
            <a:r>
              <a:rPr lang="ru-RU" i="1" dirty="0" err="1"/>
              <a:t>Одинадцять</a:t>
            </a:r>
            <a:r>
              <a:rPr lang="ru-RU" i="1" dirty="0"/>
              <a:t> </a:t>
            </a:r>
            <a:r>
              <a:rPr lang="ru-RU" i="1" dirty="0" err="1"/>
              <a:t>спусків</a:t>
            </a:r>
            <a:r>
              <a:rPr lang="ru-RU" i="1" dirty="0"/>
              <a:t> </a:t>
            </a:r>
            <a:r>
              <a:rPr lang="ru-RU" i="1" dirty="0" err="1"/>
              <a:t>розташовані</a:t>
            </a:r>
            <a:r>
              <a:rPr lang="ru-RU" i="1" dirty="0"/>
              <a:t> на </a:t>
            </a:r>
            <a:r>
              <a:rPr lang="ru-RU" i="1" dirty="0" err="1"/>
              <a:t>горі</a:t>
            </a:r>
            <a:r>
              <a:rPr lang="ru-RU" i="1" dirty="0"/>
              <a:t> </a:t>
            </a:r>
            <a:r>
              <a:rPr lang="ru-RU" i="1" dirty="0" err="1"/>
              <a:t>Святий</a:t>
            </a:r>
            <a:r>
              <a:rPr lang="ru-RU" i="1" dirty="0"/>
              <a:t> Петро, </a:t>
            </a:r>
            <a:r>
              <a:rPr lang="ru-RU" i="1" dirty="0" err="1"/>
              <a:t>відкриті</a:t>
            </a:r>
            <a:r>
              <a:rPr lang="ru-RU" i="1" dirty="0"/>
              <a:t> і вдень, і </a:t>
            </a:r>
            <a:r>
              <a:rPr lang="ru-RU" i="1" dirty="0" err="1"/>
              <a:t>вночі</a:t>
            </a:r>
            <a:r>
              <a:rPr lang="ru-RU" i="1" dirty="0"/>
              <a:t>, є </a:t>
            </a:r>
            <a:r>
              <a:rPr lang="ru-RU" i="1" dirty="0" err="1"/>
              <a:t>траси</a:t>
            </a:r>
            <a:r>
              <a:rPr lang="ru-RU" i="1" dirty="0"/>
              <a:t> для </a:t>
            </a:r>
            <a:r>
              <a:rPr lang="ru-RU" i="1" dirty="0" err="1"/>
              <a:t>дітей</a:t>
            </a:r>
            <a:r>
              <a:rPr lang="ru-RU" i="1" dirty="0"/>
              <a:t>, </a:t>
            </a:r>
            <a:r>
              <a:rPr lang="ru-RU" i="1" dirty="0" err="1"/>
              <a:t>гірськолижний</a:t>
            </a:r>
            <a:r>
              <a:rPr lang="ru-RU" i="1" dirty="0"/>
              <a:t> спуск на санях, </a:t>
            </a:r>
            <a:r>
              <a:rPr lang="ru-RU" i="1" dirty="0" err="1"/>
              <a:t>витяги</a:t>
            </a:r>
            <a:r>
              <a:rPr lang="ru-RU" i="1" dirty="0"/>
              <a:t> та </a:t>
            </a:r>
            <a:r>
              <a:rPr lang="ru-RU" i="1" dirty="0" err="1"/>
              <a:t>канатні</a:t>
            </a:r>
            <a:r>
              <a:rPr lang="ru-RU" i="1" dirty="0"/>
              <a:t> дороги. У </a:t>
            </a:r>
            <a:r>
              <a:rPr lang="ru-RU" i="1" dirty="0" err="1"/>
              <a:t>Медведино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є спуски та </a:t>
            </a:r>
            <a:r>
              <a:rPr lang="ru-RU" i="1" dirty="0" err="1"/>
              <a:t>траси</a:t>
            </a:r>
            <a:r>
              <a:rPr lang="ru-RU" i="1" dirty="0"/>
              <a:t> для </a:t>
            </a:r>
            <a:r>
              <a:rPr lang="ru-RU" i="1" dirty="0" err="1"/>
              <a:t>сноубордистів</a:t>
            </a:r>
            <a:r>
              <a:rPr lang="ru-RU" i="1" dirty="0"/>
              <a:t> та </a:t>
            </a:r>
            <a:r>
              <a:rPr lang="ru-RU" i="1" dirty="0" err="1"/>
              <a:t>любителів</a:t>
            </a:r>
            <a:r>
              <a:rPr lang="ru-RU" i="1" dirty="0"/>
              <a:t> </a:t>
            </a:r>
            <a:r>
              <a:rPr lang="ru-RU" i="1" dirty="0" err="1"/>
              <a:t>лижного</a:t>
            </a:r>
            <a:r>
              <a:rPr lang="ru-RU" i="1" dirty="0"/>
              <a:t> </a:t>
            </a:r>
            <a:r>
              <a:rPr lang="ru-RU" i="1" dirty="0" err="1"/>
              <a:t>бігу</a:t>
            </a:r>
            <a:r>
              <a:rPr lang="ru-RU" i="1" dirty="0"/>
              <a:t>, </a:t>
            </a:r>
            <a:r>
              <a:rPr lang="ru-RU" i="1" dirty="0" err="1"/>
              <a:t>підйомники</a:t>
            </a:r>
            <a:r>
              <a:rPr lang="ru-RU" i="1" dirty="0"/>
              <a:t>, </a:t>
            </a:r>
            <a:r>
              <a:rPr lang="ru-RU" i="1" dirty="0" err="1"/>
              <a:t>канатні</a:t>
            </a:r>
            <a:r>
              <a:rPr lang="ru-RU" i="1" dirty="0"/>
              <a:t> дороги та </a:t>
            </a:r>
            <a:r>
              <a:rPr lang="ru-RU" i="1" dirty="0" err="1"/>
              <a:t>сім</a:t>
            </a:r>
            <a:r>
              <a:rPr lang="ru-RU" i="1" dirty="0"/>
              <a:t> </a:t>
            </a:r>
            <a:r>
              <a:rPr lang="ru-RU" i="1" dirty="0" err="1"/>
              <a:t>гірськолижних</a:t>
            </a:r>
            <a:r>
              <a:rPr lang="ru-RU" i="1" dirty="0"/>
              <a:t> </a:t>
            </a:r>
            <a:r>
              <a:rPr lang="ru-RU" i="1" dirty="0" err="1"/>
              <a:t>спусків</a:t>
            </a:r>
            <a:r>
              <a:rPr lang="ru-RU" i="1" dirty="0"/>
              <a:t>, </a:t>
            </a:r>
            <a:r>
              <a:rPr lang="ru-RU" i="1" dirty="0" err="1"/>
              <a:t>п'ять</a:t>
            </a:r>
            <a:r>
              <a:rPr lang="ru-RU" i="1" dirty="0"/>
              <a:t> з </a:t>
            </a:r>
            <a:r>
              <a:rPr lang="ru-RU" i="1" dirty="0" err="1"/>
              <a:t>яких</a:t>
            </a:r>
            <a:r>
              <a:rPr lang="ru-RU" i="1" dirty="0"/>
              <a:t> для </a:t>
            </a:r>
            <a:r>
              <a:rPr lang="ru-RU" i="1" dirty="0" err="1"/>
              <a:t>досвідчених</a:t>
            </a:r>
            <a:r>
              <a:rPr lang="ru-RU" i="1" dirty="0"/>
              <a:t> </a:t>
            </a:r>
            <a:r>
              <a:rPr lang="ru-RU" i="1" dirty="0" err="1"/>
              <a:t>спортсменів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0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/>
              <a:t>Крконош</a:t>
            </a:r>
            <a:r>
              <a:rPr lang="ru-RU" i="1" dirty="0"/>
              <a:t>. </a:t>
            </a:r>
            <a:r>
              <a:rPr lang="ru-RU" i="1" dirty="0" err="1"/>
              <a:t>Цей</a:t>
            </a:r>
            <a:r>
              <a:rPr lang="ru-RU" i="1" dirty="0"/>
              <a:t> </a:t>
            </a:r>
            <a:r>
              <a:rPr lang="ru-RU" i="1" dirty="0" err="1"/>
              <a:t>туристичний</a:t>
            </a:r>
            <a:r>
              <a:rPr lang="ru-RU" i="1" dirty="0"/>
              <a:t> центр </a:t>
            </a:r>
            <a:r>
              <a:rPr lang="ru-RU" i="1" dirty="0" err="1"/>
              <a:t>Чехії</a:t>
            </a:r>
            <a:r>
              <a:rPr lang="ru-RU" i="1" dirty="0"/>
              <a:t> </a:t>
            </a:r>
            <a:r>
              <a:rPr lang="ru-RU" i="1" dirty="0" err="1"/>
              <a:t>знаходиться</a:t>
            </a:r>
            <a:r>
              <a:rPr lang="ru-RU" i="1" dirty="0"/>
              <a:t> на </a:t>
            </a:r>
            <a:r>
              <a:rPr lang="ru-RU" i="1" dirty="0" err="1"/>
              <a:t>кордоні</a:t>
            </a:r>
            <a:r>
              <a:rPr lang="ru-RU" i="1" dirty="0"/>
              <a:t> з </a:t>
            </a:r>
            <a:r>
              <a:rPr lang="ru-RU" i="1" dirty="0" err="1"/>
              <a:t>Польщею</a:t>
            </a:r>
            <a:r>
              <a:rPr lang="ru-RU" i="1" dirty="0"/>
              <a:t>. </a:t>
            </a:r>
            <a:r>
              <a:rPr lang="ru-RU" i="1" dirty="0" err="1"/>
              <a:t>Висота</a:t>
            </a:r>
            <a:r>
              <a:rPr lang="ru-RU" i="1" dirty="0"/>
              <a:t> </a:t>
            </a:r>
            <a:r>
              <a:rPr lang="ru-RU" i="1" dirty="0" err="1"/>
              <a:t>головної</a:t>
            </a:r>
            <a:r>
              <a:rPr lang="ru-RU" i="1" dirty="0"/>
              <a:t> </a:t>
            </a:r>
            <a:r>
              <a:rPr lang="ru-RU" i="1" dirty="0" err="1"/>
              <a:t>вершини</a:t>
            </a:r>
            <a:r>
              <a:rPr lang="ru-RU" i="1" dirty="0"/>
              <a:t> – </a:t>
            </a:r>
            <a:r>
              <a:rPr lang="ru-RU" i="1" dirty="0" err="1"/>
              <a:t>Сніжки</a:t>
            </a:r>
            <a:r>
              <a:rPr lang="ru-RU" i="1" dirty="0"/>
              <a:t> становить 1602 </a:t>
            </a:r>
            <a:r>
              <a:rPr lang="ru-RU" i="1" dirty="0" err="1"/>
              <a:t>метри</a:t>
            </a:r>
            <a:r>
              <a:rPr lang="ru-RU" i="1" dirty="0"/>
              <a:t>. </a:t>
            </a:r>
            <a:r>
              <a:rPr lang="ru-RU" i="1" dirty="0" err="1"/>
              <a:t>Гірськолижний</a:t>
            </a:r>
            <a:r>
              <a:rPr lang="ru-RU" i="1" dirty="0"/>
              <a:t> сезон </a:t>
            </a:r>
            <a:r>
              <a:rPr lang="ru-RU" i="1" dirty="0" err="1"/>
              <a:t>відбувається</a:t>
            </a:r>
            <a:r>
              <a:rPr lang="ru-RU" i="1" dirty="0"/>
              <a:t> з листопада по </a:t>
            </a:r>
            <a:r>
              <a:rPr lang="ru-RU" i="1" dirty="0" err="1"/>
              <a:t>квітень</a:t>
            </a:r>
            <a:r>
              <a:rPr lang="ru-RU" i="1" dirty="0"/>
              <a:t>, </a:t>
            </a:r>
            <a:r>
              <a:rPr lang="ru-RU" i="1" dirty="0" err="1"/>
              <a:t>діють</a:t>
            </a:r>
            <a:r>
              <a:rPr lang="ru-RU" i="1" dirty="0"/>
              <a:t> 16 трас </a:t>
            </a:r>
            <a:r>
              <a:rPr lang="ru-RU" i="1" dirty="0" err="1"/>
              <a:t>різної</a:t>
            </a:r>
            <a:r>
              <a:rPr lang="ru-RU" i="1" dirty="0"/>
              <a:t> </a:t>
            </a:r>
            <a:r>
              <a:rPr lang="ru-RU" i="1" dirty="0" err="1"/>
              <a:t>складності</a:t>
            </a:r>
            <a:r>
              <a:rPr lang="ru-RU" i="1" dirty="0"/>
              <a:t>, </a:t>
            </a:r>
            <a:r>
              <a:rPr lang="ru-RU" i="1" dirty="0" err="1"/>
              <a:t>працюють</a:t>
            </a:r>
            <a:r>
              <a:rPr lang="ru-RU" i="1" dirty="0"/>
              <a:t> </a:t>
            </a:r>
            <a:r>
              <a:rPr lang="ru-RU" i="1" dirty="0" err="1"/>
              <a:t>канатні</a:t>
            </a:r>
            <a:r>
              <a:rPr lang="ru-RU" i="1" dirty="0"/>
              <a:t> дороги та </a:t>
            </a:r>
            <a:r>
              <a:rPr lang="ru-RU" i="1" dirty="0" err="1"/>
              <a:t>витяги</a:t>
            </a:r>
            <a:r>
              <a:rPr lang="ru-RU" i="1" dirty="0"/>
              <a:t>.</a:t>
            </a:r>
          </a:p>
          <a:p>
            <a:r>
              <a:rPr lang="ru-RU" i="1" dirty="0" err="1"/>
              <a:t>Ліберець</a:t>
            </a:r>
            <a:r>
              <a:rPr lang="ru-RU" i="1" dirty="0"/>
              <a:t> – </a:t>
            </a:r>
            <a:r>
              <a:rPr lang="ru-RU" i="1" dirty="0" err="1"/>
              <a:t>велике</a:t>
            </a:r>
            <a:r>
              <a:rPr lang="ru-RU" i="1" dirty="0"/>
              <a:t> </a:t>
            </a:r>
            <a:r>
              <a:rPr lang="ru-RU" i="1" dirty="0" err="1"/>
              <a:t>місто</a:t>
            </a:r>
            <a:r>
              <a:rPr lang="ru-RU" i="1" dirty="0"/>
              <a:t> на </a:t>
            </a:r>
            <a:r>
              <a:rPr lang="ru-RU" i="1" dirty="0" err="1"/>
              <a:t>півночі</a:t>
            </a:r>
            <a:r>
              <a:rPr lang="ru-RU" i="1" dirty="0"/>
              <a:t> </a:t>
            </a:r>
            <a:r>
              <a:rPr lang="ru-RU" i="1" dirty="0" err="1"/>
              <a:t>Чехії</a:t>
            </a:r>
            <a:r>
              <a:rPr lang="ru-RU" i="1" dirty="0"/>
              <a:t>. Тут не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прекрасне</a:t>
            </a:r>
            <a:r>
              <a:rPr lang="ru-RU" i="1" dirty="0"/>
              <a:t> </a:t>
            </a:r>
            <a:r>
              <a:rPr lang="ru-RU" i="1" dirty="0" err="1"/>
              <a:t>місце</a:t>
            </a:r>
            <a:r>
              <a:rPr lang="ru-RU" i="1" dirty="0"/>
              <a:t> для </a:t>
            </a:r>
            <a:r>
              <a:rPr lang="ru-RU" i="1" dirty="0" err="1"/>
              <a:t>гірськолижного</a:t>
            </a:r>
            <a:r>
              <a:rPr lang="ru-RU" i="1" dirty="0"/>
              <a:t> та велосипедного спорту, але і є </a:t>
            </a:r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погуляти</a:t>
            </a:r>
            <a:r>
              <a:rPr lang="ru-RU" i="1" dirty="0"/>
              <a:t> </a:t>
            </a:r>
            <a:r>
              <a:rPr lang="ru-RU" i="1" dirty="0" err="1"/>
              <a:t>ботанічним</a:t>
            </a:r>
            <a:r>
              <a:rPr lang="ru-RU" i="1" dirty="0"/>
              <a:t> садом і </a:t>
            </a:r>
            <a:r>
              <a:rPr lang="ru-RU" i="1" dirty="0" err="1"/>
              <a:t>богемським</a:t>
            </a:r>
            <a:r>
              <a:rPr lang="ru-RU" i="1" dirty="0"/>
              <a:t> зоопарком.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1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 </a:t>
            </a:r>
            <a:r>
              <a:rPr lang="ru-RU" dirty="0" err="1"/>
              <a:t>курорти</a:t>
            </a:r>
            <a:r>
              <a:rPr lang="ru-RU" dirty="0"/>
              <a:t> з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лікувальним</a:t>
            </a:r>
            <a:r>
              <a:rPr lang="ru-RU" dirty="0"/>
              <a:t> фактором — </a:t>
            </a:r>
            <a:r>
              <a:rPr lang="ru-RU" dirty="0" err="1"/>
              <a:t>мінеральною</a:t>
            </a:r>
            <a:r>
              <a:rPr lang="ru-RU" dirty="0"/>
              <a:t> водою з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температурними</a:t>
            </a:r>
            <a:r>
              <a:rPr lang="ru-RU" dirty="0"/>
              <a:t> та </a:t>
            </a:r>
            <a:r>
              <a:rPr lang="ru-RU" dirty="0" err="1"/>
              <a:t>мінеральними</a:t>
            </a:r>
            <a:r>
              <a:rPr lang="ru-RU" dirty="0"/>
              <a:t> характеристиками.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підземні</a:t>
            </a:r>
            <a:r>
              <a:rPr lang="ru-RU" dirty="0"/>
              <a:t> води </a:t>
            </a:r>
            <a:r>
              <a:rPr lang="ru-RU" dirty="0" err="1"/>
              <a:t>використовуються</a:t>
            </a:r>
            <a:r>
              <a:rPr lang="ru-RU" dirty="0"/>
              <a:t> як для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компресів</a:t>
            </a:r>
            <a:r>
              <a:rPr lang="ru-RU" dirty="0"/>
              <a:t> та ванн, так і для </a:t>
            </a:r>
            <a:r>
              <a:rPr lang="ru-RU" dirty="0" err="1"/>
              <a:t>пиття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складу води </a:t>
            </a:r>
            <a:r>
              <a:rPr lang="ru-RU" dirty="0" err="1"/>
              <a:t>незамінні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тракту,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, </a:t>
            </a:r>
            <a:r>
              <a:rPr lang="ru-RU" dirty="0" err="1"/>
              <a:t>нирок</a:t>
            </a:r>
            <a:r>
              <a:rPr lang="ru-RU" dirty="0"/>
              <a:t>,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сечовивідних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43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Грязьові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Грязьові</a:t>
            </a:r>
            <a:r>
              <a:rPr lang="ru-RU" dirty="0"/>
              <a:t> </a:t>
            </a:r>
            <a:r>
              <a:rPr lang="ru-RU" dirty="0" err="1"/>
              <a:t>курорти</a:t>
            </a:r>
            <a:r>
              <a:rPr lang="ru-RU" dirty="0"/>
              <a:t> з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лікувальним</a:t>
            </a:r>
            <a:r>
              <a:rPr lang="ru-RU" dirty="0"/>
              <a:t> фактором — </a:t>
            </a:r>
            <a:r>
              <a:rPr lang="ru-RU" dirty="0" err="1"/>
              <a:t>лікувальними</a:t>
            </a:r>
            <a:r>
              <a:rPr lang="ru-RU" dirty="0"/>
              <a:t> грязями,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та </a:t>
            </a:r>
            <a:r>
              <a:rPr lang="ru-RU" dirty="0" err="1"/>
              <a:t>мікроорганізми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повільну</a:t>
            </a:r>
            <a:r>
              <a:rPr lang="ru-RU" dirty="0"/>
              <a:t> </a:t>
            </a:r>
            <a:r>
              <a:rPr lang="ru-RU" dirty="0" err="1"/>
              <a:t>тепловіддачу</a:t>
            </a:r>
            <a:r>
              <a:rPr lang="ru-RU" dirty="0"/>
              <a:t>. </a:t>
            </a:r>
            <a:r>
              <a:rPr lang="ru-RU" dirty="0" err="1"/>
              <a:t>Показання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: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периферичної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шкіри</a:t>
            </a:r>
            <a:r>
              <a:rPr lang="ru-RU" dirty="0"/>
              <a:t>, ЛОР-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хвороби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88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Унікальність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Унікальність</a:t>
            </a:r>
            <a:r>
              <a:rPr lang="ru-RU" dirty="0"/>
              <a:t> курортного </a:t>
            </a:r>
            <a:r>
              <a:rPr lang="ru-RU" dirty="0" err="1"/>
              <a:t>лікування</a:t>
            </a:r>
            <a:r>
              <a:rPr lang="ru-RU" dirty="0"/>
              <a:t> в </a:t>
            </a:r>
            <a:r>
              <a:rPr lang="ru-RU" dirty="0" err="1"/>
              <a:t>Чехії</a:t>
            </a:r>
            <a:r>
              <a:rPr lang="ru-RU" dirty="0"/>
              <a:t> — у </a:t>
            </a:r>
            <a:r>
              <a:rPr lang="ru-RU" dirty="0" err="1"/>
              <a:t>поєднанні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 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та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в один час і на одному </a:t>
            </a:r>
            <a:r>
              <a:rPr lang="ru-RU" dirty="0" err="1"/>
              <a:t>курорті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з </a:t>
            </a:r>
            <a:r>
              <a:rPr lang="ru-RU" dirty="0" err="1"/>
              <a:t>відновлення</a:t>
            </a:r>
            <a:r>
              <a:rPr lang="ru-RU" dirty="0"/>
              <a:t> та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94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Чехії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оздоровлення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процедурах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грязей та вод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складів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спеціалізація</a:t>
            </a:r>
            <a:r>
              <a:rPr lang="ru-RU" dirty="0"/>
              <a:t> в </a:t>
            </a:r>
            <a:r>
              <a:rPr lang="ru-RU" dirty="0" err="1"/>
              <a:t>лікарнях</a:t>
            </a:r>
            <a:r>
              <a:rPr lang="ru-RU" dirty="0"/>
              <a:t> </a:t>
            </a:r>
            <a:r>
              <a:rPr lang="ru-RU" dirty="0" err="1"/>
              <a:t>Чехії</a:t>
            </a:r>
            <a:r>
              <a:rPr lang="ru-RU" dirty="0"/>
              <a:t> – </a:t>
            </a:r>
            <a:r>
              <a:rPr lang="ru-RU" dirty="0" err="1"/>
              <a:t>захворювання</a:t>
            </a:r>
            <a:r>
              <a:rPr lang="ru-RU" dirty="0"/>
              <a:t> опорно-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Але є й </a:t>
            </a:r>
            <a:r>
              <a:rPr lang="ru-RU" dirty="0" err="1"/>
              <a:t>інші</a:t>
            </a:r>
            <a:r>
              <a:rPr lang="ru-RU" dirty="0"/>
              <a:t> напрямки.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91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</TotalTime>
  <Words>629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Совет директоров</vt:lpstr>
      <vt:lpstr>Курортні  ресурси  світу</vt:lpstr>
      <vt:lpstr>Загальні відомості. Чехія</vt:lpstr>
      <vt:lpstr>Кліматичні курорти Чехії</vt:lpstr>
      <vt:lpstr>Кліматичні курорти Чехії</vt:lpstr>
      <vt:lpstr>Кліматичні курорти Чехії</vt:lpstr>
      <vt:lpstr>Бальнеологічні курорти Чехії</vt:lpstr>
      <vt:lpstr>Грязьові курорти Чехії</vt:lpstr>
      <vt:lpstr>Унікальність курортів Чехії</vt:lpstr>
      <vt:lpstr>Бальнеологічні курорти Чехії</vt:lpstr>
      <vt:lpstr>Бальнеологічні курорти Чехії</vt:lpstr>
      <vt:lpstr>Бальнеологічні курорти Чехії</vt:lpstr>
      <vt:lpstr>Бальнеологічні курорти Чехії</vt:lpstr>
      <vt:lpstr>Бальнеологічні курорти Чехії</vt:lpstr>
      <vt:lpstr>Бальнеологічні курорти Чехії</vt:lpstr>
      <vt:lpstr>Загальні відомості. Словаччина</vt:lpstr>
      <vt:lpstr>Бальнеологічні курорти Словаччини</vt:lpstr>
      <vt:lpstr>Бальнеологічні курорти Словаччини</vt:lpstr>
      <vt:lpstr>Бальнеологічні курорти Словаччини</vt:lpstr>
      <vt:lpstr>Бальнеологічні курорти Словаччини</vt:lpstr>
      <vt:lpstr>Бальнеологічні курорти Словаччини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User</cp:lastModifiedBy>
  <cp:revision>11</cp:revision>
  <dcterms:created xsi:type="dcterms:W3CDTF">2019-03-05T18:01:29Z</dcterms:created>
  <dcterms:modified xsi:type="dcterms:W3CDTF">2023-02-08T13:13:32Z</dcterms:modified>
</cp:coreProperties>
</file>