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image" Target="../media/image1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181D84-1416-4F12-8E31-3B91BDB6CA86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17AC00E-E121-441A-BE95-A4522B6DBA45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Клітина</a:t>
          </a:r>
          <a:endParaRPr lang="uk-UA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56E0182-CD13-477A-B9C6-7BEC79F37C3E}" type="parTrans" cxnId="{728F81B3-055E-4C31-ADFD-E6D3ACBF70E7}">
      <dgm:prSet/>
      <dgm:spPr/>
      <dgm:t>
        <a:bodyPr/>
        <a:lstStyle/>
        <a:p>
          <a:endParaRPr lang="uk-UA"/>
        </a:p>
      </dgm:t>
    </dgm:pt>
    <dgm:pt modelId="{EF69A0F8-B266-42AB-836E-8F734EC4A29F}" type="sibTrans" cxnId="{728F81B3-055E-4C31-ADFD-E6D3ACBF70E7}">
      <dgm:prSet/>
      <dgm:spPr/>
      <dgm:t>
        <a:bodyPr/>
        <a:lstStyle/>
        <a:p>
          <a:endParaRPr lang="uk-UA"/>
        </a:p>
      </dgm:t>
    </dgm:pt>
    <dgm:pt modelId="{B3E75196-7388-4D14-9A23-9908362099E1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Одноклітинні організми. Перехід до </a:t>
          </a:r>
          <a:r>
            <a:rPr lang="uk-UA" b="1" i="1" baseline="0" dirty="0" err="1" smtClean="0">
              <a:solidFill>
                <a:schemeClr val="tx1"/>
              </a:solidFill>
              <a:latin typeface="Georgia" pitchFamily="18" charset="0"/>
            </a:rPr>
            <a:t>багатоклітинності</a:t>
          </a:r>
          <a:endParaRPr lang="uk-UA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E7143D4D-15B7-473A-BB98-08EB206E4718}" type="parTrans" cxnId="{5F8ECEE3-A76A-4A6E-AECA-4AA9870890DA}">
      <dgm:prSet/>
      <dgm:spPr/>
      <dgm:t>
        <a:bodyPr/>
        <a:lstStyle/>
        <a:p>
          <a:endParaRPr lang="uk-UA"/>
        </a:p>
      </dgm:t>
    </dgm:pt>
    <dgm:pt modelId="{1D02B1A0-A99C-4C1E-9E8A-2760028F485B}" type="sibTrans" cxnId="{5F8ECEE3-A76A-4A6E-AECA-4AA9870890DA}">
      <dgm:prSet/>
      <dgm:spPr/>
      <dgm:t>
        <a:bodyPr/>
        <a:lstStyle/>
        <a:p>
          <a:endParaRPr lang="uk-UA"/>
        </a:p>
      </dgm:t>
    </dgm:pt>
    <dgm:pt modelId="{D62B7039-0EAD-4181-80E1-61D68FF485C8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Рослини</a:t>
          </a:r>
          <a:endParaRPr lang="uk-UA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A0DE2137-F3DE-4688-80E0-E39B78E19D4C}" type="parTrans" cxnId="{7B8486FD-E0B8-4F6C-8F5C-B5C1DC454AB2}">
      <dgm:prSet/>
      <dgm:spPr/>
      <dgm:t>
        <a:bodyPr/>
        <a:lstStyle/>
        <a:p>
          <a:endParaRPr lang="uk-UA"/>
        </a:p>
      </dgm:t>
    </dgm:pt>
    <dgm:pt modelId="{56F00B01-8305-4E1B-BAE5-E257CDAC9EF0}" type="sibTrans" cxnId="{7B8486FD-E0B8-4F6C-8F5C-B5C1DC454AB2}">
      <dgm:prSet/>
      <dgm:spPr/>
      <dgm:t>
        <a:bodyPr/>
        <a:lstStyle/>
        <a:p>
          <a:endParaRPr lang="uk-UA"/>
        </a:p>
      </dgm:t>
    </dgm:pt>
    <dgm:pt modelId="{09DC893D-677A-44FD-828F-7E1D41640304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Різноманітність рослин</a:t>
          </a:r>
          <a:endParaRPr lang="uk-UA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7BE933F1-59B6-4C0A-84B2-2F6F501E40B0}" type="parTrans" cxnId="{E758D4E5-F243-46F7-A737-208B1988328B}">
      <dgm:prSet/>
      <dgm:spPr/>
      <dgm:t>
        <a:bodyPr/>
        <a:lstStyle/>
        <a:p>
          <a:endParaRPr lang="uk-UA"/>
        </a:p>
      </dgm:t>
    </dgm:pt>
    <dgm:pt modelId="{3FCBDF53-BC67-4FA7-9DCC-892DBB4D9D75}" type="sibTrans" cxnId="{E758D4E5-F243-46F7-A737-208B1988328B}">
      <dgm:prSet/>
      <dgm:spPr/>
      <dgm:t>
        <a:bodyPr/>
        <a:lstStyle/>
        <a:p>
          <a:endParaRPr lang="uk-UA"/>
        </a:p>
      </dgm:t>
    </dgm:pt>
    <dgm:pt modelId="{B09A96E5-DCBD-442B-8BE9-0EEBFA938F66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Гриби</a:t>
          </a:r>
          <a:endParaRPr lang="uk-UA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7C414B58-2B0E-4785-AF63-D926E59BCAD5}" type="parTrans" cxnId="{F95F0174-9C73-4CAF-871B-C712B11B5C65}">
      <dgm:prSet/>
      <dgm:spPr/>
      <dgm:t>
        <a:bodyPr/>
        <a:lstStyle/>
        <a:p>
          <a:endParaRPr lang="uk-UA"/>
        </a:p>
      </dgm:t>
    </dgm:pt>
    <dgm:pt modelId="{2073E04D-FEC0-49C3-B68A-9F683598687C}" type="sibTrans" cxnId="{F95F0174-9C73-4CAF-871B-C712B11B5C65}">
      <dgm:prSet/>
      <dgm:spPr/>
      <dgm:t>
        <a:bodyPr/>
        <a:lstStyle/>
        <a:p>
          <a:endParaRPr lang="uk-UA"/>
        </a:p>
      </dgm:t>
    </dgm:pt>
    <dgm:pt modelId="{0830B442-0761-48B7-943B-0B7DA561B81E}" type="pres">
      <dgm:prSet presAssocID="{D7181D84-1416-4F12-8E31-3B91BDB6CA8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ADF9671-99CB-49D5-AC72-CDDB21C9B2BC}" type="pres">
      <dgm:prSet presAssocID="{D7181D84-1416-4F12-8E31-3B91BDB6CA86}" presName="cycle" presStyleCnt="0"/>
      <dgm:spPr/>
    </dgm:pt>
    <dgm:pt modelId="{5246EC4C-1004-43C6-92E6-E8BE71510142}" type="pres">
      <dgm:prSet presAssocID="{317AC00E-E121-441A-BE95-A4522B6DBA45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09F522-5B86-4361-85B2-89CD7C05B756}" type="pres">
      <dgm:prSet presAssocID="{EF69A0F8-B266-42AB-836E-8F734EC4A29F}" presName="sibTransFirstNode" presStyleLbl="bgShp" presStyleIdx="0" presStyleCnt="1"/>
      <dgm:spPr/>
      <dgm:t>
        <a:bodyPr/>
        <a:lstStyle/>
        <a:p>
          <a:endParaRPr lang="uk-UA"/>
        </a:p>
      </dgm:t>
    </dgm:pt>
    <dgm:pt modelId="{D81F4D43-560D-46FA-BF49-D5F3850D4E93}" type="pres">
      <dgm:prSet presAssocID="{B3E75196-7388-4D14-9A23-9908362099E1}" presName="nodeFollowingNodes" presStyleLbl="node1" presStyleIdx="1" presStyleCnt="5" custScaleX="13848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D54F75-6AB7-4088-A728-1C99B1E1BA8A}" type="pres">
      <dgm:prSet presAssocID="{D62B7039-0EAD-4181-80E1-61D68FF485C8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CFF4F4-0710-4717-9278-BBF1C00EAF5B}" type="pres">
      <dgm:prSet presAssocID="{09DC893D-677A-44FD-828F-7E1D4164030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A8C5AE-8953-453E-AA61-A18C7A4C9DE2}" type="pres">
      <dgm:prSet presAssocID="{B09A96E5-DCBD-442B-8BE9-0EEBFA938F6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75150D2-84E5-4926-A5AE-BE105F6FE0E2}" type="presOf" srcId="{09DC893D-677A-44FD-828F-7E1D41640304}" destId="{0FCFF4F4-0710-4717-9278-BBF1C00EAF5B}" srcOrd="0" destOrd="0" presId="urn:microsoft.com/office/officeart/2005/8/layout/cycle3"/>
    <dgm:cxn modelId="{E758D4E5-F243-46F7-A737-208B1988328B}" srcId="{D7181D84-1416-4F12-8E31-3B91BDB6CA86}" destId="{09DC893D-677A-44FD-828F-7E1D41640304}" srcOrd="3" destOrd="0" parTransId="{7BE933F1-59B6-4C0A-84B2-2F6F501E40B0}" sibTransId="{3FCBDF53-BC67-4FA7-9DCC-892DBB4D9D75}"/>
    <dgm:cxn modelId="{97DC756B-AD2B-4926-B12B-D2D247139221}" type="presOf" srcId="{317AC00E-E121-441A-BE95-A4522B6DBA45}" destId="{5246EC4C-1004-43C6-92E6-E8BE71510142}" srcOrd="0" destOrd="0" presId="urn:microsoft.com/office/officeart/2005/8/layout/cycle3"/>
    <dgm:cxn modelId="{444EA2F9-76E4-425F-B2B1-810AD5260BBB}" type="presOf" srcId="{D7181D84-1416-4F12-8E31-3B91BDB6CA86}" destId="{0830B442-0761-48B7-943B-0B7DA561B81E}" srcOrd="0" destOrd="0" presId="urn:microsoft.com/office/officeart/2005/8/layout/cycle3"/>
    <dgm:cxn modelId="{2C99D2F0-C889-44A6-B306-ED56D4BA01C7}" type="presOf" srcId="{D62B7039-0EAD-4181-80E1-61D68FF485C8}" destId="{DCD54F75-6AB7-4088-A728-1C99B1E1BA8A}" srcOrd="0" destOrd="0" presId="urn:microsoft.com/office/officeart/2005/8/layout/cycle3"/>
    <dgm:cxn modelId="{728F81B3-055E-4C31-ADFD-E6D3ACBF70E7}" srcId="{D7181D84-1416-4F12-8E31-3B91BDB6CA86}" destId="{317AC00E-E121-441A-BE95-A4522B6DBA45}" srcOrd="0" destOrd="0" parTransId="{956E0182-CD13-477A-B9C6-7BEC79F37C3E}" sibTransId="{EF69A0F8-B266-42AB-836E-8F734EC4A29F}"/>
    <dgm:cxn modelId="{43061932-49FF-4278-B8AA-B09F47F5B2A8}" type="presOf" srcId="{B3E75196-7388-4D14-9A23-9908362099E1}" destId="{D81F4D43-560D-46FA-BF49-D5F3850D4E93}" srcOrd="0" destOrd="0" presId="urn:microsoft.com/office/officeart/2005/8/layout/cycle3"/>
    <dgm:cxn modelId="{8F452D40-8F26-4B89-B97E-A6FDF29DEE7A}" type="presOf" srcId="{B09A96E5-DCBD-442B-8BE9-0EEBFA938F66}" destId="{45A8C5AE-8953-453E-AA61-A18C7A4C9DE2}" srcOrd="0" destOrd="0" presId="urn:microsoft.com/office/officeart/2005/8/layout/cycle3"/>
    <dgm:cxn modelId="{7B8486FD-E0B8-4F6C-8F5C-B5C1DC454AB2}" srcId="{D7181D84-1416-4F12-8E31-3B91BDB6CA86}" destId="{D62B7039-0EAD-4181-80E1-61D68FF485C8}" srcOrd="2" destOrd="0" parTransId="{A0DE2137-F3DE-4688-80E0-E39B78E19D4C}" sibTransId="{56F00B01-8305-4E1B-BAE5-E257CDAC9EF0}"/>
    <dgm:cxn modelId="{F95F0174-9C73-4CAF-871B-C712B11B5C65}" srcId="{D7181D84-1416-4F12-8E31-3B91BDB6CA86}" destId="{B09A96E5-DCBD-442B-8BE9-0EEBFA938F66}" srcOrd="4" destOrd="0" parTransId="{7C414B58-2B0E-4785-AF63-D926E59BCAD5}" sibTransId="{2073E04D-FEC0-49C3-B68A-9F683598687C}"/>
    <dgm:cxn modelId="{5B561259-A0B2-46F1-878C-B61D5FFFC9B8}" type="presOf" srcId="{EF69A0F8-B266-42AB-836E-8F734EC4A29F}" destId="{2A09F522-5B86-4361-85B2-89CD7C05B756}" srcOrd="0" destOrd="0" presId="urn:microsoft.com/office/officeart/2005/8/layout/cycle3"/>
    <dgm:cxn modelId="{5F8ECEE3-A76A-4A6E-AECA-4AA9870890DA}" srcId="{D7181D84-1416-4F12-8E31-3B91BDB6CA86}" destId="{B3E75196-7388-4D14-9A23-9908362099E1}" srcOrd="1" destOrd="0" parTransId="{E7143D4D-15B7-473A-BB98-08EB206E4718}" sibTransId="{1D02B1A0-A99C-4C1E-9E8A-2760028F485B}"/>
    <dgm:cxn modelId="{FE8211FC-3240-4C7D-AA2C-288764E4E0CF}" type="presParOf" srcId="{0830B442-0761-48B7-943B-0B7DA561B81E}" destId="{AADF9671-99CB-49D5-AC72-CDDB21C9B2BC}" srcOrd="0" destOrd="0" presId="urn:microsoft.com/office/officeart/2005/8/layout/cycle3"/>
    <dgm:cxn modelId="{1E148677-EC06-4536-8D29-E8E01B1237DC}" type="presParOf" srcId="{AADF9671-99CB-49D5-AC72-CDDB21C9B2BC}" destId="{5246EC4C-1004-43C6-92E6-E8BE71510142}" srcOrd="0" destOrd="0" presId="urn:microsoft.com/office/officeart/2005/8/layout/cycle3"/>
    <dgm:cxn modelId="{2EBE1F6B-F223-40AD-B842-31F72A6DAE0A}" type="presParOf" srcId="{AADF9671-99CB-49D5-AC72-CDDB21C9B2BC}" destId="{2A09F522-5B86-4361-85B2-89CD7C05B756}" srcOrd="1" destOrd="0" presId="urn:microsoft.com/office/officeart/2005/8/layout/cycle3"/>
    <dgm:cxn modelId="{E0506443-971F-4E85-8068-2DCA68640363}" type="presParOf" srcId="{AADF9671-99CB-49D5-AC72-CDDB21C9B2BC}" destId="{D81F4D43-560D-46FA-BF49-D5F3850D4E93}" srcOrd="2" destOrd="0" presId="urn:microsoft.com/office/officeart/2005/8/layout/cycle3"/>
    <dgm:cxn modelId="{3A272B31-1C73-4D74-8306-3B310346DDAC}" type="presParOf" srcId="{AADF9671-99CB-49D5-AC72-CDDB21C9B2BC}" destId="{DCD54F75-6AB7-4088-A728-1C99B1E1BA8A}" srcOrd="3" destOrd="0" presId="urn:microsoft.com/office/officeart/2005/8/layout/cycle3"/>
    <dgm:cxn modelId="{7956BA4E-9D9E-4E6B-8422-8148586C9F4F}" type="presParOf" srcId="{AADF9671-99CB-49D5-AC72-CDDB21C9B2BC}" destId="{0FCFF4F4-0710-4717-9278-BBF1C00EAF5B}" srcOrd="4" destOrd="0" presId="urn:microsoft.com/office/officeart/2005/8/layout/cycle3"/>
    <dgm:cxn modelId="{E25E4BDE-89D0-4C5F-8F9A-879E591B06F0}" type="presParOf" srcId="{AADF9671-99CB-49D5-AC72-CDDB21C9B2BC}" destId="{45A8C5AE-8953-453E-AA61-A18C7A4C9DE2}" srcOrd="5" destOrd="0" presId="urn:microsoft.com/office/officeart/2005/8/layout/cycle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680E18-730E-409F-B221-B9EE83337D83}" type="doc">
      <dgm:prSet loTypeId="urn:microsoft.com/office/officeart/2005/8/layout/pList2" loCatId="list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uk-UA"/>
        </a:p>
      </dgm:t>
    </dgm:pt>
    <dgm:pt modelId="{A21D6C9B-4891-4000-9E15-C8C7A00D276E}">
      <dgm:prSet phldrT="[Текст]" custT="1"/>
      <dgm:spPr/>
      <dgm:t>
        <a:bodyPr/>
        <a:lstStyle/>
        <a:p>
          <a:r>
            <a:rPr lang="uk-UA" sz="2200" b="1" i="1" baseline="0" dirty="0" smtClean="0">
              <a:solidFill>
                <a:schemeClr val="tx1"/>
              </a:solidFill>
              <a:latin typeface="Georgia" pitchFamily="18" charset="0"/>
            </a:rPr>
            <a:t>емпіричний</a:t>
          </a:r>
          <a:r>
            <a:rPr lang="uk-UA" sz="2200" baseline="0" dirty="0" smtClean="0">
              <a:solidFill>
                <a:schemeClr val="tx1"/>
              </a:solidFill>
              <a:latin typeface="Georgia" pitchFamily="18" charset="0"/>
            </a:rPr>
            <a:t> передбачає ознайомлення з будовою світлового мікроскопа і будовою клітини на світлооптичному та електронно-мікроскопічному рівнях</a:t>
          </a:r>
          <a:endParaRPr lang="uk-UA" sz="2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D0A55B14-05B8-448D-90AC-DBC5093CCCB0}" type="parTrans" cxnId="{6A0B5445-EE02-45B6-9DF1-309F74A9E4A0}">
      <dgm:prSet/>
      <dgm:spPr/>
      <dgm:t>
        <a:bodyPr/>
        <a:lstStyle/>
        <a:p>
          <a:endParaRPr lang="uk-UA"/>
        </a:p>
      </dgm:t>
    </dgm:pt>
    <dgm:pt modelId="{D7D05177-A938-48E5-B213-9DD9F4F0A151}" type="sibTrans" cxnId="{6A0B5445-EE02-45B6-9DF1-309F74A9E4A0}">
      <dgm:prSet/>
      <dgm:spPr/>
      <dgm:t>
        <a:bodyPr/>
        <a:lstStyle/>
        <a:p>
          <a:endParaRPr lang="uk-UA"/>
        </a:p>
      </dgm:t>
    </dgm:pt>
    <dgm:pt modelId="{8FB97B09-C0F5-4D38-9967-9E8C41653084}">
      <dgm:prSet phldrT="[Текст]" custT="1"/>
      <dgm:spPr/>
      <dgm:t>
        <a:bodyPr/>
        <a:lstStyle/>
        <a:p>
          <a:r>
            <a:rPr lang="uk-UA" sz="2200" b="1" i="1" baseline="0" dirty="0" smtClean="0">
              <a:solidFill>
                <a:schemeClr val="tx1"/>
              </a:solidFill>
              <a:latin typeface="Georgia" pitchFamily="18" charset="0"/>
            </a:rPr>
            <a:t>теоретичний</a:t>
          </a:r>
          <a:r>
            <a:rPr lang="uk-UA" sz="2200" baseline="0" dirty="0" smtClean="0">
              <a:solidFill>
                <a:schemeClr val="tx1"/>
              </a:solidFill>
              <a:latin typeface="Georgia" pitchFamily="18" charset="0"/>
            </a:rPr>
            <a:t> – розкриває основні положення клітинної теорії, пояснює біологічне значення поділу клітин та роль хромосом у цьому процесі</a:t>
          </a:r>
          <a:endParaRPr lang="uk-UA" sz="2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D0914849-42C1-4925-8161-16AB81DAE8D3}" type="parTrans" cxnId="{3F7CFE85-9AF7-44A7-AE65-326C5D86A0EE}">
      <dgm:prSet/>
      <dgm:spPr/>
      <dgm:t>
        <a:bodyPr/>
        <a:lstStyle/>
        <a:p>
          <a:endParaRPr lang="uk-UA"/>
        </a:p>
      </dgm:t>
    </dgm:pt>
    <dgm:pt modelId="{347B7FDA-1FF3-4EB1-83A9-52CDC15AB870}" type="sibTrans" cxnId="{3F7CFE85-9AF7-44A7-AE65-326C5D86A0EE}">
      <dgm:prSet/>
      <dgm:spPr/>
      <dgm:t>
        <a:bodyPr/>
        <a:lstStyle/>
        <a:p>
          <a:endParaRPr lang="uk-UA"/>
        </a:p>
      </dgm:t>
    </dgm:pt>
    <dgm:pt modelId="{D5484619-F02C-45A2-BFFE-8E348CAC3C13}" type="pres">
      <dgm:prSet presAssocID="{E7680E18-730E-409F-B221-B9EE83337D83}" presName="Name0" presStyleCnt="0">
        <dgm:presLayoutVars>
          <dgm:dir/>
          <dgm:resizeHandles val="exact"/>
        </dgm:presLayoutVars>
      </dgm:prSet>
      <dgm:spPr/>
    </dgm:pt>
    <dgm:pt modelId="{1D1B0BFB-76CA-4A3B-97A4-9BCCF623C74E}" type="pres">
      <dgm:prSet presAssocID="{E7680E18-730E-409F-B221-B9EE83337D83}" presName="bkgdShp" presStyleLbl="alignAccFollowNode1" presStyleIdx="0" presStyleCnt="1"/>
      <dgm:spPr/>
    </dgm:pt>
    <dgm:pt modelId="{3B9D07E0-B032-48E0-B186-F9ABF872FB74}" type="pres">
      <dgm:prSet presAssocID="{E7680E18-730E-409F-B221-B9EE83337D83}" presName="linComp" presStyleCnt="0"/>
      <dgm:spPr/>
    </dgm:pt>
    <dgm:pt modelId="{0892DAC0-F82D-4DD0-B99B-37ADCB0039C2}" type="pres">
      <dgm:prSet presAssocID="{A21D6C9B-4891-4000-9E15-C8C7A00D276E}" presName="compNode" presStyleCnt="0"/>
      <dgm:spPr/>
    </dgm:pt>
    <dgm:pt modelId="{D7189D6A-D831-4409-8F92-96AE96FDE3A0}" type="pres">
      <dgm:prSet presAssocID="{A21D6C9B-4891-4000-9E15-C8C7A00D276E}" presName="node" presStyleLbl="node1" presStyleIdx="0" presStyleCnt="2" custScaleY="1109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B40CD59-065A-453D-9057-FB6CFFC60DDA}" type="pres">
      <dgm:prSet presAssocID="{A21D6C9B-4891-4000-9E15-C8C7A00D276E}" presName="invisiNode" presStyleLbl="node1" presStyleIdx="0" presStyleCnt="2"/>
      <dgm:spPr/>
    </dgm:pt>
    <dgm:pt modelId="{F4FB9A21-FE40-44FF-94BA-7BAC192B344F}" type="pres">
      <dgm:prSet presAssocID="{A21D6C9B-4891-4000-9E15-C8C7A00D276E}" presName="imagNod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B711659-5B59-435A-A699-2B0CB44514DD}" type="pres">
      <dgm:prSet presAssocID="{D7D05177-A938-48E5-B213-9DD9F4F0A151}" presName="sibTrans" presStyleLbl="sibTrans2D1" presStyleIdx="0" presStyleCnt="0"/>
      <dgm:spPr/>
    </dgm:pt>
    <dgm:pt modelId="{AADAA42B-7B43-4E32-8953-0DEF7089266B}" type="pres">
      <dgm:prSet presAssocID="{8FB97B09-C0F5-4D38-9967-9E8C41653084}" presName="compNode" presStyleCnt="0"/>
      <dgm:spPr/>
    </dgm:pt>
    <dgm:pt modelId="{BC658D9A-AB2D-4592-B405-E21DBA5265B2}" type="pres">
      <dgm:prSet presAssocID="{8FB97B09-C0F5-4D38-9967-9E8C41653084}" presName="node" presStyleLbl="node1" presStyleIdx="1" presStyleCnt="2" custScaleY="1096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A06C88-AE40-4484-BB3A-26E3A72AC7A1}" type="pres">
      <dgm:prSet presAssocID="{8FB97B09-C0F5-4D38-9967-9E8C41653084}" presName="invisiNode" presStyleLbl="node1" presStyleIdx="1" presStyleCnt="2"/>
      <dgm:spPr/>
    </dgm:pt>
    <dgm:pt modelId="{9F2F680B-31DA-4521-A38B-F09A22970567}" type="pres">
      <dgm:prSet presAssocID="{8FB97B09-C0F5-4D38-9967-9E8C41653084}" presName="imagNode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3F7CFE85-9AF7-44A7-AE65-326C5D86A0EE}" srcId="{E7680E18-730E-409F-B221-B9EE83337D83}" destId="{8FB97B09-C0F5-4D38-9967-9E8C41653084}" srcOrd="1" destOrd="0" parTransId="{D0914849-42C1-4925-8161-16AB81DAE8D3}" sibTransId="{347B7FDA-1FF3-4EB1-83A9-52CDC15AB870}"/>
    <dgm:cxn modelId="{81ADA9B6-9263-4ADE-ADBB-DDD4F0427FAE}" type="presOf" srcId="{A21D6C9B-4891-4000-9E15-C8C7A00D276E}" destId="{D7189D6A-D831-4409-8F92-96AE96FDE3A0}" srcOrd="0" destOrd="0" presId="urn:microsoft.com/office/officeart/2005/8/layout/pList2"/>
    <dgm:cxn modelId="{EA0E1CFA-1C39-4A84-9C7A-D3F69AA29D0F}" type="presOf" srcId="{D7D05177-A938-48E5-B213-9DD9F4F0A151}" destId="{9B711659-5B59-435A-A699-2B0CB44514DD}" srcOrd="0" destOrd="0" presId="urn:microsoft.com/office/officeart/2005/8/layout/pList2"/>
    <dgm:cxn modelId="{3DD2180D-8FF8-4EF7-953C-AD39242F60E4}" type="presOf" srcId="{8FB97B09-C0F5-4D38-9967-9E8C41653084}" destId="{BC658D9A-AB2D-4592-B405-E21DBA5265B2}" srcOrd="0" destOrd="0" presId="urn:microsoft.com/office/officeart/2005/8/layout/pList2"/>
    <dgm:cxn modelId="{D31A9149-98D1-4629-B642-FD6949A9BAD1}" type="presOf" srcId="{E7680E18-730E-409F-B221-B9EE83337D83}" destId="{D5484619-F02C-45A2-BFFE-8E348CAC3C13}" srcOrd="0" destOrd="0" presId="urn:microsoft.com/office/officeart/2005/8/layout/pList2"/>
    <dgm:cxn modelId="{6A0B5445-EE02-45B6-9DF1-309F74A9E4A0}" srcId="{E7680E18-730E-409F-B221-B9EE83337D83}" destId="{A21D6C9B-4891-4000-9E15-C8C7A00D276E}" srcOrd="0" destOrd="0" parTransId="{D0A55B14-05B8-448D-90AC-DBC5093CCCB0}" sibTransId="{D7D05177-A938-48E5-B213-9DD9F4F0A151}"/>
    <dgm:cxn modelId="{9AC20CB2-10EF-4554-801A-F90F3A34F89E}" type="presParOf" srcId="{D5484619-F02C-45A2-BFFE-8E348CAC3C13}" destId="{1D1B0BFB-76CA-4A3B-97A4-9BCCF623C74E}" srcOrd="0" destOrd="0" presId="urn:microsoft.com/office/officeart/2005/8/layout/pList2"/>
    <dgm:cxn modelId="{DEB408CC-E376-47BC-9853-91C84E1BAFFD}" type="presParOf" srcId="{D5484619-F02C-45A2-BFFE-8E348CAC3C13}" destId="{3B9D07E0-B032-48E0-B186-F9ABF872FB74}" srcOrd="1" destOrd="0" presId="urn:microsoft.com/office/officeart/2005/8/layout/pList2"/>
    <dgm:cxn modelId="{25808B3E-BE4E-4CEB-B8A9-B62395735BE3}" type="presParOf" srcId="{3B9D07E0-B032-48E0-B186-F9ABF872FB74}" destId="{0892DAC0-F82D-4DD0-B99B-37ADCB0039C2}" srcOrd="0" destOrd="0" presId="urn:microsoft.com/office/officeart/2005/8/layout/pList2"/>
    <dgm:cxn modelId="{D00396E3-49AE-4069-B0B2-610F0EA51DD5}" type="presParOf" srcId="{0892DAC0-F82D-4DD0-B99B-37ADCB0039C2}" destId="{D7189D6A-D831-4409-8F92-96AE96FDE3A0}" srcOrd="0" destOrd="0" presId="urn:microsoft.com/office/officeart/2005/8/layout/pList2"/>
    <dgm:cxn modelId="{DF37C630-F2BC-437A-8B8A-1CEFE8B0B2BD}" type="presParOf" srcId="{0892DAC0-F82D-4DD0-B99B-37ADCB0039C2}" destId="{BB40CD59-065A-453D-9057-FB6CFFC60DDA}" srcOrd="1" destOrd="0" presId="urn:microsoft.com/office/officeart/2005/8/layout/pList2"/>
    <dgm:cxn modelId="{AE0016A6-A4C5-4326-8E2D-68D575EA5693}" type="presParOf" srcId="{0892DAC0-F82D-4DD0-B99B-37ADCB0039C2}" destId="{F4FB9A21-FE40-44FF-94BA-7BAC192B344F}" srcOrd="2" destOrd="0" presId="urn:microsoft.com/office/officeart/2005/8/layout/pList2"/>
    <dgm:cxn modelId="{471E95F1-1E55-4CCF-BDE4-159E54C1E7F1}" type="presParOf" srcId="{3B9D07E0-B032-48E0-B186-F9ABF872FB74}" destId="{9B711659-5B59-435A-A699-2B0CB44514DD}" srcOrd="1" destOrd="0" presId="urn:microsoft.com/office/officeart/2005/8/layout/pList2"/>
    <dgm:cxn modelId="{78A53BA1-07BC-4EC7-BFE5-680803F0CE98}" type="presParOf" srcId="{3B9D07E0-B032-48E0-B186-F9ABF872FB74}" destId="{AADAA42B-7B43-4E32-8953-0DEF7089266B}" srcOrd="2" destOrd="0" presId="urn:microsoft.com/office/officeart/2005/8/layout/pList2"/>
    <dgm:cxn modelId="{592DCCBC-3251-4232-916C-A3F952CC31CC}" type="presParOf" srcId="{AADAA42B-7B43-4E32-8953-0DEF7089266B}" destId="{BC658D9A-AB2D-4592-B405-E21DBA5265B2}" srcOrd="0" destOrd="0" presId="urn:microsoft.com/office/officeart/2005/8/layout/pList2"/>
    <dgm:cxn modelId="{9B1A3710-B372-43BF-A6A4-7142EF35E57B}" type="presParOf" srcId="{AADAA42B-7B43-4E32-8953-0DEF7089266B}" destId="{8CA06C88-AE40-4484-BB3A-26E3A72AC7A1}" srcOrd="1" destOrd="0" presId="urn:microsoft.com/office/officeart/2005/8/layout/pList2"/>
    <dgm:cxn modelId="{73AD5F1C-ACEB-47EE-A881-3F8435A57033}" type="presParOf" srcId="{AADAA42B-7B43-4E32-8953-0DEF7089266B}" destId="{9F2F680B-31DA-4521-A38B-F09A22970567}" srcOrd="2" destOrd="0" presId="urn:microsoft.com/office/officeart/2005/8/layout/p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D409F6-3D8F-4555-B185-99059B5755AC}" type="doc">
      <dgm:prSet loTypeId="urn:microsoft.com/office/officeart/2005/8/layout/pList2" loCatId="list" qsTypeId="urn:microsoft.com/office/officeart/2005/8/quickstyle/simple5" qsCatId="simple" csTypeId="urn:microsoft.com/office/officeart/2005/8/colors/accent3_4" csCatId="accent3" phldr="1"/>
      <dgm:spPr/>
      <dgm:t>
        <a:bodyPr/>
        <a:lstStyle/>
        <a:p>
          <a:endParaRPr lang="uk-UA"/>
        </a:p>
      </dgm:t>
    </dgm:pt>
    <dgm:pt modelId="{85ACB1DB-6CD1-4C56-B2B5-35F1A5A932DF}">
      <dgm:prSet phldrT="[Текст]" custT="1"/>
      <dgm:spPr/>
      <dgm:t>
        <a:bodyPr/>
        <a:lstStyle/>
        <a:p>
          <a:r>
            <a:rPr lang="uk-UA" sz="2000" i="1" baseline="0" dirty="0" err="1" smtClean="0">
              <a:solidFill>
                <a:schemeClr val="tx1"/>
              </a:solidFill>
              <a:latin typeface="Georgia" pitchFamily="18" charset="0"/>
            </a:rPr>
            <a:t>Взаємо-зв’язок</a:t>
          </a:r>
          <a:r>
            <a:rPr lang="uk-UA" sz="2000" i="1" baseline="0" dirty="0" smtClean="0">
              <a:solidFill>
                <a:schemeClr val="tx1"/>
              </a:solidFill>
              <a:latin typeface="Georgia" pitchFamily="18" charset="0"/>
            </a:rPr>
            <a:t> рослин і тварин</a:t>
          </a:r>
          <a:endParaRPr lang="uk-UA" sz="2000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5946F76A-B200-4CC4-B6EF-0ED78C7203A4}" type="parTrans" cxnId="{FD8688A8-E271-404D-B50C-76AEF50291EF}">
      <dgm:prSet/>
      <dgm:spPr/>
      <dgm:t>
        <a:bodyPr/>
        <a:lstStyle/>
        <a:p>
          <a:endParaRPr lang="uk-UA"/>
        </a:p>
      </dgm:t>
    </dgm:pt>
    <dgm:pt modelId="{7F27C5A0-4B07-4B7A-8124-42AE1CE2B2F5}" type="sibTrans" cxnId="{FD8688A8-E271-404D-B50C-76AEF50291EF}">
      <dgm:prSet/>
      <dgm:spPr/>
      <dgm:t>
        <a:bodyPr/>
        <a:lstStyle/>
        <a:p>
          <a:endParaRPr lang="uk-UA"/>
        </a:p>
      </dgm:t>
    </dgm:pt>
    <dgm:pt modelId="{3182D163-2C2A-426B-95D3-B50A4E1C93DD}">
      <dgm:prSet phldrT="[Текст]" custT="1"/>
      <dgm:spPr/>
      <dgm:t>
        <a:bodyPr/>
        <a:lstStyle/>
        <a:p>
          <a:r>
            <a:rPr lang="uk-UA" sz="2000" i="1" baseline="0" dirty="0" err="1" smtClean="0">
              <a:solidFill>
                <a:schemeClr val="tx1"/>
              </a:solidFill>
              <a:latin typeface="Georgia" pitchFamily="18" charset="0"/>
            </a:rPr>
            <a:t>Взаємо-зв’язок</a:t>
          </a:r>
          <a:r>
            <a:rPr lang="uk-UA" sz="2000" i="1" baseline="0" dirty="0" smtClean="0">
              <a:solidFill>
                <a:schemeClr val="tx1"/>
              </a:solidFill>
              <a:latin typeface="Georgia" pitchFamily="18" charset="0"/>
            </a:rPr>
            <a:t> рослин з </a:t>
          </a:r>
          <a:r>
            <a:rPr lang="uk-UA" sz="2000" i="1" baseline="0" dirty="0" err="1" smtClean="0">
              <a:solidFill>
                <a:schemeClr val="tx1"/>
              </a:solidFill>
              <a:latin typeface="Georgia" pitchFamily="18" charset="0"/>
            </a:rPr>
            <a:t>мікро-організ-мами</a:t>
          </a:r>
          <a:endParaRPr lang="uk-UA" sz="2000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86DC50E-E501-4BBF-AA9E-F33652E93A98}" type="parTrans" cxnId="{398EC9F4-55CD-44DB-AD15-63310A2AD953}">
      <dgm:prSet/>
      <dgm:spPr/>
      <dgm:t>
        <a:bodyPr/>
        <a:lstStyle/>
        <a:p>
          <a:endParaRPr lang="uk-UA"/>
        </a:p>
      </dgm:t>
    </dgm:pt>
    <dgm:pt modelId="{FC04A12B-FC51-4885-97D0-E98C713526C8}" type="sibTrans" cxnId="{398EC9F4-55CD-44DB-AD15-63310A2AD953}">
      <dgm:prSet/>
      <dgm:spPr/>
      <dgm:t>
        <a:bodyPr/>
        <a:lstStyle/>
        <a:p>
          <a:endParaRPr lang="uk-UA"/>
        </a:p>
      </dgm:t>
    </dgm:pt>
    <dgm:pt modelId="{32D1759A-4842-4E03-A0C6-281DFE1BAA1F}">
      <dgm:prSet phldrT="[Текст]" custT="1"/>
      <dgm:spPr/>
      <dgm:t>
        <a:bodyPr/>
        <a:lstStyle/>
        <a:p>
          <a:r>
            <a:rPr lang="uk-UA" sz="2000" i="1" baseline="0" dirty="0" smtClean="0">
              <a:solidFill>
                <a:schemeClr val="tx1"/>
              </a:solidFill>
              <a:latin typeface="Georgia" pitchFamily="18" charset="0"/>
            </a:rPr>
            <a:t>Вплив рослин одне на одного </a:t>
          </a:r>
          <a:endParaRPr lang="uk-UA" sz="2000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A0A313A-7691-4690-8B8E-34AB8732D270}" type="parTrans" cxnId="{6DB84332-929F-4FDF-95BC-C5C674AE857C}">
      <dgm:prSet/>
      <dgm:spPr/>
      <dgm:t>
        <a:bodyPr/>
        <a:lstStyle/>
        <a:p>
          <a:endParaRPr lang="uk-UA"/>
        </a:p>
      </dgm:t>
    </dgm:pt>
    <dgm:pt modelId="{F462F90D-FF0F-4195-9C99-FB40A8DD38CD}" type="sibTrans" cxnId="{6DB84332-929F-4FDF-95BC-C5C674AE857C}">
      <dgm:prSet/>
      <dgm:spPr/>
      <dgm:t>
        <a:bodyPr/>
        <a:lstStyle/>
        <a:p>
          <a:endParaRPr lang="uk-UA"/>
        </a:p>
      </dgm:t>
    </dgm:pt>
    <dgm:pt modelId="{5061FBE1-5CE3-4B4F-81F6-4CC9F4ED424D}" type="pres">
      <dgm:prSet presAssocID="{DAD409F6-3D8F-4555-B185-99059B5755AC}" presName="Name0" presStyleCnt="0">
        <dgm:presLayoutVars>
          <dgm:dir/>
          <dgm:resizeHandles val="exact"/>
        </dgm:presLayoutVars>
      </dgm:prSet>
      <dgm:spPr/>
    </dgm:pt>
    <dgm:pt modelId="{3E2D32F5-702A-4AE1-AA69-6D41F8249232}" type="pres">
      <dgm:prSet presAssocID="{DAD409F6-3D8F-4555-B185-99059B5755AC}" presName="bkgdShp" presStyleLbl="alignAccFollowNode1" presStyleIdx="0" presStyleCnt="1"/>
      <dgm:spPr/>
    </dgm:pt>
    <dgm:pt modelId="{189A3FC1-8A3F-4DC7-868F-3C978BCA100D}" type="pres">
      <dgm:prSet presAssocID="{DAD409F6-3D8F-4555-B185-99059B5755AC}" presName="linComp" presStyleCnt="0"/>
      <dgm:spPr/>
    </dgm:pt>
    <dgm:pt modelId="{D84E1B4F-B2E9-4849-B068-EC657F1FD966}" type="pres">
      <dgm:prSet presAssocID="{85ACB1DB-6CD1-4C56-B2B5-35F1A5A932DF}" presName="compNode" presStyleCnt="0"/>
      <dgm:spPr/>
    </dgm:pt>
    <dgm:pt modelId="{D6AC3930-C584-460F-805B-2A37F2835728}" type="pres">
      <dgm:prSet presAssocID="{85ACB1DB-6CD1-4C56-B2B5-35F1A5A932DF}" presName="node" presStyleLbl="node1" presStyleIdx="0" presStyleCnt="3">
        <dgm:presLayoutVars>
          <dgm:bulletEnabled val="1"/>
        </dgm:presLayoutVars>
      </dgm:prSet>
      <dgm:spPr/>
    </dgm:pt>
    <dgm:pt modelId="{17EA57D4-5C89-4FB8-BFEE-9A5B56E120CC}" type="pres">
      <dgm:prSet presAssocID="{85ACB1DB-6CD1-4C56-B2B5-35F1A5A932DF}" presName="invisiNode" presStyleLbl="node1" presStyleIdx="0" presStyleCnt="3"/>
      <dgm:spPr/>
    </dgm:pt>
    <dgm:pt modelId="{AC4E2DA1-4F08-41A8-BAE7-160C702A7537}" type="pres">
      <dgm:prSet presAssocID="{85ACB1DB-6CD1-4C56-B2B5-35F1A5A932DF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BDFF472-3F59-489E-9BDA-021C63DBA6AE}" type="pres">
      <dgm:prSet presAssocID="{7F27C5A0-4B07-4B7A-8124-42AE1CE2B2F5}" presName="sibTrans" presStyleLbl="sibTrans2D1" presStyleIdx="0" presStyleCnt="0"/>
      <dgm:spPr/>
    </dgm:pt>
    <dgm:pt modelId="{CFC08490-097D-43B0-9E7A-C84BD1F44FC1}" type="pres">
      <dgm:prSet presAssocID="{3182D163-2C2A-426B-95D3-B50A4E1C93DD}" presName="compNode" presStyleCnt="0"/>
      <dgm:spPr/>
    </dgm:pt>
    <dgm:pt modelId="{83CE5150-75E3-4947-8C7F-1A2D3AD2A322}" type="pres">
      <dgm:prSet presAssocID="{3182D163-2C2A-426B-95D3-B50A4E1C93D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2A99A9-F746-4A4A-AC04-434CDFC71918}" type="pres">
      <dgm:prSet presAssocID="{3182D163-2C2A-426B-95D3-B50A4E1C93DD}" presName="invisiNode" presStyleLbl="node1" presStyleIdx="1" presStyleCnt="3"/>
      <dgm:spPr/>
    </dgm:pt>
    <dgm:pt modelId="{F47816EC-82A5-4470-9246-F31374973722}" type="pres">
      <dgm:prSet presAssocID="{3182D163-2C2A-426B-95D3-B50A4E1C93DD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6403AE5-414C-4474-94C6-251521B89BE5}" type="pres">
      <dgm:prSet presAssocID="{FC04A12B-FC51-4885-97D0-E98C713526C8}" presName="sibTrans" presStyleLbl="sibTrans2D1" presStyleIdx="0" presStyleCnt="0"/>
      <dgm:spPr/>
    </dgm:pt>
    <dgm:pt modelId="{BEB1E8DE-8F9B-4998-8A56-A11B29358AE1}" type="pres">
      <dgm:prSet presAssocID="{32D1759A-4842-4E03-A0C6-281DFE1BAA1F}" presName="compNode" presStyleCnt="0"/>
      <dgm:spPr/>
    </dgm:pt>
    <dgm:pt modelId="{8E7A631E-DB63-4928-A4B4-EC8FD1478F37}" type="pres">
      <dgm:prSet presAssocID="{32D1759A-4842-4E03-A0C6-281DFE1BAA1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E78687-A4F3-4320-BE2F-8C1CE1116AD1}" type="pres">
      <dgm:prSet presAssocID="{32D1759A-4842-4E03-A0C6-281DFE1BAA1F}" presName="invisiNode" presStyleLbl="node1" presStyleIdx="2" presStyleCnt="3"/>
      <dgm:spPr/>
    </dgm:pt>
    <dgm:pt modelId="{60D85808-25A6-4316-810A-83480C1D9CAF}" type="pres">
      <dgm:prSet presAssocID="{32D1759A-4842-4E03-A0C6-281DFE1BAA1F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12D4C1B1-4566-44C5-987B-DAC1CE9C9390}" type="presOf" srcId="{7F27C5A0-4B07-4B7A-8124-42AE1CE2B2F5}" destId="{2BDFF472-3F59-489E-9BDA-021C63DBA6AE}" srcOrd="0" destOrd="0" presId="urn:microsoft.com/office/officeart/2005/8/layout/pList2"/>
    <dgm:cxn modelId="{AB14E819-334C-4E7E-ABF2-0D44FC8BBD4D}" type="presOf" srcId="{32D1759A-4842-4E03-A0C6-281DFE1BAA1F}" destId="{8E7A631E-DB63-4928-A4B4-EC8FD1478F37}" srcOrd="0" destOrd="0" presId="urn:microsoft.com/office/officeart/2005/8/layout/pList2"/>
    <dgm:cxn modelId="{C58A0627-ED6B-484E-8714-DDCB52BA0B6F}" type="presOf" srcId="{3182D163-2C2A-426B-95D3-B50A4E1C93DD}" destId="{83CE5150-75E3-4947-8C7F-1A2D3AD2A322}" srcOrd="0" destOrd="0" presId="urn:microsoft.com/office/officeart/2005/8/layout/pList2"/>
    <dgm:cxn modelId="{FD8688A8-E271-404D-B50C-76AEF50291EF}" srcId="{DAD409F6-3D8F-4555-B185-99059B5755AC}" destId="{85ACB1DB-6CD1-4C56-B2B5-35F1A5A932DF}" srcOrd="0" destOrd="0" parTransId="{5946F76A-B200-4CC4-B6EF-0ED78C7203A4}" sibTransId="{7F27C5A0-4B07-4B7A-8124-42AE1CE2B2F5}"/>
    <dgm:cxn modelId="{398EC9F4-55CD-44DB-AD15-63310A2AD953}" srcId="{DAD409F6-3D8F-4555-B185-99059B5755AC}" destId="{3182D163-2C2A-426B-95D3-B50A4E1C93DD}" srcOrd="1" destOrd="0" parTransId="{186DC50E-E501-4BBF-AA9E-F33652E93A98}" sibTransId="{FC04A12B-FC51-4885-97D0-E98C713526C8}"/>
    <dgm:cxn modelId="{4F408777-A53A-43A2-863B-C56DC9652C65}" type="presOf" srcId="{85ACB1DB-6CD1-4C56-B2B5-35F1A5A932DF}" destId="{D6AC3930-C584-460F-805B-2A37F2835728}" srcOrd="0" destOrd="0" presId="urn:microsoft.com/office/officeart/2005/8/layout/pList2"/>
    <dgm:cxn modelId="{3CF93DCE-0D4D-4C32-885A-62133DACB3B9}" type="presOf" srcId="{DAD409F6-3D8F-4555-B185-99059B5755AC}" destId="{5061FBE1-5CE3-4B4F-81F6-4CC9F4ED424D}" srcOrd="0" destOrd="0" presId="urn:microsoft.com/office/officeart/2005/8/layout/pList2"/>
    <dgm:cxn modelId="{32E9C9AE-AE37-45F3-A075-56B25DEA82B6}" type="presOf" srcId="{FC04A12B-FC51-4885-97D0-E98C713526C8}" destId="{66403AE5-414C-4474-94C6-251521B89BE5}" srcOrd="0" destOrd="0" presId="urn:microsoft.com/office/officeart/2005/8/layout/pList2"/>
    <dgm:cxn modelId="{6DB84332-929F-4FDF-95BC-C5C674AE857C}" srcId="{DAD409F6-3D8F-4555-B185-99059B5755AC}" destId="{32D1759A-4842-4E03-A0C6-281DFE1BAA1F}" srcOrd="2" destOrd="0" parTransId="{9A0A313A-7691-4690-8B8E-34AB8732D270}" sibTransId="{F462F90D-FF0F-4195-9C99-FB40A8DD38CD}"/>
    <dgm:cxn modelId="{E7B8456D-D254-4E5A-A957-8909E75F41FE}" type="presParOf" srcId="{5061FBE1-5CE3-4B4F-81F6-4CC9F4ED424D}" destId="{3E2D32F5-702A-4AE1-AA69-6D41F8249232}" srcOrd="0" destOrd="0" presId="urn:microsoft.com/office/officeart/2005/8/layout/pList2"/>
    <dgm:cxn modelId="{F5F05160-EC8B-4DEA-8898-6B117AFA0C76}" type="presParOf" srcId="{5061FBE1-5CE3-4B4F-81F6-4CC9F4ED424D}" destId="{189A3FC1-8A3F-4DC7-868F-3C978BCA100D}" srcOrd="1" destOrd="0" presId="urn:microsoft.com/office/officeart/2005/8/layout/pList2"/>
    <dgm:cxn modelId="{725F846D-C3DE-4F28-A412-4DC9D8543D69}" type="presParOf" srcId="{189A3FC1-8A3F-4DC7-868F-3C978BCA100D}" destId="{D84E1B4F-B2E9-4849-B068-EC657F1FD966}" srcOrd="0" destOrd="0" presId="urn:microsoft.com/office/officeart/2005/8/layout/pList2"/>
    <dgm:cxn modelId="{5C698A0E-FB23-433E-825E-311EC0682365}" type="presParOf" srcId="{D84E1B4F-B2E9-4849-B068-EC657F1FD966}" destId="{D6AC3930-C584-460F-805B-2A37F2835728}" srcOrd="0" destOrd="0" presId="urn:microsoft.com/office/officeart/2005/8/layout/pList2"/>
    <dgm:cxn modelId="{86B000EB-E966-434C-9552-B05617740446}" type="presParOf" srcId="{D84E1B4F-B2E9-4849-B068-EC657F1FD966}" destId="{17EA57D4-5C89-4FB8-BFEE-9A5B56E120CC}" srcOrd="1" destOrd="0" presId="urn:microsoft.com/office/officeart/2005/8/layout/pList2"/>
    <dgm:cxn modelId="{095DC778-77A6-4B02-8DD7-D2FE6A8F42AA}" type="presParOf" srcId="{D84E1B4F-B2E9-4849-B068-EC657F1FD966}" destId="{AC4E2DA1-4F08-41A8-BAE7-160C702A7537}" srcOrd="2" destOrd="0" presId="urn:microsoft.com/office/officeart/2005/8/layout/pList2"/>
    <dgm:cxn modelId="{173CCD92-EB88-46CF-8F83-74DB44B40EB2}" type="presParOf" srcId="{189A3FC1-8A3F-4DC7-868F-3C978BCA100D}" destId="{2BDFF472-3F59-489E-9BDA-021C63DBA6AE}" srcOrd="1" destOrd="0" presId="urn:microsoft.com/office/officeart/2005/8/layout/pList2"/>
    <dgm:cxn modelId="{EFD1B5E7-DE92-4216-B4D5-FA930D90E646}" type="presParOf" srcId="{189A3FC1-8A3F-4DC7-868F-3C978BCA100D}" destId="{CFC08490-097D-43B0-9E7A-C84BD1F44FC1}" srcOrd="2" destOrd="0" presId="urn:microsoft.com/office/officeart/2005/8/layout/pList2"/>
    <dgm:cxn modelId="{0EFA3A31-78C2-40B7-94E1-6F1DEA24222A}" type="presParOf" srcId="{CFC08490-097D-43B0-9E7A-C84BD1F44FC1}" destId="{83CE5150-75E3-4947-8C7F-1A2D3AD2A322}" srcOrd="0" destOrd="0" presId="urn:microsoft.com/office/officeart/2005/8/layout/pList2"/>
    <dgm:cxn modelId="{1B392685-F576-4D0A-9ED4-8BE6689F9185}" type="presParOf" srcId="{CFC08490-097D-43B0-9E7A-C84BD1F44FC1}" destId="{DC2A99A9-F746-4A4A-AC04-434CDFC71918}" srcOrd="1" destOrd="0" presId="urn:microsoft.com/office/officeart/2005/8/layout/pList2"/>
    <dgm:cxn modelId="{051DDE98-398E-4426-8B7D-40B4168EA5D2}" type="presParOf" srcId="{CFC08490-097D-43B0-9E7A-C84BD1F44FC1}" destId="{F47816EC-82A5-4470-9246-F31374973722}" srcOrd="2" destOrd="0" presId="urn:microsoft.com/office/officeart/2005/8/layout/pList2"/>
    <dgm:cxn modelId="{F8270077-71A6-45AF-9C98-FAE91A3BBF81}" type="presParOf" srcId="{189A3FC1-8A3F-4DC7-868F-3C978BCA100D}" destId="{66403AE5-414C-4474-94C6-251521B89BE5}" srcOrd="3" destOrd="0" presId="urn:microsoft.com/office/officeart/2005/8/layout/pList2"/>
    <dgm:cxn modelId="{AC709785-F658-4E5E-B356-3059B22F82EF}" type="presParOf" srcId="{189A3FC1-8A3F-4DC7-868F-3C978BCA100D}" destId="{BEB1E8DE-8F9B-4998-8A56-A11B29358AE1}" srcOrd="4" destOrd="0" presId="urn:microsoft.com/office/officeart/2005/8/layout/pList2"/>
    <dgm:cxn modelId="{437CE9F2-1B59-4169-B185-824024E941DC}" type="presParOf" srcId="{BEB1E8DE-8F9B-4998-8A56-A11B29358AE1}" destId="{8E7A631E-DB63-4928-A4B4-EC8FD1478F37}" srcOrd="0" destOrd="0" presId="urn:microsoft.com/office/officeart/2005/8/layout/pList2"/>
    <dgm:cxn modelId="{14589797-39DE-4C5B-95B9-579C9EDFF220}" type="presParOf" srcId="{BEB1E8DE-8F9B-4998-8A56-A11B29358AE1}" destId="{1BE78687-A4F3-4320-BE2F-8C1CE1116AD1}" srcOrd="1" destOrd="0" presId="urn:microsoft.com/office/officeart/2005/8/layout/pList2"/>
    <dgm:cxn modelId="{F8B51779-549B-4B51-ABC8-D195DAA940E9}" type="presParOf" srcId="{BEB1E8DE-8F9B-4998-8A56-A11B29358AE1}" destId="{60D85808-25A6-4316-810A-83480C1D9CAF}" srcOrd="2" destOrd="0" presId="urn:microsoft.com/office/officeart/2005/8/layout/p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E1C6F1-7044-419D-BC0A-25042C56A993}" type="doc">
      <dgm:prSet loTypeId="urn:microsoft.com/office/officeart/2005/8/layout/process5" loCatId="process" qsTypeId="urn:microsoft.com/office/officeart/2005/8/quickstyle/simple5" qsCatId="simple" csTypeId="urn:microsoft.com/office/officeart/2005/8/colors/accent3_4" csCatId="accent3" phldr="1"/>
      <dgm:spPr/>
      <dgm:t>
        <a:bodyPr/>
        <a:lstStyle/>
        <a:p>
          <a:endParaRPr lang="uk-UA"/>
        </a:p>
      </dgm:t>
    </dgm:pt>
    <dgm:pt modelId="{C9FE333B-9C23-4AAD-961E-329104B81B96}">
      <dgm:prSet phldrT="[Текст]"/>
      <dgm:spPr/>
      <dgm:t>
        <a:bodyPr/>
        <a:lstStyle/>
        <a:p>
          <a:r>
            <a:rPr lang="uk-UA" b="0" i="1" baseline="0" dirty="0" smtClean="0">
              <a:solidFill>
                <a:schemeClr val="tx1"/>
              </a:solidFill>
              <a:latin typeface="Georgia" pitchFamily="18" charset="0"/>
            </a:rPr>
            <a:t>нестатеве розмноження</a:t>
          </a:r>
          <a:endParaRPr lang="uk-UA" b="0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D5EF8231-729B-4908-B886-6E9E0849B0F6}" type="parTrans" cxnId="{D1ECF45C-7414-44DA-BD23-25AB37B24943}">
      <dgm:prSet/>
      <dgm:spPr/>
      <dgm:t>
        <a:bodyPr/>
        <a:lstStyle/>
        <a:p>
          <a:endParaRPr lang="uk-UA"/>
        </a:p>
      </dgm:t>
    </dgm:pt>
    <dgm:pt modelId="{B6D63A0D-2DCE-498C-9394-CE18BAE7EA0E}" type="sibTrans" cxnId="{D1ECF45C-7414-44DA-BD23-25AB37B24943}">
      <dgm:prSet/>
      <dgm:spPr/>
      <dgm:t>
        <a:bodyPr/>
        <a:lstStyle/>
        <a:p>
          <a:endParaRPr lang="uk-UA"/>
        </a:p>
      </dgm:t>
    </dgm:pt>
    <dgm:pt modelId="{1444140A-99FD-43F8-A183-19D2CE2EDEBB}">
      <dgm:prSet phldrT="[Текст]"/>
      <dgm:spPr/>
      <dgm:t>
        <a:bodyPr/>
        <a:lstStyle/>
        <a:p>
          <a:r>
            <a:rPr lang="uk-UA" b="0" i="1" baseline="0" dirty="0" smtClean="0">
              <a:solidFill>
                <a:schemeClr val="tx1"/>
              </a:solidFill>
              <a:latin typeface="Georgia" pitchFamily="18" charset="0"/>
            </a:rPr>
            <a:t>вегетативне розмноження у рослинництві</a:t>
          </a:r>
          <a:endParaRPr lang="uk-UA" b="0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F0DCCE37-6F8C-4BF0-B4F3-A3DA7318CE82}" type="parTrans" cxnId="{500E5058-DF20-432F-9F32-E9EA995EC448}">
      <dgm:prSet/>
      <dgm:spPr/>
      <dgm:t>
        <a:bodyPr/>
        <a:lstStyle/>
        <a:p>
          <a:endParaRPr lang="uk-UA"/>
        </a:p>
      </dgm:t>
    </dgm:pt>
    <dgm:pt modelId="{817801F6-2639-4DF2-9772-EF346ADE4432}" type="sibTrans" cxnId="{500E5058-DF20-432F-9F32-E9EA995EC448}">
      <dgm:prSet/>
      <dgm:spPr/>
      <dgm:t>
        <a:bodyPr/>
        <a:lstStyle/>
        <a:p>
          <a:endParaRPr lang="uk-UA"/>
        </a:p>
      </dgm:t>
    </dgm:pt>
    <dgm:pt modelId="{7B51E27C-A2E2-49B5-90FF-F712CFC3F668}">
      <dgm:prSet phldrT="[Текст]"/>
      <dgm:spPr/>
      <dgm:t>
        <a:bodyPr/>
        <a:lstStyle/>
        <a:p>
          <a:r>
            <a:rPr lang="uk-UA" b="0" i="1" baseline="0" dirty="0" smtClean="0">
              <a:solidFill>
                <a:schemeClr val="tx1"/>
              </a:solidFill>
              <a:latin typeface="Georgia" pitchFamily="18" charset="0"/>
            </a:rPr>
            <a:t>статеве розмноження </a:t>
          </a:r>
          <a:endParaRPr lang="uk-UA" b="0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3C7123E6-1258-4B4E-9F57-FEA4C403F161}" type="parTrans" cxnId="{EF0A80AF-7A49-4197-91DA-D3C7E5D6D9CB}">
      <dgm:prSet/>
      <dgm:spPr/>
      <dgm:t>
        <a:bodyPr/>
        <a:lstStyle/>
        <a:p>
          <a:endParaRPr lang="uk-UA"/>
        </a:p>
      </dgm:t>
    </dgm:pt>
    <dgm:pt modelId="{3B6D746A-E5F1-4684-B54D-74086B68077F}" type="sibTrans" cxnId="{EF0A80AF-7A49-4197-91DA-D3C7E5D6D9CB}">
      <dgm:prSet/>
      <dgm:spPr/>
      <dgm:t>
        <a:bodyPr/>
        <a:lstStyle/>
        <a:p>
          <a:endParaRPr lang="uk-UA"/>
        </a:p>
      </dgm:t>
    </dgm:pt>
    <dgm:pt modelId="{12910382-54BB-4B02-9365-96B6F776A151}">
      <dgm:prSet phldrT="[Текст]"/>
      <dgm:spPr/>
      <dgm:t>
        <a:bodyPr/>
        <a:lstStyle/>
        <a:p>
          <a:r>
            <a:rPr lang="uk-UA" b="0" i="1" baseline="0" dirty="0" smtClean="0">
              <a:solidFill>
                <a:schemeClr val="tx1"/>
              </a:solidFill>
              <a:latin typeface="Georgia" pitchFamily="18" charset="0"/>
            </a:rPr>
            <a:t>квітка, суцвіття</a:t>
          </a:r>
          <a:endParaRPr lang="uk-UA" b="0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28500292-DCCF-4F7D-A42D-7CDEF279C17A}" type="parTrans" cxnId="{395CBA47-4E02-4598-A8FD-12AAEC8D0F86}">
      <dgm:prSet/>
      <dgm:spPr/>
      <dgm:t>
        <a:bodyPr/>
        <a:lstStyle/>
        <a:p>
          <a:endParaRPr lang="uk-UA"/>
        </a:p>
      </dgm:t>
    </dgm:pt>
    <dgm:pt modelId="{3A96C99A-4AEF-4228-86DD-FF02CE36B589}" type="sibTrans" cxnId="{395CBA47-4E02-4598-A8FD-12AAEC8D0F86}">
      <dgm:prSet/>
      <dgm:spPr/>
      <dgm:t>
        <a:bodyPr/>
        <a:lstStyle/>
        <a:p>
          <a:endParaRPr lang="uk-UA"/>
        </a:p>
      </dgm:t>
    </dgm:pt>
    <dgm:pt modelId="{CFF9AF8D-174D-46DC-A186-98FADBADCEB6}">
      <dgm:prSet phldrT="[Текст]"/>
      <dgm:spPr/>
      <dgm:t>
        <a:bodyPr/>
        <a:lstStyle/>
        <a:p>
          <a:r>
            <a:rPr lang="uk-UA" b="0" i="1" baseline="0" dirty="0" smtClean="0">
              <a:solidFill>
                <a:schemeClr val="tx1"/>
              </a:solidFill>
              <a:latin typeface="Georgia" pitchFamily="18" charset="0"/>
            </a:rPr>
            <a:t>запилення і запліднення</a:t>
          </a:r>
          <a:endParaRPr lang="uk-UA" b="0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D98A7288-41CC-4F24-9D7A-A7558879A797}" type="parTrans" cxnId="{BBDC4CA8-3BD8-45D0-A502-C53688D3F380}">
      <dgm:prSet/>
      <dgm:spPr/>
      <dgm:t>
        <a:bodyPr/>
        <a:lstStyle/>
        <a:p>
          <a:endParaRPr lang="uk-UA"/>
        </a:p>
      </dgm:t>
    </dgm:pt>
    <dgm:pt modelId="{D2428E51-9FA9-4D78-A42A-BF61F44CC6E9}" type="sibTrans" cxnId="{BBDC4CA8-3BD8-45D0-A502-C53688D3F380}">
      <dgm:prSet/>
      <dgm:spPr/>
      <dgm:t>
        <a:bodyPr/>
        <a:lstStyle/>
        <a:p>
          <a:endParaRPr lang="uk-UA"/>
        </a:p>
      </dgm:t>
    </dgm:pt>
    <dgm:pt modelId="{BB0C6753-69EC-4A64-A0C1-AA66ADFBEC8C}" type="pres">
      <dgm:prSet presAssocID="{86E1C6F1-7044-419D-BC0A-25042C56A993}" presName="diagram" presStyleCnt="0">
        <dgm:presLayoutVars>
          <dgm:dir/>
          <dgm:resizeHandles val="exact"/>
        </dgm:presLayoutVars>
      </dgm:prSet>
      <dgm:spPr/>
    </dgm:pt>
    <dgm:pt modelId="{DF184C26-7F56-4865-AEAB-34F18290893F}" type="pres">
      <dgm:prSet presAssocID="{C9FE333B-9C23-4AAD-961E-329104B81B9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D674AE-659A-4641-B319-9B12B4949586}" type="pres">
      <dgm:prSet presAssocID="{B6D63A0D-2DCE-498C-9394-CE18BAE7EA0E}" presName="sibTrans" presStyleLbl="sibTrans2D1" presStyleIdx="0" presStyleCnt="4"/>
      <dgm:spPr/>
    </dgm:pt>
    <dgm:pt modelId="{C1AEB4CF-D9ED-4D53-9AC6-26C26D2DD4C7}" type="pres">
      <dgm:prSet presAssocID="{B6D63A0D-2DCE-498C-9394-CE18BAE7EA0E}" presName="connectorText" presStyleLbl="sibTrans2D1" presStyleIdx="0" presStyleCnt="4"/>
      <dgm:spPr/>
    </dgm:pt>
    <dgm:pt modelId="{A82A10C9-9115-48AD-82E8-5053AF4CABD9}" type="pres">
      <dgm:prSet presAssocID="{1444140A-99FD-43F8-A183-19D2CE2EDEB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C20F0A-EA1A-495F-A271-546D4DADB7FC}" type="pres">
      <dgm:prSet presAssocID="{817801F6-2639-4DF2-9772-EF346ADE4432}" presName="sibTrans" presStyleLbl="sibTrans2D1" presStyleIdx="1" presStyleCnt="4"/>
      <dgm:spPr/>
    </dgm:pt>
    <dgm:pt modelId="{AFA709EC-58C9-4821-953F-D945F29F7B7E}" type="pres">
      <dgm:prSet presAssocID="{817801F6-2639-4DF2-9772-EF346ADE4432}" presName="connectorText" presStyleLbl="sibTrans2D1" presStyleIdx="1" presStyleCnt="4"/>
      <dgm:spPr/>
    </dgm:pt>
    <dgm:pt modelId="{EEFF2F0B-1976-4F9D-813D-77080AD02928}" type="pres">
      <dgm:prSet presAssocID="{7B51E27C-A2E2-49B5-90FF-F712CFC3F66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23F127-77F5-4BA5-934A-7B31CC86850B}" type="pres">
      <dgm:prSet presAssocID="{3B6D746A-E5F1-4684-B54D-74086B68077F}" presName="sibTrans" presStyleLbl="sibTrans2D1" presStyleIdx="2" presStyleCnt="4"/>
      <dgm:spPr/>
    </dgm:pt>
    <dgm:pt modelId="{40CDBBD9-5CBA-450D-96B7-89356A890644}" type="pres">
      <dgm:prSet presAssocID="{3B6D746A-E5F1-4684-B54D-74086B68077F}" presName="connectorText" presStyleLbl="sibTrans2D1" presStyleIdx="2" presStyleCnt="4"/>
      <dgm:spPr/>
    </dgm:pt>
    <dgm:pt modelId="{B3D9653F-09A8-479C-9B2C-A1E120275BD6}" type="pres">
      <dgm:prSet presAssocID="{12910382-54BB-4B02-9365-96B6F776A15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5F0F61C-6556-4AFE-91A7-04BAA957955E}" type="pres">
      <dgm:prSet presAssocID="{3A96C99A-4AEF-4228-86DD-FF02CE36B589}" presName="sibTrans" presStyleLbl="sibTrans2D1" presStyleIdx="3" presStyleCnt="4"/>
      <dgm:spPr/>
    </dgm:pt>
    <dgm:pt modelId="{9E73C7DE-2C79-4C82-AA19-DC210A4591E8}" type="pres">
      <dgm:prSet presAssocID="{3A96C99A-4AEF-4228-86DD-FF02CE36B589}" presName="connectorText" presStyleLbl="sibTrans2D1" presStyleIdx="3" presStyleCnt="4"/>
      <dgm:spPr/>
    </dgm:pt>
    <dgm:pt modelId="{7E1D2F30-3218-4198-8FBC-10CF6B6E4602}" type="pres">
      <dgm:prSet presAssocID="{CFF9AF8D-174D-46DC-A186-98FADBADCEB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141EA5E-95A4-4CA8-9D5E-BD9AE1CDB0CE}" type="presOf" srcId="{817801F6-2639-4DF2-9772-EF346ADE4432}" destId="{C4C20F0A-EA1A-495F-A271-546D4DADB7FC}" srcOrd="0" destOrd="0" presId="urn:microsoft.com/office/officeart/2005/8/layout/process5"/>
    <dgm:cxn modelId="{500E5058-DF20-432F-9F32-E9EA995EC448}" srcId="{86E1C6F1-7044-419D-BC0A-25042C56A993}" destId="{1444140A-99FD-43F8-A183-19D2CE2EDEBB}" srcOrd="1" destOrd="0" parTransId="{F0DCCE37-6F8C-4BF0-B4F3-A3DA7318CE82}" sibTransId="{817801F6-2639-4DF2-9772-EF346ADE4432}"/>
    <dgm:cxn modelId="{56E0A882-AFCB-4D89-96AE-5A34FDAB5CD9}" type="presOf" srcId="{B6D63A0D-2DCE-498C-9394-CE18BAE7EA0E}" destId="{C1AEB4CF-D9ED-4D53-9AC6-26C26D2DD4C7}" srcOrd="1" destOrd="0" presId="urn:microsoft.com/office/officeart/2005/8/layout/process5"/>
    <dgm:cxn modelId="{952E71FF-D495-410C-8926-09177AB5EAED}" type="presOf" srcId="{3B6D746A-E5F1-4684-B54D-74086B68077F}" destId="{E023F127-77F5-4BA5-934A-7B31CC86850B}" srcOrd="0" destOrd="0" presId="urn:microsoft.com/office/officeart/2005/8/layout/process5"/>
    <dgm:cxn modelId="{EF0A80AF-7A49-4197-91DA-D3C7E5D6D9CB}" srcId="{86E1C6F1-7044-419D-BC0A-25042C56A993}" destId="{7B51E27C-A2E2-49B5-90FF-F712CFC3F668}" srcOrd="2" destOrd="0" parTransId="{3C7123E6-1258-4B4E-9F57-FEA4C403F161}" sibTransId="{3B6D746A-E5F1-4684-B54D-74086B68077F}"/>
    <dgm:cxn modelId="{145BC46B-BEB1-44B6-97E4-5F07EA484CF4}" type="presOf" srcId="{3A96C99A-4AEF-4228-86DD-FF02CE36B589}" destId="{85F0F61C-6556-4AFE-91A7-04BAA957955E}" srcOrd="0" destOrd="0" presId="urn:microsoft.com/office/officeart/2005/8/layout/process5"/>
    <dgm:cxn modelId="{505494F6-EF70-4986-8910-A8C9E18590FD}" type="presOf" srcId="{C9FE333B-9C23-4AAD-961E-329104B81B96}" destId="{DF184C26-7F56-4865-AEAB-34F18290893F}" srcOrd="0" destOrd="0" presId="urn:microsoft.com/office/officeart/2005/8/layout/process5"/>
    <dgm:cxn modelId="{BBDC4CA8-3BD8-45D0-A502-C53688D3F380}" srcId="{86E1C6F1-7044-419D-BC0A-25042C56A993}" destId="{CFF9AF8D-174D-46DC-A186-98FADBADCEB6}" srcOrd="4" destOrd="0" parTransId="{D98A7288-41CC-4F24-9D7A-A7558879A797}" sibTransId="{D2428E51-9FA9-4D78-A42A-BF61F44CC6E9}"/>
    <dgm:cxn modelId="{89318E6E-A499-4726-AD79-115D754BAD62}" type="presOf" srcId="{12910382-54BB-4B02-9365-96B6F776A151}" destId="{B3D9653F-09A8-479C-9B2C-A1E120275BD6}" srcOrd="0" destOrd="0" presId="urn:microsoft.com/office/officeart/2005/8/layout/process5"/>
    <dgm:cxn modelId="{EBD5A956-22EF-4CA2-AFCC-7621926EC590}" type="presOf" srcId="{86E1C6F1-7044-419D-BC0A-25042C56A993}" destId="{BB0C6753-69EC-4A64-A0C1-AA66ADFBEC8C}" srcOrd="0" destOrd="0" presId="urn:microsoft.com/office/officeart/2005/8/layout/process5"/>
    <dgm:cxn modelId="{F1515586-1EA9-43C8-BE28-AD89C4956616}" type="presOf" srcId="{1444140A-99FD-43F8-A183-19D2CE2EDEBB}" destId="{A82A10C9-9115-48AD-82E8-5053AF4CABD9}" srcOrd="0" destOrd="0" presId="urn:microsoft.com/office/officeart/2005/8/layout/process5"/>
    <dgm:cxn modelId="{EFCF0E56-CF50-474A-B569-EDD24104801E}" type="presOf" srcId="{7B51E27C-A2E2-49B5-90FF-F712CFC3F668}" destId="{EEFF2F0B-1976-4F9D-813D-77080AD02928}" srcOrd="0" destOrd="0" presId="urn:microsoft.com/office/officeart/2005/8/layout/process5"/>
    <dgm:cxn modelId="{826F6943-8607-47BD-937D-BD5BA1061D0D}" type="presOf" srcId="{B6D63A0D-2DCE-498C-9394-CE18BAE7EA0E}" destId="{A5D674AE-659A-4641-B319-9B12B4949586}" srcOrd="0" destOrd="0" presId="urn:microsoft.com/office/officeart/2005/8/layout/process5"/>
    <dgm:cxn modelId="{395CBA47-4E02-4598-A8FD-12AAEC8D0F86}" srcId="{86E1C6F1-7044-419D-BC0A-25042C56A993}" destId="{12910382-54BB-4B02-9365-96B6F776A151}" srcOrd="3" destOrd="0" parTransId="{28500292-DCCF-4F7D-A42D-7CDEF279C17A}" sibTransId="{3A96C99A-4AEF-4228-86DD-FF02CE36B589}"/>
    <dgm:cxn modelId="{4D565A28-FE6A-4B85-9E23-BF77D76AA7CB}" type="presOf" srcId="{817801F6-2639-4DF2-9772-EF346ADE4432}" destId="{AFA709EC-58C9-4821-953F-D945F29F7B7E}" srcOrd="1" destOrd="0" presId="urn:microsoft.com/office/officeart/2005/8/layout/process5"/>
    <dgm:cxn modelId="{4A609C47-9D03-4BDE-96EB-EF437E779A51}" type="presOf" srcId="{3A96C99A-4AEF-4228-86DD-FF02CE36B589}" destId="{9E73C7DE-2C79-4C82-AA19-DC210A4591E8}" srcOrd="1" destOrd="0" presId="urn:microsoft.com/office/officeart/2005/8/layout/process5"/>
    <dgm:cxn modelId="{D1ECF45C-7414-44DA-BD23-25AB37B24943}" srcId="{86E1C6F1-7044-419D-BC0A-25042C56A993}" destId="{C9FE333B-9C23-4AAD-961E-329104B81B96}" srcOrd="0" destOrd="0" parTransId="{D5EF8231-729B-4908-B886-6E9E0849B0F6}" sibTransId="{B6D63A0D-2DCE-498C-9394-CE18BAE7EA0E}"/>
    <dgm:cxn modelId="{F3CBC54F-9AC4-4E2A-B6B7-ECB193885C23}" type="presOf" srcId="{3B6D746A-E5F1-4684-B54D-74086B68077F}" destId="{40CDBBD9-5CBA-450D-96B7-89356A890644}" srcOrd="1" destOrd="0" presId="urn:microsoft.com/office/officeart/2005/8/layout/process5"/>
    <dgm:cxn modelId="{40CF48BB-97C1-4DBA-9C15-5AADF0B5F5C1}" type="presOf" srcId="{CFF9AF8D-174D-46DC-A186-98FADBADCEB6}" destId="{7E1D2F30-3218-4198-8FBC-10CF6B6E4602}" srcOrd="0" destOrd="0" presId="urn:microsoft.com/office/officeart/2005/8/layout/process5"/>
    <dgm:cxn modelId="{DCDE4C92-DF79-4D87-8BD9-5912A241FB1F}" type="presParOf" srcId="{BB0C6753-69EC-4A64-A0C1-AA66ADFBEC8C}" destId="{DF184C26-7F56-4865-AEAB-34F18290893F}" srcOrd="0" destOrd="0" presId="urn:microsoft.com/office/officeart/2005/8/layout/process5"/>
    <dgm:cxn modelId="{EF48C661-1F3B-4838-B7EB-7D8EB2D62EFD}" type="presParOf" srcId="{BB0C6753-69EC-4A64-A0C1-AA66ADFBEC8C}" destId="{A5D674AE-659A-4641-B319-9B12B4949586}" srcOrd="1" destOrd="0" presId="urn:microsoft.com/office/officeart/2005/8/layout/process5"/>
    <dgm:cxn modelId="{04FCA94D-A55A-4114-8402-B5F45BCE1AA9}" type="presParOf" srcId="{A5D674AE-659A-4641-B319-9B12B4949586}" destId="{C1AEB4CF-D9ED-4D53-9AC6-26C26D2DD4C7}" srcOrd="0" destOrd="0" presId="urn:microsoft.com/office/officeart/2005/8/layout/process5"/>
    <dgm:cxn modelId="{76578F80-46CC-4F0A-963F-B6A2846A40E5}" type="presParOf" srcId="{BB0C6753-69EC-4A64-A0C1-AA66ADFBEC8C}" destId="{A82A10C9-9115-48AD-82E8-5053AF4CABD9}" srcOrd="2" destOrd="0" presId="urn:microsoft.com/office/officeart/2005/8/layout/process5"/>
    <dgm:cxn modelId="{339BA1DE-760E-4B06-9468-62E398262281}" type="presParOf" srcId="{BB0C6753-69EC-4A64-A0C1-AA66ADFBEC8C}" destId="{C4C20F0A-EA1A-495F-A271-546D4DADB7FC}" srcOrd="3" destOrd="0" presId="urn:microsoft.com/office/officeart/2005/8/layout/process5"/>
    <dgm:cxn modelId="{2DF3B55F-57F0-4468-AA9B-2423A681C218}" type="presParOf" srcId="{C4C20F0A-EA1A-495F-A271-546D4DADB7FC}" destId="{AFA709EC-58C9-4821-953F-D945F29F7B7E}" srcOrd="0" destOrd="0" presId="urn:microsoft.com/office/officeart/2005/8/layout/process5"/>
    <dgm:cxn modelId="{87A35589-753E-47A8-A9B5-4C01DF32BFAE}" type="presParOf" srcId="{BB0C6753-69EC-4A64-A0C1-AA66ADFBEC8C}" destId="{EEFF2F0B-1976-4F9D-813D-77080AD02928}" srcOrd="4" destOrd="0" presId="urn:microsoft.com/office/officeart/2005/8/layout/process5"/>
    <dgm:cxn modelId="{50D101EF-D649-441A-A89B-FF0378FD69B5}" type="presParOf" srcId="{BB0C6753-69EC-4A64-A0C1-AA66ADFBEC8C}" destId="{E023F127-77F5-4BA5-934A-7B31CC86850B}" srcOrd="5" destOrd="0" presId="urn:microsoft.com/office/officeart/2005/8/layout/process5"/>
    <dgm:cxn modelId="{B6DFABE2-979A-4304-AE40-1ACDFE0CA54B}" type="presParOf" srcId="{E023F127-77F5-4BA5-934A-7B31CC86850B}" destId="{40CDBBD9-5CBA-450D-96B7-89356A890644}" srcOrd="0" destOrd="0" presId="urn:microsoft.com/office/officeart/2005/8/layout/process5"/>
    <dgm:cxn modelId="{8FF17684-8096-4D69-91B5-890A7F5F3B16}" type="presParOf" srcId="{BB0C6753-69EC-4A64-A0C1-AA66ADFBEC8C}" destId="{B3D9653F-09A8-479C-9B2C-A1E120275BD6}" srcOrd="6" destOrd="0" presId="urn:microsoft.com/office/officeart/2005/8/layout/process5"/>
    <dgm:cxn modelId="{B966987A-C794-4611-9895-2BE1C7C74E4F}" type="presParOf" srcId="{BB0C6753-69EC-4A64-A0C1-AA66ADFBEC8C}" destId="{85F0F61C-6556-4AFE-91A7-04BAA957955E}" srcOrd="7" destOrd="0" presId="urn:microsoft.com/office/officeart/2005/8/layout/process5"/>
    <dgm:cxn modelId="{011C398D-FFEF-40A1-8178-E8D05F010313}" type="presParOf" srcId="{85F0F61C-6556-4AFE-91A7-04BAA957955E}" destId="{9E73C7DE-2C79-4C82-AA19-DC210A4591E8}" srcOrd="0" destOrd="0" presId="urn:microsoft.com/office/officeart/2005/8/layout/process5"/>
    <dgm:cxn modelId="{4B0C5A53-2ED2-4BDB-8973-D8CF0AAFB8A4}" type="presParOf" srcId="{BB0C6753-69EC-4A64-A0C1-AA66ADFBEC8C}" destId="{7E1D2F30-3218-4198-8FBC-10CF6B6E4602}" srcOrd="8" destOrd="0" presId="urn:microsoft.com/office/officeart/2005/8/layout/process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19B621-7EC2-4BEC-A4C2-E4782228D81C}" type="doc">
      <dgm:prSet loTypeId="urn:microsoft.com/office/officeart/2005/8/layout/pList2" loCatId="list" qsTypeId="urn:microsoft.com/office/officeart/2005/8/quickstyle/simple5" qsCatId="simple" csTypeId="urn:microsoft.com/office/officeart/2005/8/colors/accent3_5" csCatId="accent3" phldr="1"/>
      <dgm:spPr/>
    </dgm:pt>
    <dgm:pt modelId="{8CB73067-6146-41BD-90E7-9C35B7066691}">
      <dgm:prSet phldrT="[Текст]" custT="1"/>
      <dgm:spPr/>
      <dgm:t>
        <a:bodyPr anchor="ctr"/>
        <a:lstStyle/>
        <a:p>
          <a:r>
            <a:rPr lang="uk-UA" sz="2500" b="1" i="1" baseline="0" dirty="0" err="1" smtClean="0">
              <a:solidFill>
                <a:schemeClr val="tx1"/>
              </a:solidFill>
              <a:latin typeface="Georgia" pitchFamily="18" charset="0"/>
            </a:rPr>
            <a:t>симбіо-тичні</a:t>
          </a:r>
          <a:endParaRPr lang="uk-UA" sz="25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F945D139-6521-4572-8D3C-339CB723E066}" type="parTrans" cxnId="{81A92955-BD0B-420D-9DAC-F56155B6A513}">
      <dgm:prSet/>
      <dgm:spPr/>
      <dgm:t>
        <a:bodyPr/>
        <a:lstStyle/>
        <a:p>
          <a:endParaRPr lang="uk-UA"/>
        </a:p>
      </dgm:t>
    </dgm:pt>
    <dgm:pt modelId="{13654816-C0BD-4AAA-9F90-33099D53CABB}" type="sibTrans" cxnId="{81A92955-BD0B-420D-9DAC-F56155B6A513}">
      <dgm:prSet/>
      <dgm:spPr/>
      <dgm:t>
        <a:bodyPr/>
        <a:lstStyle/>
        <a:p>
          <a:endParaRPr lang="uk-UA"/>
        </a:p>
      </dgm:t>
    </dgm:pt>
    <dgm:pt modelId="{52FDD863-F78D-4C40-BE24-92849C82FECA}">
      <dgm:prSet phldrT="[Текст]" custT="1"/>
      <dgm:spPr/>
      <dgm:t>
        <a:bodyPr anchor="ctr"/>
        <a:lstStyle/>
        <a:p>
          <a:r>
            <a:rPr lang="uk-UA" sz="2500" b="1" i="1" baseline="0" dirty="0" err="1" smtClean="0">
              <a:solidFill>
                <a:schemeClr val="tx1"/>
              </a:solidFill>
              <a:latin typeface="Georgia" pitchFamily="18" charset="0"/>
            </a:rPr>
            <a:t>сапрот-рофні</a:t>
          </a:r>
          <a:endParaRPr lang="uk-UA" sz="25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85E0886-4A7C-4E73-B8CF-4B9E3BF3C016}" type="parTrans" cxnId="{202A71A9-DAB9-44C8-A74A-B52AE388ECC9}">
      <dgm:prSet/>
      <dgm:spPr/>
      <dgm:t>
        <a:bodyPr/>
        <a:lstStyle/>
        <a:p>
          <a:endParaRPr lang="uk-UA"/>
        </a:p>
      </dgm:t>
    </dgm:pt>
    <dgm:pt modelId="{83CA16A6-A869-4490-8DC6-EE82994E6B97}" type="sibTrans" cxnId="{202A71A9-DAB9-44C8-A74A-B52AE388ECC9}">
      <dgm:prSet/>
      <dgm:spPr/>
      <dgm:t>
        <a:bodyPr/>
        <a:lstStyle/>
        <a:p>
          <a:endParaRPr lang="uk-UA"/>
        </a:p>
      </dgm:t>
    </dgm:pt>
    <dgm:pt modelId="{F845EB0B-7AFF-468D-977E-8BE868FA9AD1}">
      <dgm:prSet phldrT="[Текст]" custT="1"/>
      <dgm:spPr/>
      <dgm:t>
        <a:bodyPr anchor="ctr"/>
        <a:lstStyle/>
        <a:p>
          <a:r>
            <a:rPr lang="uk-UA" sz="2500" b="1" i="1" baseline="0" dirty="0" err="1" smtClean="0">
              <a:solidFill>
                <a:schemeClr val="tx1"/>
              </a:solidFill>
              <a:latin typeface="Georgia" pitchFamily="18" charset="0"/>
            </a:rPr>
            <a:t>парази-тичні</a:t>
          </a:r>
          <a:endParaRPr lang="uk-UA" sz="25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1D4E6D5-3F3D-4C58-A729-6546079AD2CC}" type="parTrans" cxnId="{D87D75E6-D613-4809-8E16-0BA9221F4E44}">
      <dgm:prSet/>
      <dgm:spPr/>
      <dgm:t>
        <a:bodyPr/>
        <a:lstStyle/>
        <a:p>
          <a:endParaRPr lang="uk-UA"/>
        </a:p>
      </dgm:t>
    </dgm:pt>
    <dgm:pt modelId="{35B48B6C-6DFA-4143-99EA-B46A09434578}" type="sibTrans" cxnId="{D87D75E6-D613-4809-8E16-0BA9221F4E44}">
      <dgm:prSet/>
      <dgm:spPr/>
      <dgm:t>
        <a:bodyPr/>
        <a:lstStyle/>
        <a:p>
          <a:endParaRPr lang="uk-UA"/>
        </a:p>
      </dgm:t>
    </dgm:pt>
    <dgm:pt modelId="{BBD53414-5A29-4A84-95B2-80C5EA096156}" type="pres">
      <dgm:prSet presAssocID="{7B19B621-7EC2-4BEC-A4C2-E4782228D81C}" presName="Name0" presStyleCnt="0">
        <dgm:presLayoutVars>
          <dgm:dir/>
          <dgm:resizeHandles val="exact"/>
        </dgm:presLayoutVars>
      </dgm:prSet>
      <dgm:spPr/>
    </dgm:pt>
    <dgm:pt modelId="{055D940B-1B3A-4F1C-9AC9-B127613E7938}" type="pres">
      <dgm:prSet presAssocID="{7B19B621-7EC2-4BEC-A4C2-E4782228D81C}" presName="bkgdShp" presStyleLbl="alignAccFollowNode1" presStyleIdx="0" presStyleCnt="1"/>
      <dgm:spPr/>
    </dgm:pt>
    <dgm:pt modelId="{ADCDB830-C308-4608-968C-8B40FF1ECDFC}" type="pres">
      <dgm:prSet presAssocID="{7B19B621-7EC2-4BEC-A4C2-E4782228D81C}" presName="linComp" presStyleCnt="0"/>
      <dgm:spPr/>
    </dgm:pt>
    <dgm:pt modelId="{E908EBF5-8B10-411D-974C-951A0D76E90E}" type="pres">
      <dgm:prSet presAssocID="{8CB73067-6146-41BD-90E7-9C35B7066691}" presName="compNode" presStyleCnt="0"/>
      <dgm:spPr/>
    </dgm:pt>
    <dgm:pt modelId="{756BB6F1-0FB7-48BC-A971-8CEC41227264}" type="pres">
      <dgm:prSet presAssocID="{8CB73067-6146-41BD-90E7-9C35B706669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E57F5D-44D7-4A9E-9FD8-0ABF0265435A}" type="pres">
      <dgm:prSet presAssocID="{8CB73067-6146-41BD-90E7-9C35B7066691}" presName="invisiNode" presStyleLbl="node1" presStyleIdx="0" presStyleCnt="3"/>
      <dgm:spPr/>
    </dgm:pt>
    <dgm:pt modelId="{33B18C95-ABE5-4420-A534-348F01136D33}" type="pres">
      <dgm:prSet presAssocID="{8CB73067-6146-41BD-90E7-9C35B7066691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FD5764E-FC8D-4442-8BC0-D50D32034E9D}" type="pres">
      <dgm:prSet presAssocID="{13654816-C0BD-4AAA-9F90-33099D53CABB}" presName="sibTrans" presStyleLbl="sibTrans2D1" presStyleIdx="0" presStyleCnt="0"/>
      <dgm:spPr/>
    </dgm:pt>
    <dgm:pt modelId="{DEDC5736-4643-486A-98E2-4F506B775185}" type="pres">
      <dgm:prSet presAssocID="{52FDD863-F78D-4C40-BE24-92849C82FECA}" presName="compNode" presStyleCnt="0"/>
      <dgm:spPr/>
    </dgm:pt>
    <dgm:pt modelId="{F3AE6033-995C-40E1-B83D-EDE6CCC99690}" type="pres">
      <dgm:prSet presAssocID="{52FDD863-F78D-4C40-BE24-92849C82FEC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0EB249-2824-4E5A-9794-E5CB583470BB}" type="pres">
      <dgm:prSet presAssocID="{52FDD863-F78D-4C40-BE24-92849C82FECA}" presName="invisiNode" presStyleLbl="node1" presStyleIdx="1" presStyleCnt="3"/>
      <dgm:spPr/>
    </dgm:pt>
    <dgm:pt modelId="{1ABD7A76-C3AA-42DC-833F-8BB5A1FC05D1}" type="pres">
      <dgm:prSet presAssocID="{52FDD863-F78D-4C40-BE24-92849C82FECA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A1D2FAD-7DB1-4E39-B97D-78D2AB955D0C}" type="pres">
      <dgm:prSet presAssocID="{83CA16A6-A869-4490-8DC6-EE82994E6B97}" presName="sibTrans" presStyleLbl="sibTrans2D1" presStyleIdx="0" presStyleCnt="0"/>
      <dgm:spPr/>
    </dgm:pt>
    <dgm:pt modelId="{C1E9DA9A-2FE8-4604-B94F-9667CC9DA2C2}" type="pres">
      <dgm:prSet presAssocID="{F845EB0B-7AFF-468D-977E-8BE868FA9AD1}" presName="compNode" presStyleCnt="0"/>
      <dgm:spPr/>
    </dgm:pt>
    <dgm:pt modelId="{035CF178-DD00-482F-BF0D-5116F3DD6153}" type="pres">
      <dgm:prSet presAssocID="{F845EB0B-7AFF-468D-977E-8BE868FA9AD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67C045-E420-4381-A63F-A737B2A9D328}" type="pres">
      <dgm:prSet presAssocID="{F845EB0B-7AFF-468D-977E-8BE868FA9AD1}" presName="invisiNode" presStyleLbl="node1" presStyleIdx="2" presStyleCnt="3"/>
      <dgm:spPr/>
    </dgm:pt>
    <dgm:pt modelId="{C2B88EDA-A6CE-4A3F-9C3E-21520A550A40}" type="pres">
      <dgm:prSet presAssocID="{F845EB0B-7AFF-468D-977E-8BE868FA9AD1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202A71A9-DAB9-44C8-A74A-B52AE388ECC9}" srcId="{7B19B621-7EC2-4BEC-A4C2-E4782228D81C}" destId="{52FDD863-F78D-4C40-BE24-92849C82FECA}" srcOrd="1" destOrd="0" parTransId="{085E0886-4A7C-4E73-B8CF-4B9E3BF3C016}" sibTransId="{83CA16A6-A869-4490-8DC6-EE82994E6B97}"/>
    <dgm:cxn modelId="{397D51E4-6467-4A27-8170-A5B175353444}" type="presOf" srcId="{83CA16A6-A869-4490-8DC6-EE82994E6B97}" destId="{FA1D2FAD-7DB1-4E39-B97D-78D2AB955D0C}" srcOrd="0" destOrd="0" presId="urn:microsoft.com/office/officeart/2005/8/layout/pList2"/>
    <dgm:cxn modelId="{0504431F-7D16-4E74-8406-250D14C27ACF}" type="presOf" srcId="{F845EB0B-7AFF-468D-977E-8BE868FA9AD1}" destId="{035CF178-DD00-482F-BF0D-5116F3DD6153}" srcOrd="0" destOrd="0" presId="urn:microsoft.com/office/officeart/2005/8/layout/pList2"/>
    <dgm:cxn modelId="{73EE5397-C878-4EF8-8030-C9EEC68AFC1D}" type="presOf" srcId="{7B19B621-7EC2-4BEC-A4C2-E4782228D81C}" destId="{BBD53414-5A29-4A84-95B2-80C5EA096156}" srcOrd="0" destOrd="0" presId="urn:microsoft.com/office/officeart/2005/8/layout/pList2"/>
    <dgm:cxn modelId="{81A92955-BD0B-420D-9DAC-F56155B6A513}" srcId="{7B19B621-7EC2-4BEC-A4C2-E4782228D81C}" destId="{8CB73067-6146-41BD-90E7-9C35B7066691}" srcOrd="0" destOrd="0" parTransId="{F945D139-6521-4572-8D3C-339CB723E066}" sibTransId="{13654816-C0BD-4AAA-9F90-33099D53CABB}"/>
    <dgm:cxn modelId="{02968D4A-BDF3-44DD-A46A-DB9DD04FD311}" type="presOf" srcId="{13654816-C0BD-4AAA-9F90-33099D53CABB}" destId="{CFD5764E-FC8D-4442-8BC0-D50D32034E9D}" srcOrd="0" destOrd="0" presId="urn:microsoft.com/office/officeart/2005/8/layout/pList2"/>
    <dgm:cxn modelId="{99DD22BC-A0ED-4BBF-90E3-00CE9B03A10A}" type="presOf" srcId="{52FDD863-F78D-4C40-BE24-92849C82FECA}" destId="{F3AE6033-995C-40E1-B83D-EDE6CCC99690}" srcOrd="0" destOrd="0" presId="urn:microsoft.com/office/officeart/2005/8/layout/pList2"/>
    <dgm:cxn modelId="{D87D75E6-D613-4809-8E16-0BA9221F4E44}" srcId="{7B19B621-7EC2-4BEC-A4C2-E4782228D81C}" destId="{F845EB0B-7AFF-468D-977E-8BE868FA9AD1}" srcOrd="2" destOrd="0" parTransId="{61D4E6D5-3F3D-4C58-A729-6546079AD2CC}" sibTransId="{35B48B6C-6DFA-4143-99EA-B46A09434578}"/>
    <dgm:cxn modelId="{CBC65B1A-95B0-4041-BB59-791874C48F98}" type="presOf" srcId="{8CB73067-6146-41BD-90E7-9C35B7066691}" destId="{756BB6F1-0FB7-48BC-A971-8CEC41227264}" srcOrd="0" destOrd="0" presId="urn:microsoft.com/office/officeart/2005/8/layout/pList2"/>
    <dgm:cxn modelId="{EBA103A8-F83C-4178-8105-F0C8DC6A3B2F}" type="presParOf" srcId="{BBD53414-5A29-4A84-95B2-80C5EA096156}" destId="{055D940B-1B3A-4F1C-9AC9-B127613E7938}" srcOrd="0" destOrd="0" presId="urn:microsoft.com/office/officeart/2005/8/layout/pList2"/>
    <dgm:cxn modelId="{C3D40A7A-6AB4-4B47-8CB7-F3EEA413C7B5}" type="presParOf" srcId="{BBD53414-5A29-4A84-95B2-80C5EA096156}" destId="{ADCDB830-C308-4608-968C-8B40FF1ECDFC}" srcOrd="1" destOrd="0" presId="urn:microsoft.com/office/officeart/2005/8/layout/pList2"/>
    <dgm:cxn modelId="{C088F372-20A5-4E9C-87AF-F4D09A575130}" type="presParOf" srcId="{ADCDB830-C308-4608-968C-8B40FF1ECDFC}" destId="{E908EBF5-8B10-411D-974C-951A0D76E90E}" srcOrd="0" destOrd="0" presId="urn:microsoft.com/office/officeart/2005/8/layout/pList2"/>
    <dgm:cxn modelId="{640786EB-DE07-4C51-AA74-60F28E599833}" type="presParOf" srcId="{E908EBF5-8B10-411D-974C-951A0D76E90E}" destId="{756BB6F1-0FB7-48BC-A971-8CEC41227264}" srcOrd="0" destOrd="0" presId="urn:microsoft.com/office/officeart/2005/8/layout/pList2"/>
    <dgm:cxn modelId="{9ADA4FB9-0944-4D90-AF8B-870E155EDDA8}" type="presParOf" srcId="{E908EBF5-8B10-411D-974C-951A0D76E90E}" destId="{B0E57F5D-44D7-4A9E-9FD8-0ABF0265435A}" srcOrd="1" destOrd="0" presId="urn:microsoft.com/office/officeart/2005/8/layout/pList2"/>
    <dgm:cxn modelId="{2869DEE7-6314-4E10-9864-731DDCC533E1}" type="presParOf" srcId="{E908EBF5-8B10-411D-974C-951A0D76E90E}" destId="{33B18C95-ABE5-4420-A534-348F01136D33}" srcOrd="2" destOrd="0" presId="urn:microsoft.com/office/officeart/2005/8/layout/pList2"/>
    <dgm:cxn modelId="{9143B70B-AF35-4D7A-A2A9-2E8FD61948FD}" type="presParOf" srcId="{ADCDB830-C308-4608-968C-8B40FF1ECDFC}" destId="{CFD5764E-FC8D-4442-8BC0-D50D32034E9D}" srcOrd="1" destOrd="0" presId="urn:microsoft.com/office/officeart/2005/8/layout/pList2"/>
    <dgm:cxn modelId="{67FA1FB0-0CFF-4EC2-B54B-2D069D72F9E0}" type="presParOf" srcId="{ADCDB830-C308-4608-968C-8B40FF1ECDFC}" destId="{DEDC5736-4643-486A-98E2-4F506B775185}" srcOrd="2" destOrd="0" presId="urn:microsoft.com/office/officeart/2005/8/layout/pList2"/>
    <dgm:cxn modelId="{FABF8476-12B5-4EA4-8466-30FCDEBE3E15}" type="presParOf" srcId="{DEDC5736-4643-486A-98E2-4F506B775185}" destId="{F3AE6033-995C-40E1-B83D-EDE6CCC99690}" srcOrd="0" destOrd="0" presId="urn:microsoft.com/office/officeart/2005/8/layout/pList2"/>
    <dgm:cxn modelId="{FAA5C6C6-D76C-4DFB-9783-DE9C5690FCDF}" type="presParOf" srcId="{DEDC5736-4643-486A-98E2-4F506B775185}" destId="{DD0EB249-2824-4E5A-9794-E5CB583470BB}" srcOrd="1" destOrd="0" presId="urn:microsoft.com/office/officeart/2005/8/layout/pList2"/>
    <dgm:cxn modelId="{56AE6302-B564-4A9E-9E23-48F3E0163805}" type="presParOf" srcId="{DEDC5736-4643-486A-98E2-4F506B775185}" destId="{1ABD7A76-C3AA-42DC-833F-8BB5A1FC05D1}" srcOrd="2" destOrd="0" presId="urn:microsoft.com/office/officeart/2005/8/layout/pList2"/>
    <dgm:cxn modelId="{35A8C2CD-C6AB-4B0A-8FBD-02FB6B6E80F5}" type="presParOf" srcId="{ADCDB830-C308-4608-968C-8B40FF1ECDFC}" destId="{FA1D2FAD-7DB1-4E39-B97D-78D2AB955D0C}" srcOrd="3" destOrd="0" presId="urn:microsoft.com/office/officeart/2005/8/layout/pList2"/>
    <dgm:cxn modelId="{C3C49D40-B918-4BD9-881A-78BC1F793643}" type="presParOf" srcId="{ADCDB830-C308-4608-968C-8B40FF1ECDFC}" destId="{C1E9DA9A-2FE8-4604-B94F-9667CC9DA2C2}" srcOrd="4" destOrd="0" presId="urn:microsoft.com/office/officeart/2005/8/layout/pList2"/>
    <dgm:cxn modelId="{C83453DB-FB8E-4884-9BBB-3A9EA0EEED90}" type="presParOf" srcId="{C1E9DA9A-2FE8-4604-B94F-9667CC9DA2C2}" destId="{035CF178-DD00-482F-BF0D-5116F3DD6153}" srcOrd="0" destOrd="0" presId="urn:microsoft.com/office/officeart/2005/8/layout/pList2"/>
    <dgm:cxn modelId="{B46DAF3B-23C5-45A4-83C6-9F1475A64364}" type="presParOf" srcId="{C1E9DA9A-2FE8-4604-B94F-9667CC9DA2C2}" destId="{2367C045-E420-4381-A63F-A737B2A9D328}" srcOrd="1" destOrd="0" presId="urn:microsoft.com/office/officeart/2005/8/layout/pList2"/>
    <dgm:cxn modelId="{2D45F69F-9B88-4632-9651-053216E33E0E}" type="presParOf" srcId="{C1E9DA9A-2FE8-4604-B94F-9667CC9DA2C2}" destId="{C2B88EDA-A6CE-4A3F-9C3E-21520A550A40}" srcOrd="2" destOrd="0" presId="urn:microsoft.com/office/officeart/2005/8/layout/p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18D7E-2FBE-4E14-A17A-32471809D4E5}" type="datetimeFigureOut">
              <a:rPr lang="ru-RU" smtClean="0"/>
              <a:pPr/>
              <a:t>10.03.2019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3B4F9-80F4-405C-9490-91B77C34417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42910" y="1714500"/>
            <a:ext cx="7586690" cy="2428875"/>
          </a:xfrm>
        </p:spPr>
        <p:txBody>
          <a:bodyPr>
            <a:normAutofit/>
          </a:bodyPr>
          <a:lstStyle/>
          <a:p>
            <a:r>
              <a:rPr lang="uk-UA" b="1" i="1" dirty="0">
                <a:latin typeface="Georgia" pitchFamily="18" charset="0"/>
                <a:ea typeface="Batang" pitchFamily="18" charset="-127"/>
              </a:rPr>
              <a:t>МЕТОДИКА НАВЧАННЯ БІОЛОГІЇ В 6 КЛАСІ</a:t>
            </a:r>
            <a:endParaRPr lang="uk-UA" dirty="0">
              <a:latin typeface="Georgia" pitchFamily="18" charset="0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i="1" dirty="0" smtClean="0">
                <a:latin typeface="Georgia" pitchFamily="18" charset="0"/>
              </a:rPr>
              <a:t>Етапи формування і розвитку поняття</a:t>
            </a:r>
            <a:r>
              <a:rPr lang="uk-UA" sz="3600" b="1" i="1" dirty="0" smtClean="0">
                <a:latin typeface="Georgia" pitchFamily="18" charset="0"/>
              </a:rPr>
              <a:t> </a:t>
            </a:r>
            <a:r>
              <a:rPr lang="ru-RU" sz="3600" b="1" i="1" dirty="0" smtClean="0">
                <a:latin typeface="Georgia" pitchFamily="18" charset="0"/>
              </a:rPr>
              <a:t>«</a:t>
            </a:r>
            <a:r>
              <a:rPr lang="uk-UA" sz="3600" b="1" i="1" dirty="0" smtClean="0">
                <a:latin typeface="Georgia" pitchFamily="18" charset="0"/>
              </a:rPr>
              <a:t>клітина</a:t>
            </a:r>
            <a:r>
              <a:rPr lang="ru-RU" sz="3600" b="1" i="1" dirty="0" smtClean="0">
                <a:latin typeface="Georgia" pitchFamily="18" charset="0"/>
              </a:rPr>
              <a:t>»</a:t>
            </a:r>
            <a:endParaRPr lang="uk-UA" sz="3600" b="1" i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i="1" dirty="0" smtClean="0">
                <a:latin typeface="Georgia" pitchFamily="18" charset="0"/>
              </a:rPr>
              <a:t>Тема 2.</a:t>
            </a:r>
            <a:r>
              <a:rPr lang="uk-UA" sz="3200" dirty="0" smtClean="0">
                <a:latin typeface="Georgia" pitchFamily="18" charset="0"/>
              </a:rPr>
              <a:t> </a:t>
            </a:r>
            <a:r>
              <a:rPr lang="uk-UA" sz="3200" b="1" i="1" dirty="0" smtClean="0">
                <a:latin typeface="Georgia" pitchFamily="18" charset="0"/>
              </a:rPr>
              <a:t>Одноклітинні </a:t>
            </a:r>
            <a:r>
              <a:rPr lang="uk-UA" sz="3200" b="1" i="1" dirty="0" smtClean="0">
                <a:latin typeface="Georgia" pitchFamily="18" charset="0"/>
              </a:rPr>
              <a:t>організми. Перехід до </a:t>
            </a:r>
            <a:r>
              <a:rPr lang="uk-UA" sz="3200" b="1" i="1" dirty="0" err="1" smtClean="0">
                <a:latin typeface="Georgia" pitchFamily="18" charset="0"/>
              </a:rPr>
              <a:t>багатоклітинності</a:t>
            </a:r>
            <a:endParaRPr lang="uk-UA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7463" algn="ctr">
              <a:buNone/>
            </a:pPr>
            <a:r>
              <a:rPr lang="uk-UA" sz="2800" i="1" dirty="0" smtClean="0">
                <a:latin typeface="Georgia" pitchFamily="18" charset="0"/>
              </a:rPr>
              <a:t>Провідні положення </a:t>
            </a:r>
            <a:r>
              <a:rPr lang="uk-UA" sz="2800" i="1" dirty="0" smtClean="0">
                <a:latin typeface="Georgia" pitchFamily="18" charset="0"/>
              </a:rPr>
              <a:t>теми, які мають усвідомити </a:t>
            </a:r>
            <a:r>
              <a:rPr lang="uk-UA" sz="2800" i="1" dirty="0" smtClean="0">
                <a:latin typeface="Georgia" pitchFamily="18" charset="0"/>
              </a:rPr>
              <a:t>учні: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клітини можуть бути самостійними організмами;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різниця між колоніальними і багатоклітинними організмами;</a:t>
            </a:r>
            <a:endParaRPr lang="ru-RU" sz="2800" i="1" dirty="0" smtClean="0">
              <a:latin typeface="Georgia" pitchFamily="18" charset="0"/>
            </a:endParaRPr>
          </a:p>
          <a:p>
            <a:r>
              <a:rPr lang="uk-UA" sz="2800" i="1" dirty="0" smtClean="0">
                <a:latin typeface="Georgia" pitchFamily="18" charset="0"/>
              </a:rPr>
              <a:t>роль одноклітинних в екосистемах і пристосування їх до середовищ життя</a:t>
            </a:r>
            <a:endParaRPr lang="uk-UA" sz="28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29642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dirty="0" smtClean="0">
                <a:latin typeface="Georgia" pitchFamily="18" charset="0"/>
              </a:rPr>
              <a:t>Бактерії</a:t>
            </a:r>
            <a:endParaRPr lang="uk-UA" sz="3200" i="1" dirty="0">
              <a:latin typeface="Georgia" pitchFamily="18" charset="0"/>
            </a:endParaRPr>
          </a:p>
        </p:txBody>
      </p:sp>
      <p:pic>
        <p:nvPicPr>
          <p:cNvPr id="7" name="Содержимое 6" descr="imagesIDV5TL6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6182" y="1357298"/>
            <a:ext cx="4714907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2600" i="1" dirty="0" smtClean="0">
                <a:latin typeface="Georgia" pitchFamily="18" charset="0"/>
              </a:rPr>
              <a:t>При вивченні </a:t>
            </a:r>
            <a:r>
              <a:rPr lang="uk-UA" sz="2600" b="1" i="1" dirty="0" smtClean="0">
                <a:latin typeface="Georgia" pitchFamily="18" charset="0"/>
              </a:rPr>
              <a:t>бактерій</a:t>
            </a:r>
            <a:r>
              <a:rPr lang="uk-UA" sz="2600" i="1" dirty="0" smtClean="0">
                <a:latin typeface="Georgia" pitchFamily="18" charset="0"/>
              </a:rPr>
              <a:t> учні мають засвоїти, що ця </a:t>
            </a:r>
            <a:r>
              <a:rPr lang="uk-UA" sz="2600" b="1" i="1" dirty="0" smtClean="0">
                <a:latin typeface="Georgia" pitchFamily="18" charset="0"/>
              </a:rPr>
              <a:t>група організмів суттєво відрізняється від рослин і тварин</a:t>
            </a:r>
            <a:endParaRPr lang="uk-UA" sz="2600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i="1" dirty="0" smtClean="0">
                <a:latin typeface="Georgia" pitchFamily="18" charset="0"/>
              </a:rPr>
              <a:t>Тема </a:t>
            </a:r>
            <a:r>
              <a:rPr lang="uk-UA" sz="3200" i="1" dirty="0" smtClean="0">
                <a:latin typeface="Georgia" pitchFamily="18" charset="0"/>
              </a:rPr>
              <a:t>3. </a:t>
            </a:r>
            <a:r>
              <a:rPr lang="uk-UA" sz="3200" b="1" i="1" dirty="0" smtClean="0">
                <a:latin typeface="Georgia" pitchFamily="18" charset="0"/>
              </a:rPr>
              <a:t>Рослини</a:t>
            </a:r>
            <a:r>
              <a:rPr lang="uk-UA" sz="3200" i="1" dirty="0" smtClean="0">
                <a:latin typeface="Georgia" pitchFamily="18" charset="0"/>
              </a:rPr>
              <a:t> і</a:t>
            </a:r>
            <a:br>
              <a:rPr lang="uk-UA" sz="3200" i="1" dirty="0" smtClean="0">
                <a:latin typeface="Georgia" pitchFamily="18" charset="0"/>
              </a:rPr>
            </a:br>
            <a:r>
              <a:rPr lang="uk-UA" sz="3200" i="1" dirty="0" smtClean="0">
                <a:latin typeface="Georgia" pitchFamily="18" charset="0"/>
              </a:rPr>
              <a:t> </a:t>
            </a:r>
            <a:r>
              <a:rPr lang="uk-UA" sz="3200" i="1" dirty="0" smtClean="0">
                <a:latin typeface="Georgia" pitchFamily="18" charset="0"/>
              </a:rPr>
              <a:t>Тема </a:t>
            </a:r>
            <a:r>
              <a:rPr lang="uk-UA" sz="3200" i="1" dirty="0" smtClean="0">
                <a:latin typeface="Georgia" pitchFamily="18" charset="0"/>
              </a:rPr>
              <a:t>4. </a:t>
            </a:r>
            <a:r>
              <a:rPr lang="uk-UA" sz="3200" b="1" i="1" dirty="0" smtClean="0">
                <a:latin typeface="Georgia" pitchFamily="18" charset="0"/>
              </a:rPr>
              <a:t>Різноманітність рослин</a:t>
            </a:r>
            <a:endParaRPr lang="uk-UA" sz="32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17463">
              <a:buNone/>
            </a:pPr>
            <a:r>
              <a:rPr lang="uk-UA" sz="2800" i="1" dirty="0" smtClean="0">
                <a:latin typeface="Georgia" pitchFamily="18" charset="0"/>
              </a:rPr>
              <a:t>До </a:t>
            </a:r>
            <a:r>
              <a:rPr lang="uk-UA" sz="2800" b="1" i="1" dirty="0" smtClean="0">
                <a:latin typeface="Georgia" pitchFamily="18" charset="0"/>
              </a:rPr>
              <a:t>провідних ідей</a:t>
            </a:r>
            <a:r>
              <a:rPr lang="uk-UA" sz="2800" i="1" dirty="0" smtClean="0">
                <a:latin typeface="Georgia" pitchFamily="18" charset="0"/>
              </a:rPr>
              <a:t> цих тем слід віднести: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ідеї взаємозв’язку будови і функцій рослинного організму та його цілісності;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еволюції;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багаторівневої організації;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взаємозв’язку організму з середовищем;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екологічного значення рослин;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впливу діяльності людини на живу природу;</a:t>
            </a:r>
            <a:endParaRPr lang="ru-RU" sz="2800" i="1" dirty="0" smtClean="0">
              <a:latin typeface="Georgia" pitchFamily="18" charset="0"/>
            </a:endParaRPr>
          </a:p>
          <a:p>
            <a:r>
              <a:rPr lang="uk-UA" sz="2800" i="1" dirty="0" smtClean="0">
                <a:latin typeface="Georgia" pitchFamily="18" charset="0"/>
              </a:rPr>
              <a:t>зв’язку теорії з практикою.</a:t>
            </a:r>
            <a:endParaRPr lang="uk-UA" sz="28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i="1" dirty="0" smtClean="0">
                <a:latin typeface="Georgia" pitchFamily="18" charset="0"/>
              </a:rPr>
              <a:t>Тема 3. </a:t>
            </a:r>
            <a:r>
              <a:rPr lang="uk-UA" sz="3200" b="1" i="1" dirty="0" smtClean="0">
                <a:latin typeface="Georgia" pitchFamily="18" charset="0"/>
              </a:rPr>
              <a:t>Рослини</a:t>
            </a:r>
            <a:endParaRPr lang="uk-UA" sz="3200" b="1" dirty="0">
              <a:latin typeface="Georgia" pitchFamily="18" charset="0"/>
            </a:endParaRPr>
          </a:p>
        </p:txBody>
      </p:sp>
      <p:pic>
        <p:nvPicPr>
          <p:cNvPr id="4" name="Содержимое 3" descr="1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928802"/>
            <a:ext cx="5643602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82957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3.</a:t>
            </a:r>
            <a:r>
              <a:rPr lang="uk-UA" sz="3200" i="1" dirty="0" smtClean="0">
                <a:latin typeface="Georgia" pitchFamily="18" charset="0"/>
              </a:rPr>
              <a:t> Рослини</a:t>
            </a:r>
            <a:endParaRPr lang="uk-UA" sz="3200" dirty="0"/>
          </a:p>
        </p:txBody>
      </p:sp>
      <p:pic>
        <p:nvPicPr>
          <p:cNvPr id="7" name="Содержимое 6" descr="imagesVCL68F3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1857364"/>
            <a:ext cx="3429024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971924" cy="4691063"/>
          </a:xfrm>
        </p:spPr>
        <p:txBody>
          <a:bodyPr>
            <a:normAutofit lnSpcReduction="10000"/>
          </a:bodyPr>
          <a:lstStyle/>
          <a:p>
            <a:r>
              <a:rPr lang="uk-UA" sz="2400" i="1" dirty="0" smtClean="0">
                <a:latin typeface="Georgia" pitchFamily="18" charset="0"/>
              </a:rPr>
              <a:t>Знання клітинної будови, подібності будови і життєдіяльності рослинного організму, зв’язків між тканинами та органами, функцій рослин є підґрунтям для </a:t>
            </a:r>
            <a:r>
              <a:rPr lang="uk-UA" sz="2400" b="1" i="1" dirty="0" smtClean="0">
                <a:latin typeface="Georgia" pitchFamily="18" charset="0"/>
              </a:rPr>
              <a:t>висновків</a:t>
            </a:r>
            <a:r>
              <a:rPr lang="uk-UA" sz="2400" i="1" dirty="0" smtClean="0">
                <a:latin typeface="Georgia" pitchFamily="18" charset="0"/>
              </a:rPr>
              <a:t> про єдність рослин, їх спільність, про пізнання внутрішньої будови і життєдіяльності рослин.</a:t>
            </a:r>
            <a:endParaRPr lang="ru-RU" sz="2400" i="1" dirty="0" smtClean="0">
              <a:latin typeface="Georgia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43890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3.</a:t>
            </a:r>
            <a:r>
              <a:rPr lang="uk-UA" sz="3200" i="1" dirty="0" smtClean="0">
                <a:latin typeface="Georgia" pitchFamily="18" charset="0"/>
              </a:rPr>
              <a:t> Рослини</a:t>
            </a:r>
            <a:endParaRPr lang="uk-UA" sz="3200" dirty="0"/>
          </a:p>
        </p:txBody>
      </p:sp>
      <p:pic>
        <p:nvPicPr>
          <p:cNvPr id="5" name="Содержимое 4" descr="планета_картинк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857364"/>
            <a:ext cx="3857652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1214422"/>
            <a:ext cx="4186238" cy="46910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400" i="1" dirty="0" smtClean="0">
                <a:latin typeface="Georgia" pitchFamily="18" charset="0"/>
              </a:rPr>
              <a:t>Знання учнів про рослинний організм систематизуються на основі ідей про </a:t>
            </a:r>
            <a:r>
              <a:rPr lang="uk-UA" sz="2400" b="1" i="1" dirty="0" smtClean="0">
                <a:latin typeface="Georgia" pitchFamily="18" charset="0"/>
              </a:rPr>
              <a:t>взаємозв’язок</a:t>
            </a:r>
            <a:r>
              <a:rPr lang="uk-UA" sz="2400" i="1" dirty="0" smtClean="0">
                <a:latin typeface="Georgia" pitchFamily="18" charset="0"/>
              </a:rPr>
              <a:t> </a:t>
            </a:r>
            <a:r>
              <a:rPr lang="uk-UA" sz="2400" b="1" i="1" dirty="0" smtClean="0">
                <a:latin typeface="Georgia" pitchFamily="18" charset="0"/>
              </a:rPr>
              <a:t>будови</a:t>
            </a:r>
            <a:r>
              <a:rPr lang="uk-UA" sz="2400" i="1" dirty="0" smtClean="0">
                <a:latin typeface="Georgia" pitchFamily="18" charset="0"/>
              </a:rPr>
              <a:t> і </a:t>
            </a:r>
            <a:r>
              <a:rPr lang="uk-UA" sz="2400" b="1" i="1" dirty="0" smtClean="0">
                <a:latin typeface="Georgia" pitchFamily="18" charset="0"/>
              </a:rPr>
              <a:t>функцій</a:t>
            </a:r>
            <a:r>
              <a:rPr lang="uk-UA" sz="2400" i="1" dirty="0" smtClean="0">
                <a:latin typeface="Georgia" pitchFamily="18" charset="0"/>
              </a:rPr>
              <a:t>, про зв’язок рослин з середовищем існування</a:t>
            </a:r>
            <a:r>
              <a:rPr lang="uk-UA" sz="2400" i="1" dirty="0" smtClean="0">
                <a:latin typeface="Georgia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uk-UA" sz="2400" b="1" i="1" dirty="0" smtClean="0">
                <a:latin typeface="Georgia" pitchFamily="18" charset="0"/>
              </a:rPr>
              <a:t>Кожна </a:t>
            </a:r>
            <a:r>
              <a:rPr lang="uk-UA" sz="2400" b="1" i="1" dirty="0" smtClean="0">
                <a:latin typeface="Georgia" pitchFamily="18" charset="0"/>
              </a:rPr>
              <a:t>рослина </a:t>
            </a:r>
            <a:r>
              <a:rPr lang="uk-UA" sz="2400" i="1" dirty="0" smtClean="0">
                <a:latin typeface="Georgia" pitchFamily="18" charset="0"/>
              </a:rPr>
              <a:t>– це цілісний організм, для життя якого необхідні певні умови: світло, вода, тепло, повітря, мінеральні речовини</a:t>
            </a:r>
            <a:endParaRPr lang="uk-UA" sz="24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5820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3.</a:t>
            </a:r>
            <a:r>
              <a:rPr lang="uk-UA" sz="3200" i="1" dirty="0" smtClean="0">
                <a:latin typeface="Georgia" pitchFamily="18" charset="0"/>
              </a:rPr>
              <a:t> Рослини</a:t>
            </a:r>
            <a:endParaRPr lang="uk-UA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2757478" cy="4691063"/>
          </a:xfrm>
        </p:spPr>
        <p:txBody>
          <a:bodyPr>
            <a:normAutofit/>
          </a:bodyPr>
          <a:lstStyle/>
          <a:p>
            <a:r>
              <a:rPr lang="uk-UA" sz="2400" b="1" i="1" dirty="0" smtClean="0">
                <a:latin typeface="Georgia" pitchFamily="18" charset="0"/>
              </a:rPr>
              <a:t>Ідея взаємозв’язку </a:t>
            </a:r>
            <a:r>
              <a:rPr lang="uk-UA" sz="2400" i="1" dirty="0" smtClean="0">
                <a:latin typeface="Georgia" pitchFamily="18" charset="0"/>
              </a:rPr>
              <a:t>виявляється в тому, що не лише природне середовище впливає на рослини, але й рослини істотно впливають </a:t>
            </a:r>
            <a:r>
              <a:rPr lang="uk-UA" sz="2400" i="1" dirty="0" smtClean="0">
                <a:latin typeface="Georgia" pitchFamily="18" charset="0"/>
              </a:rPr>
              <a:t>на нього.</a:t>
            </a:r>
            <a:endParaRPr lang="uk-UA" sz="2400" dirty="0" smtClean="0"/>
          </a:p>
          <a:p>
            <a:r>
              <a:rPr lang="uk-UA" sz="2400" i="1" dirty="0" smtClean="0">
                <a:latin typeface="Georgia" pitchFamily="18" charset="0"/>
              </a:rPr>
              <a:t> </a:t>
            </a:r>
            <a:endParaRPr lang="uk-UA" sz="2400" i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5050" y="1571612"/>
          <a:ext cx="5111750" cy="4554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i="1" dirty="0" smtClean="0">
                <a:latin typeface="Georgia" pitchFamily="18" charset="0"/>
              </a:rPr>
              <a:t>Розвиток поняття </a:t>
            </a:r>
            <a:r>
              <a:rPr lang="ru-RU" sz="3200" i="1" dirty="0" smtClean="0">
                <a:latin typeface="Georgia" pitchFamily="18" charset="0"/>
              </a:rPr>
              <a:t>«</a:t>
            </a:r>
            <a:r>
              <a:rPr lang="uk-UA" sz="3200" b="1" i="1" dirty="0" smtClean="0">
                <a:latin typeface="Georgia" pitchFamily="18" charset="0"/>
              </a:rPr>
              <a:t>розмноження</a:t>
            </a:r>
            <a:r>
              <a:rPr lang="ru-RU" sz="3200" i="1" dirty="0" smtClean="0">
                <a:latin typeface="Georgia" pitchFamily="18" charset="0"/>
              </a:rPr>
              <a:t>»</a:t>
            </a:r>
            <a:endParaRPr lang="uk-UA" sz="3200" i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i="1" dirty="0" smtClean="0">
                <a:latin typeface="Georgia" pitchFamily="18" charset="0"/>
              </a:rPr>
              <a:t>Тема 3. </a:t>
            </a:r>
            <a:r>
              <a:rPr lang="uk-UA" sz="3200" b="1" i="1" dirty="0" smtClean="0">
                <a:latin typeface="Georgia" pitchFamily="18" charset="0"/>
              </a:rPr>
              <a:t>Рослини</a:t>
            </a:r>
            <a:endParaRPr lang="uk-UA" sz="32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uk-UA" b="0" i="1" dirty="0" smtClean="0">
                <a:latin typeface="Georgia" pitchFamily="18" charset="0"/>
              </a:rPr>
              <a:t>Поняття</a:t>
            </a:r>
            <a:r>
              <a:rPr lang="uk-UA" dirty="0" smtClean="0">
                <a:latin typeface="Georgia" pitchFamily="18" charset="0"/>
              </a:rPr>
              <a:t> «</a:t>
            </a:r>
            <a:r>
              <a:rPr lang="uk-UA" i="1" dirty="0" smtClean="0">
                <a:latin typeface="Georgia" pitchFamily="18" charset="0"/>
              </a:rPr>
              <a:t>насінина</a:t>
            </a:r>
            <a:r>
              <a:rPr lang="uk-UA" dirty="0" smtClean="0">
                <a:latin typeface="Georgia" pitchFamily="18" charset="0"/>
              </a:rPr>
              <a:t>» </a:t>
            </a:r>
            <a:endParaRPr lang="uk-UA" dirty="0">
              <a:latin typeface="Georgia" pitchFamily="18" charset="0"/>
            </a:endParaRPr>
          </a:p>
        </p:txBody>
      </p:sp>
      <p:pic>
        <p:nvPicPr>
          <p:cNvPr id="9" name="Содержимое 8" descr="images041KPG6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00100" y="2428868"/>
            <a:ext cx="3571900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uk-UA" b="0" i="1" dirty="0" smtClean="0">
                <a:latin typeface="Georgia" pitchFamily="18" charset="0"/>
              </a:rPr>
              <a:t>Поняття</a:t>
            </a:r>
            <a:r>
              <a:rPr lang="uk-UA" i="1" dirty="0" smtClean="0">
                <a:latin typeface="Georgia" pitchFamily="18" charset="0"/>
              </a:rPr>
              <a:t> «плід</a:t>
            </a:r>
            <a:r>
              <a:rPr lang="uk-UA" i="1" dirty="0" smtClean="0">
                <a:latin typeface="Georgia" pitchFamily="18" charset="0"/>
              </a:rPr>
              <a:t>»</a:t>
            </a:r>
            <a:endParaRPr lang="uk-UA" dirty="0">
              <a:latin typeface="Georgia" pitchFamily="18" charset="0"/>
            </a:endParaRPr>
          </a:p>
        </p:txBody>
      </p:sp>
      <p:pic>
        <p:nvPicPr>
          <p:cNvPr id="12" name="Содержимое 11" descr="3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072066" y="2500306"/>
            <a:ext cx="3143272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714356"/>
            <a:ext cx="72152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</a:pPr>
            <a:r>
              <a:rPr lang="uk-UA" sz="3200" b="1" i="1" dirty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План</a:t>
            </a:r>
            <a:endParaRPr lang="ru-RU" sz="3200" b="1" dirty="0">
              <a:solidFill>
                <a:prstClr val="black"/>
              </a:solidFill>
              <a:latin typeface="Georgia" pitchFamily="18" charset="0"/>
              <a:ea typeface="Batang" pitchFamily="18" charset="-127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180975" algn="l"/>
                <a:tab pos="630238" algn="l"/>
              </a:tabLst>
            </a:pPr>
            <a:r>
              <a:rPr lang="uk-UA" sz="3200" dirty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Зміст і завдання курсу біології </a:t>
            </a:r>
            <a:r>
              <a:rPr lang="uk-UA" sz="3200" dirty="0" smtClean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/>
            </a:r>
            <a:br>
              <a:rPr lang="uk-UA" sz="3200" dirty="0" smtClean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</a:br>
            <a:r>
              <a:rPr lang="uk-UA" sz="3200" dirty="0" smtClean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6 </a:t>
            </a:r>
            <a:r>
              <a:rPr lang="uk-UA" sz="3200" dirty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класу.</a:t>
            </a:r>
            <a:endParaRPr lang="ru-RU" sz="3200" dirty="0">
              <a:solidFill>
                <a:prstClr val="black"/>
              </a:solidFill>
              <a:latin typeface="Georgia" pitchFamily="18" charset="0"/>
              <a:ea typeface="Batang" pitchFamily="18" charset="-127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180975" algn="l"/>
                <a:tab pos="630238" algn="l"/>
              </a:tabLst>
            </a:pPr>
            <a:r>
              <a:rPr lang="uk-UA" sz="3200" dirty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Методика формування загальнобіологічного поняття «клітина».</a:t>
            </a:r>
            <a:endParaRPr lang="ru-RU" sz="3200" dirty="0">
              <a:solidFill>
                <a:prstClr val="black"/>
              </a:solidFill>
              <a:latin typeface="Georgia" pitchFamily="18" charset="0"/>
              <a:ea typeface="Batang" pitchFamily="18" charset="-127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180975" algn="l"/>
                <a:tab pos="630238" algn="l"/>
              </a:tabLst>
            </a:pPr>
            <a:r>
              <a:rPr lang="uk-UA" sz="3200" dirty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Методика вивчення тем курсу біології 6 класу.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180975" algn="l"/>
                <a:tab pos="630238" algn="l"/>
              </a:tabLst>
            </a:pPr>
            <a:r>
              <a:rPr lang="uk-UA" sz="3200" dirty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Методика проведення узагальнюючих </a:t>
            </a:r>
            <a:r>
              <a:rPr lang="uk-UA" sz="3200" dirty="0" smtClean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уроків</a:t>
            </a:r>
            <a:r>
              <a:rPr lang="uk-UA" sz="3200" b="1" dirty="0" smtClean="0">
                <a:solidFill>
                  <a:prstClr val="black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.</a:t>
            </a:r>
            <a:endParaRPr lang="uk-UA" sz="3200" b="1" dirty="0">
              <a:latin typeface="Georgia" pitchFamily="18" charset="0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i="1" dirty="0" smtClean="0">
                <a:latin typeface="Georgia" pitchFamily="18" charset="0"/>
              </a:rPr>
              <a:t>Тема 4. </a:t>
            </a:r>
            <a:r>
              <a:rPr lang="uk-UA" sz="3200" b="1" i="1" dirty="0" smtClean="0">
                <a:latin typeface="Georgia" pitchFamily="18" charset="0"/>
              </a:rPr>
              <a:t>Різноманітність рослин</a:t>
            </a:r>
            <a:endParaRPr lang="uk-UA" sz="3200" b="1" dirty="0">
              <a:latin typeface="Georgia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7463">
              <a:buNone/>
            </a:pPr>
            <a:r>
              <a:rPr lang="uk-UA" sz="2800" i="1" dirty="0" smtClean="0">
                <a:latin typeface="Georgia" pitchFamily="18" charset="0"/>
              </a:rPr>
              <a:t>Вивчається </a:t>
            </a:r>
            <a:r>
              <a:rPr lang="uk-UA" sz="2800" i="1" dirty="0" smtClean="0">
                <a:latin typeface="Georgia" pitchFamily="18" charset="0"/>
              </a:rPr>
              <a:t>в </a:t>
            </a:r>
            <a:r>
              <a:rPr lang="uk-UA" sz="2800" b="1" i="1" dirty="0" smtClean="0">
                <a:latin typeface="Georgia" pitchFamily="18" charset="0"/>
              </a:rPr>
              <a:t>порядку ускладнення їх будови</a:t>
            </a:r>
            <a:r>
              <a:rPr lang="uk-UA" sz="2800" i="1" dirty="0" smtClean="0">
                <a:latin typeface="Georgia" pitchFamily="18" charset="0"/>
              </a:rPr>
              <a:t>, починаючи з водоростей і закінчуючи покритонасінними</a:t>
            </a:r>
            <a:r>
              <a:rPr lang="uk-UA" sz="2800" i="1" dirty="0" smtClean="0">
                <a:latin typeface="Georgia" pitchFamily="18" charset="0"/>
              </a:rPr>
              <a:t>.</a:t>
            </a:r>
          </a:p>
          <a:p>
            <a:pPr indent="17463">
              <a:buNone/>
            </a:pPr>
            <a:r>
              <a:rPr lang="uk-UA" sz="2800" i="1" dirty="0" smtClean="0">
                <a:latin typeface="Georgia" pitchFamily="18" charset="0"/>
              </a:rPr>
              <a:t> </a:t>
            </a:r>
            <a:r>
              <a:rPr lang="uk-UA" sz="2800" i="1" dirty="0" smtClean="0">
                <a:latin typeface="Georgia" pitchFamily="18" charset="0"/>
              </a:rPr>
              <a:t>Кожен таксон розглядається з декількох сторін: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як етап історичного розвитку;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як компонент екосистеми;</a:t>
            </a:r>
            <a:endParaRPr lang="ru-RU" sz="2800" i="1" dirty="0" smtClean="0">
              <a:latin typeface="Georgia" pitchFamily="18" charset="0"/>
            </a:endParaRPr>
          </a:p>
          <a:p>
            <a:pPr lvl="0"/>
            <a:r>
              <a:rPr lang="uk-UA" sz="2800" i="1" dirty="0" smtClean="0">
                <a:latin typeface="Georgia" pitchFamily="18" charset="0"/>
              </a:rPr>
              <a:t>як систематична категорія.</a:t>
            </a:r>
            <a:endParaRPr lang="ru-RU" sz="2800" i="1" dirty="0" smtClean="0">
              <a:latin typeface="Georgia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15328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4</a:t>
            </a:r>
            <a:r>
              <a:rPr lang="uk-UA" sz="3200" i="1" dirty="0" smtClean="0">
                <a:latin typeface="Georgia" pitchFamily="18" charset="0"/>
              </a:rPr>
              <a:t>. Різноманітність рослин</a:t>
            </a:r>
            <a:endParaRPr lang="uk-UA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00034" y="1643050"/>
            <a:ext cx="3357586" cy="4500594"/>
          </a:xfrm>
        </p:spPr>
        <p:txBody>
          <a:bodyPr anchor="ctr">
            <a:normAutofit/>
          </a:bodyPr>
          <a:lstStyle/>
          <a:p>
            <a:r>
              <a:rPr lang="uk-UA" sz="2400" i="1" dirty="0" smtClean="0">
                <a:latin typeface="Georgia" pitchFamily="18" charset="0"/>
              </a:rPr>
              <a:t>спрямована на </a:t>
            </a:r>
            <a:r>
              <a:rPr lang="uk-UA" sz="2400" b="1" i="1" dirty="0" smtClean="0">
                <a:latin typeface="Georgia" pitchFamily="18" charset="0"/>
              </a:rPr>
              <a:t>формування</a:t>
            </a:r>
            <a:r>
              <a:rPr lang="uk-UA" sz="2400" i="1" dirty="0" smtClean="0">
                <a:latin typeface="Georgia" pitchFamily="18" charset="0"/>
              </a:rPr>
              <a:t> в учнів </a:t>
            </a:r>
            <a:r>
              <a:rPr lang="uk-UA" sz="2400" b="1" i="1" dirty="0" smtClean="0">
                <a:latin typeface="Georgia" pitchFamily="18" charset="0"/>
              </a:rPr>
              <a:t>екологічних понять </a:t>
            </a:r>
            <a:r>
              <a:rPr lang="uk-UA" sz="2400" i="1" dirty="0" smtClean="0">
                <a:latin typeface="Georgia" pitchFamily="18" charset="0"/>
              </a:rPr>
              <a:t>про екологічні групи рослин, основні життєві форми рослин, рослинні угруповання. </a:t>
            </a:r>
            <a:endParaRPr lang="uk-UA" sz="2400" i="1" dirty="0" smtClean="0">
              <a:latin typeface="Georgia" pitchFamily="18" charset="0"/>
            </a:endParaRPr>
          </a:p>
          <a:p>
            <a:r>
              <a:rPr lang="uk-UA" sz="2400" b="1" i="1" dirty="0" smtClean="0">
                <a:latin typeface="Georgia" pitchFamily="18" charset="0"/>
              </a:rPr>
              <a:t>Краєзнавчий </a:t>
            </a:r>
            <a:r>
              <a:rPr lang="uk-UA" sz="2400" b="1" i="1" dirty="0" smtClean="0">
                <a:latin typeface="Georgia" pitchFamily="18" charset="0"/>
              </a:rPr>
              <a:t>принцип навчання</a:t>
            </a:r>
            <a:endParaRPr lang="uk-UA" sz="2400" b="1" i="1" dirty="0">
              <a:latin typeface="Georgia" pitchFamily="18" charset="0"/>
            </a:endParaRPr>
          </a:p>
        </p:txBody>
      </p:sp>
      <p:pic>
        <p:nvPicPr>
          <p:cNvPr id="9" name="Содержимое 8" descr="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496" y="2071678"/>
            <a:ext cx="4071966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43890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5.</a:t>
            </a:r>
            <a:r>
              <a:rPr lang="uk-UA" sz="3200" i="1" dirty="0" smtClean="0">
                <a:latin typeface="Georgia" pitchFamily="18" charset="0"/>
              </a:rPr>
              <a:t> Гриби 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1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3372" y="2357430"/>
            <a:ext cx="3786213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857364"/>
            <a:ext cx="3008313" cy="4268799"/>
          </a:xfrm>
        </p:spPr>
        <p:txBody>
          <a:bodyPr anchor="ctr">
            <a:normAutofit/>
          </a:bodyPr>
          <a:lstStyle/>
          <a:p>
            <a:r>
              <a:rPr lang="uk-UA" sz="2400" i="1" dirty="0" smtClean="0">
                <a:latin typeface="Georgia" pitchFamily="18" charset="0"/>
              </a:rPr>
              <a:t>відокремлюються в </a:t>
            </a:r>
            <a:r>
              <a:rPr lang="uk-UA" sz="2400" b="1" i="1" dirty="0" smtClean="0">
                <a:latin typeface="Georgia" pitchFamily="18" charset="0"/>
              </a:rPr>
              <a:t>самостійне</a:t>
            </a:r>
            <a:r>
              <a:rPr lang="uk-UA" sz="2400" i="1" dirty="0" smtClean="0">
                <a:latin typeface="Georgia" pitchFamily="18" charset="0"/>
              </a:rPr>
              <a:t> </a:t>
            </a:r>
            <a:r>
              <a:rPr lang="uk-UA" sz="2400" b="1" i="1" dirty="0" smtClean="0">
                <a:latin typeface="Georgia" pitchFamily="18" charset="0"/>
              </a:rPr>
              <a:t>Царство</a:t>
            </a:r>
            <a:r>
              <a:rPr lang="uk-UA" sz="2400" i="1" dirty="0" smtClean="0">
                <a:latin typeface="Georgia" pitchFamily="18" charset="0"/>
              </a:rPr>
              <a:t>. </a:t>
            </a:r>
            <a:endParaRPr lang="uk-UA" sz="2400" i="1" dirty="0" smtClean="0">
              <a:latin typeface="Georgia" pitchFamily="18" charset="0"/>
            </a:endParaRPr>
          </a:p>
          <a:p>
            <a:r>
              <a:rPr lang="uk-UA" sz="2400" i="1" dirty="0" smtClean="0">
                <a:latin typeface="Georgia" pitchFamily="18" charset="0"/>
              </a:rPr>
              <a:t>Це </a:t>
            </a:r>
            <a:r>
              <a:rPr lang="uk-UA" sz="2400" i="1" dirty="0" smtClean="0">
                <a:latin typeface="Georgia" pitchFamily="18" charset="0"/>
              </a:rPr>
              <a:t>обумовлене тим, що гриби, </a:t>
            </a:r>
            <a:r>
              <a:rPr lang="uk-UA" sz="2400" b="1" i="1" dirty="0" smtClean="0">
                <a:latin typeface="Georgia" pitchFamily="18" charset="0"/>
              </a:rPr>
              <a:t>спільні риси </a:t>
            </a:r>
            <a:r>
              <a:rPr lang="uk-UA" sz="2400" i="1" dirty="0" smtClean="0">
                <a:latin typeface="Georgia" pitchFamily="18" charset="0"/>
              </a:rPr>
              <a:t>як з рослинами, так і з </a:t>
            </a:r>
            <a:r>
              <a:rPr lang="uk-UA" sz="2400" i="1" dirty="0" smtClean="0">
                <a:latin typeface="Georgia" pitchFamily="18" charset="0"/>
              </a:rPr>
              <a:t>тваринами.</a:t>
            </a:r>
            <a:endParaRPr lang="uk-UA" sz="24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758138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5.</a:t>
            </a:r>
            <a:r>
              <a:rPr lang="uk-UA" sz="3200" i="1" dirty="0" smtClean="0">
                <a:latin typeface="Georgia" pitchFamily="18" charset="0"/>
              </a:rPr>
              <a:t> Гриби </a:t>
            </a:r>
            <a:endParaRPr lang="uk-UA" sz="3200" dirty="0"/>
          </a:p>
        </p:txBody>
      </p:sp>
      <p:pic>
        <p:nvPicPr>
          <p:cNvPr id="5" name="Содержимое 4" descr="2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496" y="2071678"/>
            <a:ext cx="4143404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85927"/>
            <a:ext cx="3008313" cy="3643338"/>
          </a:xfrm>
        </p:spPr>
        <p:txBody>
          <a:bodyPr anchor="ctr"/>
          <a:lstStyle/>
          <a:p>
            <a:r>
              <a:rPr lang="uk-UA" sz="2400" b="1" i="1" dirty="0" smtClean="0">
                <a:latin typeface="Georgia" pitchFamily="18" charset="0"/>
              </a:rPr>
              <a:t>отруйні гриби і </a:t>
            </a:r>
            <a:r>
              <a:rPr lang="uk-UA" sz="2400" b="1" i="1" dirty="0" smtClean="0">
                <a:latin typeface="Georgia" pitchFamily="18" charset="0"/>
              </a:rPr>
              <a:t>заходи </a:t>
            </a:r>
            <a:r>
              <a:rPr lang="uk-UA" sz="2400" b="1" i="1" dirty="0" smtClean="0">
                <a:latin typeface="Georgia" pitchFamily="18" charset="0"/>
              </a:rPr>
              <a:t>попередження отруєння ними</a:t>
            </a:r>
            <a:endParaRPr lang="uk-UA" sz="2400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i="1" dirty="0" smtClean="0">
                <a:latin typeface="Georgia" pitchFamily="18" charset="0"/>
              </a:rPr>
              <a:t>Тема 5. </a:t>
            </a:r>
            <a:r>
              <a:rPr lang="uk-UA" sz="3200" b="1" i="1" dirty="0" smtClean="0">
                <a:latin typeface="Georgia" pitchFamily="18" charset="0"/>
              </a:rPr>
              <a:t>Гриби</a:t>
            </a:r>
            <a:r>
              <a:rPr lang="uk-UA" sz="3200" i="1" dirty="0" smtClean="0">
                <a:latin typeface="Georgia" pitchFamily="18" charset="0"/>
              </a:rPr>
              <a:t> </a:t>
            </a:r>
            <a:endParaRPr lang="uk-UA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Georgia" pitchFamily="18" charset="0"/>
              </a:rPr>
              <a:t>Тема уроку </a:t>
            </a:r>
            <a:r>
              <a:rPr lang="uk-UA" sz="3200" i="1" dirty="0" smtClean="0">
                <a:latin typeface="Georgia" pitchFamily="18" charset="0"/>
              </a:rPr>
              <a:t>«Будова та життєдіяльність організмів»</a:t>
            </a:r>
            <a:endParaRPr lang="uk-UA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17463">
              <a:buNone/>
            </a:pPr>
            <a:r>
              <a:rPr lang="uk-UA" sz="3000" i="1" dirty="0" smtClean="0">
                <a:latin typeface="Georgia" pitchFamily="18" charset="0"/>
              </a:rPr>
              <a:t>узагальнює знання учнів про будову і процеси життєдіяльності основних груп організмів: рослин, грибів, і бактерій.</a:t>
            </a:r>
            <a:endParaRPr lang="ru-RU" sz="3000" i="1" dirty="0" smtClean="0">
              <a:latin typeface="Georgia" pitchFamily="18" charset="0"/>
            </a:endParaRPr>
          </a:p>
          <a:p>
            <a:pPr indent="376238">
              <a:buNone/>
            </a:pPr>
            <a:r>
              <a:rPr lang="uk-UA" sz="3000" i="1" dirty="0" smtClean="0">
                <a:latin typeface="Georgia" pitchFamily="18" charset="0"/>
              </a:rPr>
              <a:t>В результаті вивчення учні мають дійти </a:t>
            </a:r>
            <a:r>
              <a:rPr lang="uk-UA" sz="3000" b="1" i="1" dirty="0" smtClean="0">
                <a:latin typeface="Georgia" pitchFamily="18" charset="0"/>
              </a:rPr>
              <a:t>висновків</a:t>
            </a:r>
            <a:r>
              <a:rPr lang="uk-UA" sz="3000" i="1" dirty="0" smtClean="0">
                <a:latin typeface="Georgia" pitchFamily="18" charset="0"/>
              </a:rPr>
              <a:t>:</a:t>
            </a:r>
            <a:endParaRPr lang="ru-RU" sz="3000" i="1" dirty="0" smtClean="0">
              <a:latin typeface="Georgia" pitchFamily="18" charset="0"/>
            </a:endParaRPr>
          </a:p>
          <a:p>
            <a:pPr lvl="0"/>
            <a:r>
              <a:rPr lang="uk-UA" sz="3000" i="1" dirty="0" smtClean="0">
                <a:latin typeface="Georgia" pitchFamily="18" charset="0"/>
              </a:rPr>
              <a:t>всі </a:t>
            </a:r>
            <a:r>
              <a:rPr lang="uk-UA" sz="3000" i="1" dirty="0" smtClean="0">
                <a:latin typeface="Georgia" pitchFamily="18" charset="0"/>
              </a:rPr>
              <a:t>організми складаються з клітин;</a:t>
            </a:r>
            <a:endParaRPr lang="ru-RU" sz="3000" i="1" dirty="0" smtClean="0">
              <a:latin typeface="Georgia" pitchFamily="18" charset="0"/>
            </a:endParaRPr>
          </a:p>
          <a:p>
            <a:pPr lvl="0"/>
            <a:r>
              <a:rPr lang="uk-UA" sz="3000" i="1" dirty="0" smtClean="0">
                <a:latin typeface="Georgia" pitchFamily="18" charset="0"/>
              </a:rPr>
              <a:t>клітині притаманні всі функції, які притаманні живому;</a:t>
            </a:r>
            <a:endParaRPr lang="ru-RU" sz="3000" i="1" dirty="0" smtClean="0">
              <a:latin typeface="Georgia" pitchFamily="18" charset="0"/>
            </a:endParaRPr>
          </a:p>
          <a:p>
            <a:pPr lvl="0"/>
            <a:r>
              <a:rPr lang="uk-UA" sz="3000" i="1" dirty="0" smtClean="0">
                <a:latin typeface="Georgia" pitchFamily="18" charset="0"/>
              </a:rPr>
              <a:t>будова організмів і особливості їхньої будови – це результат пристосування до умов середовища.</a:t>
            </a:r>
            <a:endParaRPr lang="ru-RU" sz="3000" i="1" dirty="0" smtClean="0">
              <a:latin typeface="Georgia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r>
              <a:rPr lang="uk-UA" i="1" dirty="0" smtClean="0">
                <a:latin typeface="Georgia" pitchFamily="18" charset="0"/>
              </a:rPr>
              <a:t>ДЯКУЮ ЗА УВАГУ</a:t>
            </a:r>
            <a:endParaRPr lang="uk-UA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latin typeface="Georgia" pitchFamily="18" charset="0"/>
                <a:ea typeface="Batang" pitchFamily="18" charset="-127"/>
              </a:rPr>
              <a:t>Зміст курсу біології шостого складають наступні теми:</a:t>
            </a:r>
            <a:endParaRPr lang="uk-UA" sz="3200" dirty="0">
              <a:latin typeface="Georgia" pitchFamily="18" charset="0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i="1" dirty="0">
                <a:latin typeface="Georgia" pitchFamily="18" charset="0"/>
              </a:rPr>
              <a:t>Вступ</a:t>
            </a:r>
            <a:r>
              <a:rPr lang="uk-UA" dirty="0">
                <a:latin typeface="Georgia" pitchFamily="18" charset="0"/>
              </a:rPr>
              <a:t> (орієнтовно 4 </a:t>
            </a:r>
            <a:r>
              <a:rPr lang="uk-UA" dirty="0" err="1">
                <a:latin typeface="Georgia" pitchFamily="18" charset="0"/>
              </a:rPr>
              <a:t>год</a:t>
            </a:r>
            <a:r>
              <a:rPr lang="uk-UA" dirty="0">
                <a:latin typeface="Georgia" pitchFamily="18" charset="0"/>
              </a:rPr>
              <a:t>).</a:t>
            </a:r>
            <a:endParaRPr lang="ru-RU" dirty="0">
              <a:latin typeface="Georgia" pitchFamily="18" charset="0"/>
            </a:endParaRPr>
          </a:p>
          <a:p>
            <a:r>
              <a:rPr lang="uk-UA" dirty="0">
                <a:latin typeface="Georgia" pitchFamily="18" charset="0"/>
              </a:rPr>
              <a:t>Тема 1. </a:t>
            </a:r>
            <a:r>
              <a:rPr lang="uk-UA" i="1" dirty="0">
                <a:latin typeface="Georgia" pitchFamily="18" charset="0"/>
              </a:rPr>
              <a:t>Клітина</a:t>
            </a:r>
            <a:r>
              <a:rPr lang="uk-UA" dirty="0">
                <a:latin typeface="Georgia" pitchFamily="18" charset="0"/>
              </a:rPr>
              <a:t> (орієнтовно 10 годин).</a:t>
            </a:r>
            <a:endParaRPr lang="ru-RU" dirty="0">
              <a:latin typeface="Georgia" pitchFamily="18" charset="0"/>
            </a:endParaRPr>
          </a:p>
          <a:p>
            <a:r>
              <a:rPr lang="uk-UA" dirty="0">
                <a:latin typeface="Georgia" pitchFamily="18" charset="0"/>
              </a:rPr>
              <a:t>Тема 2. </a:t>
            </a:r>
            <a:r>
              <a:rPr lang="uk-UA" i="1" dirty="0">
                <a:latin typeface="Georgia" pitchFamily="18" charset="0"/>
              </a:rPr>
              <a:t>Одноклітинні організми. Перехід до </a:t>
            </a:r>
            <a:r>
              <a:rPr lang="uk-UA" i="1" dirty="0" err="1">
                <a:latin typeface="Georgia" pitchFamily="18" charset="0"/>
              </a:rPr>
              <a:t>багатоклітинності</a:t>
            </a:r>
            <a:r>
              <a:rPr lang="uk-UA" i="1" dirty="0">
                <a:latin typeface="Georgia" pitchFamily="18" charset="0"/>
              </a:rPr>
              <a:t> </a:t>
            </a:r>
            <a:r>
              <a:rPr lang="uk-UA" dirty="0">
                <a:latin typeface="Georgia" pitchFamily="18" charset="0"/>
              </a:rPr>
              <a:t> (орієнтовно 8 годин).</a:t>
            </a:r>
            <a:endParaRPr lang="ru-RU" dirty="0">
              <a:latin typeface="Georgia" pitchFamily="18" charset="0"/>
            </a:endParaRPr>
          </a:p>
          <a:p>
            <a:r>
              <a:rPr lang="uk-UA" dirty="0">
                <a:latin typeface="Georgia" pitchFamily="18" charset="0"/>
              </a:rPr>
              <a:t>Тема 3. </a:t>
            </a:r>
            <a:r>
              <a:rPr lang="uk-UA" i="1" dirty="0">
                <a:latin typeface="Georgia" pitchFamily="18" charset="0"/>
              </a:rPr>
              <a:t>Рослини</a:t>
            </a:r>
            <a:r>
              <a:rPr lang="uk-UA" dirty="0">
                <a:latin typeface="Georgia" pitchFamily="18" charset="0"/>
              </a:rPr>
              <a:t> (орієнтовно 20 годин).</a:t>
            </a:r>
            <a:endParaRPr lang="ru-RU" dirty="0">
              <a:latin typeface="Georgia" pitchFamily="18" charset="0"/>
            </a:endParaRPr>
          </a:p>
          <a:p>
            <a:r>
              <a:rPr lang="uk-UA" dirty="0">
                <a:latin typeface="Georgia" pitchFamily="18" charset="0"/>
              </a:rPr>
              <a:t>Тема 4. </a:t>
            </a:r>
            <a:r>
              <a:rPr lang="uk-UA" i="1" dirty="0">
                <a:latin typeface="Georgia" pitchFamily="18" charset="0"/>
              </a:rPr>
              <a:t>Різноманітність рослин</a:t>
            </a:r>
            <a:r>
              <a:rPr lang="uk-UA" dirty="0">
                <a:latin typeface="Georgia" pitchFamily="18" charset="0"/>
              </a:rPr>
              <a:t> (орієнтовно 12 годин).</a:t>
            </a:r>
            <a:endParaRPr lang="ru-RU" dirty="0">
              <a:latin typeface="Georgia" pitchFamily="18" charset="0"/>
            </a:endParaRPr>
          </a:p>
          <a:p>
            <a:r>
              <a:rPr lang="uk-UA" dirty="0">
                <a:latin typeface="Georgia" pitchFamily="18" charset="0"/>
              </a:rPr>
              <a:t>Тема 5. </a:t>
            </a:r>
            <a:r>
              <a:rPr lang="uk-UA" i="1" dirty="0">
                <a:latin typeface="Georgia" pitchFamily="18" charset="0"/>
              </a:rPr>
              <a:t>Гриби</a:t>
            </a:r>
            <a:r>
              <a:rPr lang="uk-UA" dirty="0">
                <a:latin typeface="Georgia" pitchFamily="18" charset="0"/>
              </a:rPr>
              <a:t>. (орієнтовно 9 годин).</a:t>
            </a:r>
            <a:endParaRPr lang="ru-RU" dirty="0">
              <a:latin typeface="Georgia" pitchFamily="18" charset="0"/>
            </a:endParaRPr>
          </a:p>
          <a:p>
            <a:r>
              <a:rPr lang="uk-UA" i="1" dirty="0">
                <a:latin typeface="Georgia" pitchFamily="18" charset="0"/>
              </a:rPr>
              <a:t>Узагальнення</a:t>
            </a:r>
            <a:r>
              <a:rPr lang="uk-UA" dirty="0">
                <a:latin typeface="Georgia" pitchFamily="18" charset="0"/>
              </a:rPr>
              <a:t> (орієнтовно 2 години).</a:t>
            </a:r>
            <a:endParaRPr lang="ru-RU" dirty="0">
              <a:latin typeface="Georgia" pitchFamily="18" charset="0"/>
            </a:endParaRPr>
          </a:p>
          <a:p>
            <a:r>
              <a:rPr lang="uk-UA" i="1" dirty="0">
                <a:latin typeface="Georgia" pitchFamily="18" charset="0"/>
              </a:rPr>
              <a:t>Всього 70 годин – 2 години на тиждень, із них 6 годин – резервні.</a:t>
            </a:r>
            <a:endParaRPr lang="uk-UA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2286016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latin typeface="Georgia" pitchFamily="18" charset="0"/>
                <a:ea typeface="Batang" pitchFamily="18" charset="-127"/>
              </a:rPr>
              <a:t>Екскурсії </a:t>
            </a:r>
            <a:r>
              <a:rPr lang="uk-UA" sz="3600" b="1" i="1" dirty="0">
                <a:latin typeface="Georgia" pitchFamily="18" charset="0"/>
                <a:ea typeface="Batang" pitchFamily="18" charset="-127"/>
              </a:rPr>
              <a:t>в природу з метою </a:t>
            </a:r>
            <a:r>
              <a:rPr lang="uk-UA" sz="3600" b="1" i="1" dirty="0" smtClean="0">
                <a:latin typeface="Georgia" pitchFamily="18" charset="0"/>
                <a:ea typeface="Batang" pitchFamily="18" charset="-127"/>
              </a:rPr>
              <a:t>ознайомлення </a:t>
            </a:r>
            <a:r>
              <a:rPr lang="uk-UA" sz="3600" b="1" i="1" dirty="0">
                <a:latin typeface="Georgia" pitchFamily="18" charset="0"/>
                <a:ea typeface="Batang" pitchFamily="18" charset="-127"/>
              </a:rPr>
              <a:t>з різноманітністю рослин свого краю</a:t>
            </a:r>
            <a:endParaRPr lang="uk-UA" sz="3600" b="1" dirty="0">
              <a:latin typeface="Georgia" pitchFamily="18" charset="0"/>
              <a:ea typeface="Batang" pitchFamily="18" charset="-127"/>
            </a:endParaRPr>
          </a:p>
        </p:txBody>
      </p:sp>
      <p:pic>
        <p:nvPicPr>
          <p:cNvPr id="6" name="Содержимое 5" descr="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2714620"/>
            <a:ext cx="6643734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Georgia" pitchFamily="18" charset="0"/>
              </a:rPr>
              <a:t>Правила </a:t>
            </a:r>
            <a:r>
              <a:rPr lang="uk-UA" sz="3600" b="1" i="1" dirty="0">
                <a:latin typeface="Georgia" pitchFamily="18" charset="0"/>
              </a:rPr>
              <a:t>поведінки в природі</a:t>
            </a:r>
            <a:endParaRPr lang="uk-UA" sz="3600" b="1" dirty="0">
              <a:latin typeface="Georgia" pitchFamily="18" charset="0"/>
            </a:endParaRPr>
          </a:p>
        </p:txBody>
      </p:sp>
      <p:pic>
        <p:nvPicPr>
          <p:cNvPr id="6" name="Содержимое 5" descr="imagesILW64EZ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928802"/>
            <a:ext cx="5357850" cy="392909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i="1" dirty="0" smtClean="0">
                <a:latin typeface="Georgia" pitchFamily="18" charset="0"/>
              </a:rPr>
              <a:t>Розкриття змісту тем курсу біології 6 класу</a:t>
            </a:r>
            <a:endParaRPr lang="uk-UA" sz="3600" b="1" i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uk-UA" sz="3000" b="1" i="1" dirty="0">
                <a:latin typeface="Georgia" pitchFamily="18" charset="0"/>
              </a:rPr>
              <a:t>Головні завдання навчання біології в 6 класі</a:t>
            </a:r>
            <a:r>
              <a:rPr lang="uk-UA" sz="3000" dirty="0">
                <a:latin typeface="Georgia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300" i="1" dirty="0">
                <a:latin typeface="Georgia" pitchFamily="18" charset="0"/>
              </a:rPr>
              <a:t>знань про </a:t>
            </a:r>
            <a:r>
              <a:rPr lang="uk-UA" sz="2300" b="1" i="1" dirty="0">
                <a:latin typeface="Georgia" pitchFamily="18" charset="0"/>
              </a:rPr>
              <a:t>будову</a:t>
            </a:r>
            <a:r>
              <a:rPr lang="uk-UA" sz="2300" i="1" dirty="0">
                <a:latin typeface="Georgia" pitchFamily="18" charset="0"/>
              </a:rPr>
              <a:t>, </a:t>
            </a:r>
            <a:r>
              <a:rPr lang="uk-UA" sz="2300" b="1" i="1" dirty="0">
                <a:latin typeface="Georgia" pitchFamily="18" charset="0"/>
              </a:rPr>
              <a:t>життєдіяльність</a:t>
            </a:r>
            <a:r>
              <a:rPr lang="uk-UA" sz="2300" i="1" dirty="0">
                <a:latin typeface="Georgia" pitchFamily="18" charset="0"/>
              </a:rPr>
              <a:t> та </a:t>
            </a:r>
            <a:r>
              <a:rPr lang="uk-UA" sz="2300" i="1" dirty="0" smtClean="0">
                <a:latin typeface="Georgia" pitchFamily="18" charset="0"/>
              </a:rPr>
              <a:t>індивідуальний </a:t>
            </a:r>
            <a:r>
              <a:rPr lang="uk-UA" sz="2300" b="1" i="1" dirty="0">
                <a:latin typeface="Georgia" pitchFamily="18" charset="0"/>
              </a:rPr>
              <a:t>розвиток</a:t>
            </a:r>
            <a:r>
              <a:rPr lang="uk-UA" sz="2300" i="1" dirty="0">
                <a:latin typeface="Georgia" pitchFamily="18" charset="0"/>
              </a:rPr>
              <a:t> одноклітинних і багатоклітинних </a:t>
            </a:r>
            <a:r>
              <a:rPr lang="uk-UA" sz="2300" b="1" i="1" dirty="0" smtClean="0">
                <a:latin typeface="Georgia" pitchFamily="18" charset="0"/>
              </a:rPr>
              <a:t>організмів</a:t>
            </a:r>
            <a:r>
              <a:rPr lang="uk-UA" sz="2300" i="1" dirty="0">
                <a:latin typeface="Georgia" pitchFamily="18" charset="0"/>
              </a:rPr>
              <a:t>;</a:t>
            </a:r>
            <a:endParaRPr lang="ru-RU" sz="2300" i="1" dirty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300" i="1" dirty="0">
                <a:latin typeface="Georgia" pitchFamily="18" charset="0"/>
              </a:rPr>
              <a:t>знань про </a:t>
            </a:r>
            <a:r>
              <a:rPr lang="uk-UA" sz="2300" b="1" i="1" dirty="0">
                <a:latin typeface="Georgia" pitchFamily="18" charset="0"/>
              </a:rPr>
              <a:t>різноманіття</a:t>
            </a:r>
            <a:r>
              <a:rPr lang="uk-UA" sz="2300" i="1" dirty="0">
                <a:latin typeface="Georgia" pitchFamily="18" charset="0"/>
              </a:rPr>
              <a:t>, </a:t>
            </a:r>
            <a:r>
              <a:rPr lang="uk-UA" sz="2300" b="1" i="1" dirty="0">
                <a:latin typeface="Georgia" pitchFamily="18" charset="0"/>
              </a:rPr>
              <a:t>класифікацію</a:t>
            </a:r>
            <a:r>
              <a:rPr lang="uk-UA" sz="2300" i="1" dirty="0">
                <a:latin typeface="Georgia" pitchFamily="18" charset="0"/>
              </a:rPr>
              <a:t>, історичний </a:t>
            </a:r>
            <a:r>
              <a:rPr lang="uk-UA" sz="2300" b="1" i="1" dirty="0">
                <a:latin typeface="Georgia" pitchFamily="18" charset="0"/>
              </a:rPr>
              <a:t>розвиток</a:t>
            </a:r>
            <a:r>
              <a:rPr lang="uk-UA" sz="2300" i="1" dirty="0">
                <a:latin typeface="Georgia" pitchFamily="18" charset="0"/>
              </a:rPr>
              <a:t> </a:t>
            </a:r>
            <a:r>
              <a:rPr lang="uk-UA" sz="2300" b="1" i="1" dirty="0">
                <a:latin typeface="Georgia" pitchFamily="18" charset="0"/>
              </a:rPr>
              <a:t>рослинного світу</a:t>
            </a:r>
            <a:r>
              <a:rPr lang="uk-UA" sz="2300" i="1" dirty="0">
                <a:latin typeface="Georgia" pitchFamily="18" charset="0"/>
              </a:rPr>
              <a:t>;</a:t>
            </a:r>
            <a:endParaRPr lang="ru-RU" sz="2300" i="1" dirty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300" i="1" dirty="0">
                <a:latin typeface="Georgia" pitchFamily="18" charset="0"/>
              </a:rPr>
              <a:t>знань про </a:t>
            </a:r>
            <a:r>
              <a:rPr lang="uk-UA" sz="2300" b="1" i="1" dirty="0">
                <a:latin typeface="Georgia" pitchFamily="18" charset="0"/>
              </a:rPr>
              <a:t>зміни</a:t>
            </a:r>
            <a:r>
              <a:rPr lang="uk-UA" sz="2300" i="1" dirty="0">
                <a:latin typeface="Georgia" pitchFamily="18" charset="0"/>
              </a:rPr>
              <a:t> рослинного світу під </a:t>
            </a:r>
            <a:r>
              <a:rPr lang="uk-UA" sz="2300" b="1" i="1" dirty="0">
                <a:latin typeface="Georgia" pitchFamily="18" charset="0"/>
              </a:rPr>
              <a:t>впливом</a:t>
            </a:r>
            <a:r>
              <a:rPr lang="uk-UA" sz="2300" i="1" dirty="0">
                <a:latin typeface="Georgia" pitchFamily="18" charset="0"/>
              </a:rPr>
              <a:t> </a:t>
            </a:r>
            <a:r>
              <a:rPr lang="uk-UA" sz="2300" b="1" i="1" dirty="0">
                <a:latin typeface="Georgia" pitchFamily="18" charset="0"/>
              </a:rPr>
              <a:t>діяльності людини</a:t>
            </a:r>
            <a:r>
              <a:rPr lang="uk-UA" sz="2300" i="1" dirty="0">
                <a:latin typeface="Georgia" pitchFamily="18" charset="0"/>
              </a:rPr>
              <a:t>, сортах найважливіших сільськогосподарських рослин, біологічних основах їх вирощування; роль і значення штучного запліднення; мету клонування рослин;</a:t>
            </a:r>
            <a:endParaRPr lang="ru-RU" sz="2300" i="1" dirty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300" i="1" dirty="0">
                <a:latin typeface="Georgia" pitchFamily="18" charset="0"/>
              </a:rPr>
              <a:t>екологічних знань про </a:t>
            </a:r>
            <a:r>
              <a:rPr lang="uk-UA" sz="2300" b="1" i="1" dirty="0">
                <a:latin typeface="Georgia" pitchFamily="18" charset="0"/>
              </a:rPr>
              <a:t>екологічні групи рослин</a:t>
            </a:r>
            <a:r>
              <a:rPr lang="uk-UA" sz="2300" i="1" dirty="0">
                <a:latin typeface="Georgia" pitchFamily="18" charset="0"/>
              </a:rPr>
              <a:t>, їх життєві форми, значення рослин для людини та існування життя на Землі;</a:t>
            </a:r>
            <a:endParaRPr lang="ru-RU" sz="2300" i="1" dirty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2300" i="1" dirty="0">
                <a:latin typeface="Georgia" pitchFamily="18" charset="0"/>
              </a:rPr>
              <a:t>знань про особливості будови і життєдіяльності </a:t>
            </a:r>
            <a:r>
              <a:rPr lang="uk-UA" sz="2300" b="1" i="1" dirty="0">
                <a:latin typeface="Georgia" pitchFamily="18" charset="0"/>
              </a:rPr>
              <a:t>бактерій, грибів, лишайників</a:t>
            </a:r>
            <a:r>
              <a:rPr lang="uk-UA" sz="2300" i="1" dirty="0">
                <a:latin typeface="Georgia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9058" y="1643050"/>
            <a:ext cx="4071965" cy="3714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57158" y="785794"/>
            <a:ext cx="3471858" cy="5840435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Georgia" pitchFamily="18" charset="0"/>
              </a:rPr>
              <a:t>Перші уроки біології </a:t>
            </a:r>
            <a:r>
              <a:rPr lang="uk-UA" sz="2800" b="1" i="1" dirty="0">
                <a:latin typeface="Georgia" pitchFamily="18" charset="0"/>
              </a:rPr>
              <a:t>визначають відношення школярів до предмета в цілому</a:t>
            </a:r>
            <a:r>
              <a:rPr lang="uk-UA" sz="2800" i="1" dirty="0">
                <a:latin typeface="Georgia" pitchFamily="18" charset="0"/>
              </a:rPr>
              <a:t>. </a:t>
            </a:r>
            <a:endParaRPr lang="uk-UA" sz="2800" i="1" dirty="0" smtClean="0">
              <a:latin typeface="Georgia" pitchFamily="18" charset="0"/>
            </a:endParaRPr>
          </a:p>
          <a:p>
            <a:r>
              <a:rPr lang="uk-UA" sz="2800" i="1" dirty="0" smtClean="0">
                <a:latin typeface="Georgia" pitchFamily="18" charset="0"/>
              </a:rPr>
              <a:t>Тому</a:t>
            </a:r>
            <a:r>
              <a:rPr lang="uk-UA" sz="2800" i="1" dirty="0">
                <a:latin typeface="Georgia" pitchFamily="18" charset="0"/>
              </a:rPr>
              <a:t>, </a:t>
            </a:r>
            <a:r>
              <a:rPr lang="uk-UA" sz="2800" b="1" i="1" dirty="0">
                <a:latin typeface="Georgia" pitchFamily="18" charset="0"/>
              </a:rPr>
              <a:t>вчитель</a:t>
            </a:r>
            <a:r>
              <a:rPr lang="uk-UA" sz="2800" i="1" dirty="0">
                <a:latin typeface="Georgia" pitchFamily="18" charset="0"/>
              </a:rPr>
              <a:t> має </a:t>
            </a:r>
            <a:r>
              <a:rPr lang="uk-UA" sz="2800" b="1" i="1" dirty="0">
                <a:latin typeface="Georgia" pitchFamily="18" charset="0"/>
              </a:rPr>
              <a:t>позитивно настроїти учнів </a:t>
            </a:r>
            <a:r>
              <a:rPr lang="uk-UA" sz="2800" i="1" dirty="0">
                <a:latin typeface="Georgia" pitchFamily="18" charset="0"/>
              </a:rPr>
              <a:t>на засвоєння біологічних знань</a:t>
            </a:r>
            <a:r>
              <a:rPr lang="uk-UA" sz="2400" i="1" dirty="0">
                <a:latin typeface="Georgia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686700" cy="935058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1. </a:t>
            </a:r>
            <a:r>
              <a:rPr lang="uk-UA" sz="3200" i="1" dirty="0" smtClean="0">
                <a:latin typeface="Georgia" pitchFamily="18" charset="0"/>
              </a:rPr>
              <a:t>Клітина</a:t>
            </a:r>
            <a:endParaRPr lang="uk-UA" sz="3200" i="1" dirty="0">
              <a:latin typeface="Georgia" pitchFamily="18" charset="0"/>
            </a:endParaRPr>
          </a:p>
        </p:txBody>
      </p:sp>
      <p:pic>
        <p:nvPicPr>
          <p:cNvPr id="5" name="Содержимое 4" descr="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6248" y="1500174"/>
            <a:ext cx="3714775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uk-UA" sz="2800" i="1" dirty="0" smtClean="0">
                <a:latin typeface="Georgia" pitchFamily="18" charset="0"/>
              </a:rPr>
              <a:t>розкриває основний закон, на якому базується формування наукового світогляду учнів, а саме – </a:t>
            </a:r>
            <a:r>
              <a:rPr lang="uk-UA" sz="2800" b="1" i="1" dirty="0" smtClean="0">
                <a:latin typeface="Georgia" pitchFamily="18" charset="0"/>
              </a:rPr>
              <a:t>матеріальна</a:t>
            </a:r>
            <a:r>
              <a:rPr lang="uk-UA" sz="2800" b="1" dirty="0" smtClean="0">
                <a:latin typeface="Georgia" pitchFamily="18" charset="0"/>
              </a:rPr>
              <a:t> </a:t>
            </a:r>
            <a:r>
              <a:rPr lang="uk-UA" sz="2800" b="1" i="1" dirty="0" smtClean="0">
                <a:latin typeface="Georgia" pitchFamily="18" charset="0"/>
              </a:rPr>
              <a:t>єдність</a:t>
            </a:r>
            <a:r>
              <a:rPr lang="uk-UA" sz="2800" b="1" dirty="0" smtClean="0">
                <a:latin typeface="Georgia" pitchFamily="18" charset="0"/>
              </a:rPr>
              <a:t> </a:t>
            </a:r>
            <a:r>
              <a:rPr lang="uk-UA" sz="2800" b="1" i="1" dirty="0" smtClean="0">
                <a:latin typeface="Georgia" pitchFamily="18" charset="0"/>
              </a:rPr>
              <a:t>світу</a:t>
            </a:r>
            <a:r>
              <a:rPr lang="uk-UA" sz="2800" i="1" dirty="0" smtClean="0">
                <a:latin typeface="Georgia" pitchFamily="18" charset="0"/>
              </a:rPr>
              <a:t>.</a:t>
            </a:r>
            <a:endParaRPr lang="uk-UA" sz="2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4345</TotalTime>
  <Words>772</Words>
  <Application>Microsoft Office PowerPoint</Application>
  <PresentationFormat>Экран (4:3)</PresentationFormat>
  <Paragraphs>98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МЕТОДИКА НАВЧАННЯ БІОЛОГІЇ В 6 КЛАСІ</vt:lpstr>
      <vt:lpstr>Слайд 2</vt:lpstr>
      <vt:lpstr>Зміст курсу біології шостого складають наступні теми:</vt:lpstr>
      <vt:lpstr>Екскурсії в природу з метою ознайомлення з різноманітністю рослин свого краю</vt:lpstr>
      <vt:lpstr>Правила поведінки в природі</vt:lpstr>
      <vt:lpstr>Розкриття змісту тем курсу біології 6 класу</vt:lpstr>
      <vt:lpstr>Головні завдання навчання біології в 6 класі </vt:lpstr>
      <vt:lpstr>Слайд 8</vt:lpstr>
      <vt:lpstr>Тема 1. Клітина</vt:lpstr>
      <vt:lpstr>Етапи формування і розвитку поняття «клітина»</vt:lpstr>
      <vt:lpstr>Тема 2. Одноклітинні організми. Перехід до багатоклітинності</vt:lpstr>
      <vt:lpstr>Бактерії</vt:lpstr>
      <vt:lpstr>Тема 3. Рослини і  Тема 4. Різноманітність рослин</vt:lpstr>
      <vt:lpstr>Тема 3. Рослини</vt:lpstr>
      <vt:lpstr>Тема 3. Рослини</vt:lpstr>
      <vt:lpstr>Тема 3. Рослини</vt:lpstr>
      <vt:lpstr>Тема 3. Рослини</vt:lpstr>
      <vt:lpstr>Розвиток поняття «розмноження»</vt:lpstr>
      <vt:lpstr>Тема 3. Рослини</vt:lpstr>
      <vt:lpstr>Тема 4. Різноманітність рослин</vt:lpstr>
      <vt:lpstr>Тема 4. Різноманітність рослин</vt:lpstr>
      <vt:lpstr>Тема 5. Гриби </vt:lpstr>
      <vt:lpstr>Тема 5. Гриби </vt:lpstr>
      <vt:lpstr>Тема 5. Гриби </vt:lpstr>
      <vt:lpstr>Тема уроку «Будова та життєдіяльність організмів»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НАВЧАННЯ БІОЛОГІЇ В 6 КЛАСІ</dc:title>
  <dc:creator>User</dc:creator>
  <cp:lastModifiedBy>User</cp:lastModifiedBy>
  <cp:revision>36</cp:revision>
  <dcterms:created xsi:type="dcterms:W3CDTF">2019-03-06T21:08:18Z</dcterms:created>
  <dcterms:modified xsi:type="dcterms:W3CDTF">2019-03-10T23:52:12Z</dcterms:modified>
</cp:coreProperties>
</file>