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8" r:id="rId4"/>
    <p:sldId id="265" r:id="rId5"/>
    <p:sldId id="266" r:id="rId6"/>
    <p:sldId id="267" r:id="rId7"/>
    <p:sldId id="260" r:id="rId8"/>
    <p:sldId id="261" r:id="rId9"/>
    <p:sldId id="262" r:id="rId10"/>
    <p:sldId id="269" r:id="rId11"/>
    <p:sldId id="270" r:id="rId12"/>
    <p:sldId id="271" r:id="rId13"/>
    <p:sldId id="263" r:id="rId14"/>
    <p:sldId id="264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0C9422-6189-407D-BEB6-FF818BA14F0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77BFB0F-ECDD-404B-84CC-C0EE83AB828C}">
      <dgm:prSet phldrT="[Текст]"/>
      <dgm:spPr/>
      <dgm:t>
        <a:bodyPr/>
        <a:lstStyle/>
        <a:p>
          <a:r>
            <a:rPr lang="ru-RU" dirty="0" smtClean="0"/>
            <a:t>дитячий</a:t>
          </a:r>
          <a:r>
            <a:rPr lang="en-US" dirty="0" smtClean="0"/>
            <a:t> </a:t>
          </a:r>
          <a:r>
            <a:rPr lang="ru-RU" dirty="0" err="1" smtClean="0"/>
            <a:t>церебральний</a:t>
          </a:r>
          <a:r>
            <a:rPr lang="ru-RU" dirty="0" smtClean="0"/>
            <a:t> </a:t>
          </a:r>
          <a:r>
            <a:rPr lang="ru-RU" dirty="0" err="1" smtClean="0"/>
            <a:t>параліч</a:t>
          </a:r>
          <a:r>
            <a:rPr lang="ru-RU" dirty="0" smtClean="0"/>
            <a:t> у </a:t>
          </a:r>
          <a:r>
            <a:rPr lang="ru-RU" dirty="0" err="1" smtClean="0"/>
            <a:t>важкій</a:t>
          </a:r>
          <a:r>
            <a:rPr lang="ru-RU" dirty="0" smtClean="0"/>
            <a:t> </a:t>
          </a:r>
          <a:r>
            <a:rPr lang="ru-RU" dirty="0" err="1" smtClean="0"/>
            <a:t>формі</a:t>
          </a:r>
          <a:endParaRPr lang="uk-UA" dirty="0"/>
        </a:p>
      </dgm:t>
    </dgm:pt>
    <dgm:pt modelId="{E08442B4-F848-493F-A19F-7443FCFF1EFA}" type="parTrans" cxnId="{272FB1D1-77B4-4DA4-86FD-A8F67D222737}">
      <dgm:prSet/>
      <dgm:spPr/>
      <dgm:t>
        <a:bodyPr/>
        <a:lstStyle/>
        <a:p>
          <a:endParaRPr lang="uk-UA"/>
        </a:p>
      </dgm:t>
    </dgm:pt>
    <dgm:pt modelId="{D2B1EB0D-C553-46DE-A2AB-1837EA33BD78}" type="sibTrans" cxnId="{272FB1D1-77B4-4DA4-86FD-A8F67D222737}">
      <dgm:prSet/>
      <dgm:spPr/>
      <dgm:t>
        <a:bodyPr/>
        <a:lstStyle/>
        <a:p>
          <a:endParaRPr lang="uk-UA"/>
        </a:p>
      </dgm:t>
    </dgm:pt>
    <dgm:pt modelId="{837F5688-B788-4D04-8971-9D3FB3302CE6}">
      <dgm:prSet/>
      <dgm:spPr/>
      <dgm:t>
        <a:bodyPr/>
        <a:lstStyle/>
        <a:p>
          <a:r>
            <a:rPr lang="ru-RU" dirty="0" err="1" smtClean="0"/>
            <a:t>розсіяний</a:t>
          </a:r>
          <a:r>
            <a:rPr lang="ru-RU" dirty="0" smtClean="0"/>
            <a:t> склероз</a:t>
          </a:r>
          <a:endParaRPr lang="en-US" dirty="0" smtClean="0"/>
        </a:p>
      </dgm:t>
    </dgm:pt>
    <dgm:pt modelId="{01F93FE6-BC8A-4F75-9E77-8E2709F971DB}" type="parTrans" cxnId="{411D2D05-58B9-4D0E-9B56-C74B3809467E}">
      <dgm:prSet/>
      <dgm:spPr/>
      <dgm:t>
        <a:bodyPr/>
        <a:lstStyle/>
        <a:p>
          <a:endParaRPr lang="uk-UA"/>
        </a:p>
      </dgm:t>
    </dgm:pt>
    <dgm:pt modelId="{1633FC43-FCB1-41AA-B397-3500AF9B8D7C}" type="sibTrans" cxnId="{411D2D05-58B9-4D0E-9B56-C74B3809467E}">
      <dgm:prSet/>
      <dgm:spPr/>
      <dgm:t>
        <a:bodyPr/>
        <a:lstStyle/>
        <a:p>
          <a:endParaRPr lang="uk-UA"/>
        </a:p>
      </dgm:t>
    </dgm:pt>
    <dgm:pt modelId="{594D6939-2C90-42A2-B785-7CC5021286F4}">
      <dgm:prSet/>
      <dgm:spPr/>
      <dgm:t>
        <a:bodyPr/>
        <a:lstStyle/>
        <a:p>
          <a:r>
            <a:rPr lang="ru-RU" dirty="0" err="1" smtClean="0"/>
            <a:t>захворювання</a:t>
          </a:r>
          <a:r>
            <a:rPr lang="ru-RU" dirty="0" smtClean="0"/>
            <a:t> </a:t>
          </a:r>
          <a:r>
            <a:rPr lang="ru-RU" dirty="0" err="1" smtClean="0"/>
            <a:t>кісток</a:t>
          </a:r>
          <a:endParaRPr lang="en-US" dirty="0" smtClean="0"/>
        </a:p>
      </dgm:t>
    </dgm:pt>
    <dgm:pt modelId="{5487E45D-DDDF-4D01-B101-BE4AC191276E}" type="parTrans" cxnId="{61C4C669-256B-4139-916B-D6F87BF3FC7D}">
      <dgm:prSet/>
      <dgm:spPr/>
      <dgm:t>
        <a:bodyPr/>
        <a:lstStyle/>
        <a:p>
          <a:endParaRPr lang="uk-UA"/>
        </a:p>
      </dgm:t>
    </dgm:pt>
    <dgm:pt modelId="{209C944E-C32E-4FB2-BE4F-4D958061D26E}" type="sibTrans" cxnId="{61C4C669-256B-4139-916B-D6F87BF3FC7D}">
      <dgm:prSet/>
      <dgm:spPr/>
      <dgm:t>
        <a:bodyPr/>
        <a:lstStyle/>
        <a:p>
          <a:endParaRPr lang="uk-UA"/>
        </a:p>
      </dgm:t>
    </dgm:pt>
    <dgm:pt modelId="{492A67BE-F386-47E1-B991-9AA9575AC267}">
      <dgm:prSet/>
      <dgm:spPr/>
      <dgm:t>
        <a:bodyPr/>
        <a:lstStyle/>
        <a:p>
          <a:r>
            <a:rPr lang="ru-RU" dirty="0" err="1" smtClean="0"/>
            <a:t>наслідок</a:t>
          </a:r>
          <a:r>
            <a:rPr lang="ru-RU" dirty="0" smtClean="0"/>
            <a:t> </a:t>
          </a:r>
          <a:r>
            <a:rPr lang="ru-RU" dirty="0" err="1" smtClean="0"/>
            <a:t>травми</a:t>
          </a:r>
          <a:r>
            <a:rPr lang="ru-RU" dirty="0" smtClean="0"/>
            <a:t> хребта</a:t>
          </a:r>
          <a:endParaRPr lang="ru-RU" dirty="0"/>
        </a:p>
      </dgm:t>
    </dgm:pt>
    <dgm:pt modelId="{8C75833E-54A7-446C-938A-DBB249554D91}" type="parTrans" cxnId="{AD8CE4E1-9940-41A1-95F9-073F646ADA54}">
      <dgm:prSet/>
      <dgm:spPr/>
      <dgm:t>
        <a:bodyPr/>
        <a:lstStyle/>
        <a:p>
          <a:endParaRPr lang="uk-UA"/>
        </a:p>
      </dgm:t>
    </dgm:pt>
    <dgm:pt modelId="{6035B91B-E8A0-4F01-96DF-5EC5D64943D3}" type="sibTrans" cxnId="{AD8CE4E1-9940-41A1-95F9-073F646ADA54}">
      <dgm:prSet/>
      <dgm:spPr/>
      <dgm:t>
        <a:bodyPr/>
        <a:lstStyle/>
        <a:p>
          <a:endParaRPr lang="uk-UA"/>
        </a:p>
      </dgm:t>
    </dgm:pt>
    <dgm:pt modelId="{F0FF6A1E-305F-4B1A-B4DE-EF1AB9124E06}">
      <dgm:prSet/>
      <dgm:spPr/>
      <dgm:t>
        <a:bodyPr/>
        <a:lstStyle/>
        <a:p>
          <a:r>
            <a:rPr lang="ru-RU" dirty="0" err="1" smtClean="0"/>
            <a:t>ампутації</a:t>
          </a:r>
          <a:endParaRPr lang="ru-RU" dirty="0"/>
        </a:p>
      </dgm:t>
    </dgm:pt>
    <dgm:pt modelId="{4643762B-88CA-4CA7-9A6C-4D7CF88C97E0}" type="parTrans" cxnId="{25DE1A7F-B203-4063-843E-A7F2A26BD3E9}">
      <dgm:prSet/>
      <dgm:spPr/>
      <dgm:t>
        <a:bodyPr/>
        <a:lstStyle/>
        <a:p>
          <a:endParaRPr lang="uk-UA"/>
        </a:p>
      </dgm:t>
    </dgm:pt>
    <dgm:pt modelId="{29E914FC-CA60-4B94-83DD-49818E785250}" type="sibTrans" cxnId="{25DE1A7F-B203-4063-843E-A7F2A26BD3E9}">
      <dgm:prSet/>
      <dgm:spPr/>
      <dgm:t>
        <a:bodyPr/>
        <a:lstStyle/>
        <a:p>
          <a:endParaRPr lang="uk-UA"/>
        </a:p>
      </dgm:t>
    </dgm:pt>
    <dgm:pt modelId="{DE67093F-BAC4-4FC4-B3C3-1C6488D66B19}" type="pres">
      <dgm:prSet presAssocID="{450C9422-6189-407D-BEB6-FF818BA14F06}" presName="diagram" presStyleCnt="0">
        <dgm:presLayoutVars>
          <dgm:dir/>
          <dgm:resizeHandles val="exact"/>
        </dgm:presLayoutVars>
      </dgm:prSet>
      <dgm:spPr/>
    </dgm:pt>
    <dgm:pt modelId="{77051718-5E4B-4095-BB04-1978F7036D27}" type="pres">
      <dgm:prSet presAssocID="{177BFB0F-ECDD-404B-84CC-C0EE83AB828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1877B5E-CC4B-4325-A014-556EAEB7A0CD}" type="pres">
      <dgm:prSet presAssocID="{D2B1EB0D-C553-46DE-A2AB-1837EA33BD78}" presName="sibTrans" presStyleCnt="0"/>
      <dgm:spPr/>
    </dgm:pt>
    <dgm:pt modelId="{9C54F044-8B6D-4AC8-AF9E-4FB03AC4C8B7}" type="pres">
      <dgm:prSet presAssocID="{837F5688-B788-4D04-8971-9D3FB3302CE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070DC5C-FA93-4227-BE33-32E9119D4A90}" type="pres">
      <dgm:prSet presAssocID="{1633FC43-FCB1-41AA-B397-3500AF9B8D7C}" presName="sibTrans" presStyleCnt="0"/>
      <dgm:spPr/>
    </dgm:pt>
    <dgm:pt modelId="{CEF30BB9-F040-434D-8D06-47FC8812F726}" type="pres">
      <dgm:prSet presAssocID="{594D6939-2C90-42A2-B785-7CC5021286F4}" presName="node" presStyleLbl="node1" presStyleIdx="2" presStyleCnt="5">
        <dgm:presLayoutVars>
          <dgm:bulletEnabled val="1"/>
        </dgm:presLayoutVars>
      </dgm:prSet>
      <dgm:spPr/>
    </dgm:pt>
    <dgm:pt modelId="{F3BF09AA-AA4A-48D6-8B62-A5F056BEEE56}" type="pres">
      <dgm:prSet presAssocID="{209C944E-C32E-4FB2-BE4F-4D958061D26E}" presName="sibTrans" presStyleCnt="0"/>
      <dgm:spPr/>
    </dgm:pt>
    <dgm:pt modelId="{1856EEE0-26B0-4E46-8D65-99D71C93C1E7}" type="pres">
      <dgm:prSet presAssocID="{492A67BE-F386-47E1-B991-9AA9575AC26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4F9D682-853C-4477-8564-4A1F17FDC297}" type="pres">
      <dgm:prSet presAssocID="{6035B91B-E8A0-4F01-96DF-5EC5D64943D3}" presName="sibTrans" presStyleCnt="0"/>
      <dgm:spPr/>
    </dgm:pt>
    <dgm:pt modelId="{693DC1D6-1340-4392-80FE-CF0E91CDCC58}" type="pres">
      <dgm:prSet presAssocID="{F0FF6A1E-305F-4B1A-B4DE-EF1AB9124E0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7515A7F-B59B-46E1-9A30-E14E9D8DC05C}" type="presOf" srcId="{F0FF6A1E-305F-4B1A-B4DE-EF1AB9124E06}" destId="{693DC1D6-1340-4392-80FE-CF0E91CDCC58}" srcOrd="0" destOrd="0" presId="urn:microsoft.com/office/officeart/2005/8/layout/default"/>
    <dgm:cxn modelId="{D4DE7317-D863-46E6-B38F-92C9DF1D4F0F}" type="presOf" srcId="{594D6939-2C90-42A2-B785-7CC5021286F4}" destId="{CEF30BB9-F040-434D-8D06-47FC8812F726}" srcOrd="0" destOrd="0" presId="urn:microsoft.com/office/officeart/2005/8/layout/default"/>
    <dgm:cxn modelId="{4BCCC920-83D6-469D-AB84-040CCD36995D}" type="presOf" srcId="{492A67BE-F386-47E1-B991-9AA9575AC267}" destId="{1856EEE0-26B0-4E46-8D65-99D71C93C1E7}" srcOrd="0" destOrd="0" presId="urn:microsoft.com/office/officeart/2005/8/layout/default"/>
    <dgm:cxn modelId="{61C4C669-256B-4139-916B-D6F87BF3FC7D}" srcId="{450C9422-6189-407D-BEB6-FF818BA14F06}" destId="{594D6939-2C90-42A2-B785-7CC5021286F4}" srcOrd="2" destOrd="0" parTransId="{5487E45D-DDDF-4D01-B101-BE4AC191276E}" sibTransId="{209C944E-C32E-4FB2-BE4F-4D958061D26E}"/>
    <dgm:cxn modelId="{AD8CE4E1-9940-41A1-95F9-073F646ADA54}" srcId="{450C9422-6189-407D-BEB6-FF818BA14F06}" destId="{492A67BE-F386-47E1-B991-9AA9575AC267}" srcOrd="3" destOrd="0" parTransId="{8C75833E-54A7-446C-938A-DBB249554D91}" sibTransId="{6035B91B-E8A0-4F01-96DF-5EC5D64943D3}"/>
    <dgm:cxn modelId="{25DE1A7F-B203-4063-843E-A7F2A26BD3E9}" srcId="{450C9422-6189-407D-BEB6-FF818BA14F06}" destId="{F0FF6A1E-305F-4B1A-B4DE-EF1AB9124E06}" srcOrd="4" destOrd="0" parTransId="{4643762B-88CA-4CA7-9A6C-4D7CF88C97E0}" sibTransId="{29E914FC-CA60-4B94-83DD-49818E785250}"/>
    <dgm:cxn modelId="{411D2D05-58B9-4D0E-9B56-C74B3809467E}" srcId="{450C9422-6189-407D-BEB6-FF818BA14F06}" destId="{837F5688-B788-4D04-8971-9D3FB3302CE6}" srcOrd="1" destOrd="0" parTransId="{01F93FE6-BC8A-4F75-9E77-8E2709F971DB}" sibTransId="{1633FC43-FCB1-41AA-B397-3500AF9B8D7C}"/>
    <dgm:cxn modelId="{272FB1D1-77B4-4DA4-86FD-A8F67D222737}" srcId="{450C9422-6189-407D-BEB6-FF818BA14F06}" destId="{177BFB0F-ECDD-404B-84CC-C0EE83AB828C}" srcOrd="0" destOrd="0" parTransId="{E08442B4-F848-493F-A19F-7443FCFF1EFA}" sibTransId="{D2B1EB0D-C553-46DE-A2AB-1837EA33BD78}"/>
    <dgm:cxn modelId="{5A88AACF-AFD0-423C-96B2-1ED35C63AAC6}" type="presOf" srcId="{837F5688-B788-4D04-8971-9D3FB3302CE6}" destId="{9C54F044-8B6D-4AC8-AF9E-4FB03AC4C8B7}" srcOrd="0" destOrd="0" presId="urn:microsoft.com/office/officeart/2005/8/layout/default"/>
    <dgm:cxn modelId="{9A2B9740-F019-4AFB-8DDD-5D3900C8B44B}" type="presOf" srcId="{177BFB0F-ECDD-404B-84CC-C0EE83AB828C}" destId="{77051718-5E4B-4095-BB04-1978F7036D27}" srcOrd="0" destOrd="0" presId="urn:microsoft.com/office/officeart/2005/8/layout/default"/>
    <dgm:cxn modelId="{B60731BA-6C67-40BE-8CF8-60D9B00AB94A}" type="presOf" srcId="{450C9422-6189-407D-BEB6-FF818BA14F06}" destId="{DE67093F-BAC4-4FC4-B3C3-1C6488D66B19}" srcOrd="0" destOrd="0" presId="urn:microsoft.com/office/officeart/2005/8/layout/default"/>
    <dgm:cxn modelId="{68FBAACC-8833-4D18-92FC-9FBE844BFBDB}" type="presParOf" srcId="{DE67093F-BAC4-4FC4-B3C3-1C6488D66B19}" destId="{77051718-5E4B-4095-BB04-1978F7036D27}" srcOrd="0" destOrd="0" presId="urn:microsoft.com/office/officeart/2005/8/layout/default"/>
    <dgm:cxn modelId="{54C5654B-E2F8-41C4-BDA7-08A54C054EF9}" type="presParOf" srcId="{DE67093F-BAC4-4FC4-B3C3-1C6488D66B19}" destId="{E1877B5E-CC4B-4325-A014-556EAEB7A0CD}" srcOrd="1" destOrd="0" presId="urn:microsoft.com/office/officeart/2005/8/layout/default"/>
    <dgm:cxn modelId="{F2183BE6-204A-40B1-8A3E-171DC41B6DDC}" type="presParOf" srcId="{DE67093F-BAC4-4FC4-B3C3-1C6488D66B19}" destId="{9C54F044-8B6D-4AC8-AF9E-4FB03AC4C8B7}" srcOrd="2" destOrd="0" presId="urn:microsoft.com/office/officeart/2005/8/layout/default"/>
    <dgm:cxn modelId="{C9D3CA15-CF0A-41DD-AF4E-09AFDC2D44FE}" type="presParOf" srcId="{DE67093F-BAC4-4FC4-B3C3-1C6488D66B19}" destId="{C070DC5C-FA93-4227-BE33-32E9119D4A90}" srcOrd="3" destOrd="0" presId="urn:microsoft.com/office/officeart/2005/8/layout/default"/>
    <dgm:cxn modelId="{DF9A454C-454A-4F72-A8D8-4F88655CFC7F}" type="presParOf" srcId="{DE67093F-BAC4-4FC4-B3C3-1C6488D66B19}" destId="{CEF30BB9-F040-434D-8D06-47FC8812F726}" srcOrd="4" destOrd="0" presId="urn:microsoft.com/office/officeart/2005/8/layout/default"/>
    <dgm:cxn modelId="{9CAE11C5-25AF-44EA-A87F-D94452EADFC5}" type="presParOf" srcId="{DE67093F-BAC4-4FC4-B3C3-1C6488D66B19}" destId="{F3BF09AA-AA4A-48D6-8B62-A5F056BEEE56}" srcOrd="5" destOrd="0" presId="urn:microsoft.com/office/officeart/2005/8/layout/default"/>
    <dgm:cxn modelId="{CA8F25CB-82A0-49C2-902E-B8CBCE906C32}" type="presParOf" srcId="{DE67093F-BAC4-4FC4-B3C3-1C6488D66B19}" destId="{1856EEE0-26B0-4E46-8D65-99D71C93C1E7}" srcOrd="6" destOrd="0" presId="urn:microsoft.com/office/officeart/2005/8/layout/default"/>
    <dgm:cxn modelId="{E51B26C2-EFCD-4C3E-9745-A31D7678F0F9}" type="presParOf" srcId="{DE67093F-BAC4-4FC4-B3C3-1C6488D66B19}" destId="{74F9D682-853C-4477-8564-4A1F17FDC297}" srcOrd="7" destOrd="0" presId="urn:microsoft.com/office/officeart/2005/8/layout/default"/>
    <dgm:cxn modelId="{9A47AE3B-7404-4F88-ABED-3DF91CCAA6F7}" type="presParOf" srcId="{DE67093F-BAC4-4FC4-B3C3-1C6488D66B19}" destId="{693DC1D6-1340-4392-80FE-CF0E91CDCC5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9E72A2-FE92-4E56-87A4-CFFE6FCC1CC0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8AFBAC4-7E2B-44EF-8456-07F801449580}">
      <dgm:prSet phldrT="[Текст]"/>
      <dgm:spPr/>
      <dgm:t>
        <a:bodyPr/>
        <a:lstStyle/>
        <a:p>
          <a:r>
            <a:rPr lang="ru-RU" dirty="0" err="1" smtClean="0"/>
            <a:t>інвалідниий</a:t>
          </a:r>
          <a:r>
            <a:rPr lang="ru-RU" dirty="0" smtClean="0"/>
            <a:t> </a:t>
          </a:r>
          <a:r>
            <a:rPr lang="ru-RU" dirty="0" err="1" smtClean="0"/>
            <a:t>візок</a:t>
          </a:r>
          <a:r>
            <a:rPr lang="ru-RU" dirty="0" smtClean="0"/>
            <a:t> без </a:t>
          </a:r>
          <a:r>
            <a:rPr lang="ru-RU" dirty="0" err="1" smtClean="0"/>
            <a:t>двигуна</a:t>
          </a:r>
          <a:endParaRPr lang="uk-UA" dirty="0"/>
        </a:p>
      </dgm:t>
    </dgm:pt>
    <dgm:pt modelId="{333532AA-8860-450C-81EB-98665718CB95}" type="parTrans" cxnId="{5D2F2A2C-45B0-4AE4-9F3F-82DD6880A46E}">
      <dgm:prSet/>
      <dgm:spPr/>
      <dgm:t>
        <a:bodyPr/>
        <a:lstStyle/>
        <a:p>
          <a:endParaRPr lang="uk-UA"/>
        </a:p>
      </dgm:t>
    </dgm:pt>
    <dgm:pt modelId="{4A8CB14A-3016-44EA-841A-531C752726E2}" type="sibTrans" cxnId="{5D2F2A2C-45B0-4AE4-9F3F-82DD6880A46E}">
      <dgm:prSet/>
      <dgm:spPr/>
      <dgm:t>
        <a:bodyPr/>
        <a:lstStyle/>
        <a:p>
          <a:endParaRPr lang="uk-UA"/>
        </a:p>
      </dgm:t>
    </dgm:pt>
    <dgm:pt modelId="{2574669B-B0BF-45AC-8766-FF323A01F3BC}">
      <dgm:prSet phldrT="[Текст]"/>
      <dgm:spPr/>
      <dgm:t>
        <a:bodyPr/>
        <a:lstStyle/>
        <a:p>
          <a:r>
            <a:rPr lang="ru-RU" dirty="0" err="1" smtClean="0"/>
            <a:t>милиц</a:t>
          </a:r>
          <a:r>
            <a:rPr lang="uk-UA" dirty="0" smtClean="0"/>
            <a:t>і</a:t>
          </a:r>
          <a:endParaRPr lang="uk-UA" dirty="0"/>
        </a:p>
      </dgm:t>
    </dgm:pt>
    <dgm:pt modelId="{46745C94-BC79-460C-A365-B8540D8E1BC8}" type="parTrans" cxnId="{8284378F-B5A8-44DA-AD48-5FD5021C94F4}">
      <dgm:prSet/>
      <dgm:spPr/>
      <dgm:t>
        <a:bodyPr/>
        <a:lstStyle/>
        <a:p>
          <a:endParaRPr lang="uk-UA"/>
        </a:p>
      </dgm:t>
    </dgm:pt>
    <dgm:pt modelId="{58E56A46-9310-4F6E-ADD7-9298DF25B02E}" type="sibTrans" cxnId="{8284378F-B5A8-44DA-AD48-5FD5021C94F4}">
      <dgm:prSet/>
      <dgm:spPr/>
      <dgm:t>
        <a:bodyPr/>
        <a:lstStyle/>
        <a:p>
          <a:endParaRPr lang="uk-UA"/>
        </a:p>
      </dgm:t>
    </dgm:pt>
    <dgm:pt modelId="{222583F7-1AC8-4D89-9249-9CE4C41A0432}">
      <dgm:prSet phldrT="[Текст]"/>
      <dgm:spPr/>
      <dgm:t>
        <a:bodyPr/>
        <a:lstStyle/>
        <a:p>
          <a:r>
            <a:rPr lang="ru-RU" dirty="0" err="1" smtClean="0"/>
            <a:t>тростини</a:t>
          </a:r>
          <a:endParaRPr lang="uk-UA" dirty="0"/>
        </a:p>
      </dgm:t>
    </dgm:pt>
    <dgm:pt modelId="{EB8D24D7-C7CD-4932-8686-4E7CB7EF6C62}" type="parTrans" cxnId="{DD865F58-8510-4F4F-B061-63E1E42B39B2}">
      <dgm:prSet/>
      <dgm:spPr/>
      <dgm:t>
        <a:bodyPr/>
        <a:lstStyle/>
        <a:p>
          <a:endParaRPr lang="uk-UA"/>
        </a:p>
      </dgm:t>
    </dgm:pt>
    <dgm:pt modelId="{F7BFD7E7-18EE-41F3-88CF-E2209001B0D5}" type="sibTrans" cxnId="{DD865F58-8510-4F4F-B061-63E1E42B39B2}">
      <dgm:prSet/>
      <dgm:spPr/>
      <dgm:t>
        <a:bodyPr/>
        <a:lstStyle/>
        <a:p>
          <a:endParaRPr lang="uk-UA"/>
        </a:p>
      </dgm:t>
    </dgm:pt>
    <dgm:pt modelId="{570FA6B6-7001-48F3-9F1A-641875CB6519}">
      <dgm:prSet phldrT="[Текст]"/>
      <dgm:spPr/>
      <dgm:t>
        <a:bodyPr/>
        <a:lstStyle/>
        <a:p>
          <a:r>
            <a:rPr lang="ru-RU" dirty="0" smtClean="0"/>
            <a:t>«ходунки»</a:t>
          </a:r>
          <a:endParaRPr lang="uk-UA" dirty="0"/>
        </a:p>
      </dgm:t>
    </dgm:pt>
    <dgm:pt modelId="{F1CCA534-7227-40A3-9C39-CE79C6228317}" type="parTrans" cxnId="{676782AF-C42E-4888-9E41-08D1BF8AE2C0}">
      <dgm:prSet/>
      <dgm:spPr/>
      <dgm:t>
        <a:bodyPr/>
        <a:lstStyle/>
        <a:p>
          <a:endParaRPr lang="uk-UA"/>
        </a:p>
      </dgm:t>
    </dgm:pt>
    <dgm:pt modelId="{EB0FA2C9-1CBF-4D71-85F7-DACAA408F1AD}" type="sibTrans" cxnId="{676782AF-C42E-4888-9E41-08D1BF8AE2C0}">
      <dgm:prSet/>
      <dgm:spPr/>
      <dgm:t>
        <a:bodyPr/>
        <a:lstStyle/>
        <a:p>
          <a:endParaRPr lang="uk-UA"/>
        </a:p>
      </dgm:t>
    </dgm:pt>
    <dgm:pt modelId="{13496A1C-D133-4156-AB12-A9BDBF57CA42}">
      <dgm:prSet phldrT="[Текст]"/>
      <dgm:spPr/>
      <dgm:t>
        <a:bodyPr/>
        <a:lstStyle/>
        <a:p>
          <a:r>
            <a:rPr lang="uk-UA" dirty="0" smtClean="0"/>
            <a:t>інвалідний візок електричний</a:t>
          </a:r>
          <a:endParaRPr lang="uk-UA" dirty="0"/>
        </a:p>
      </dgm:t>
    </dgm:pt>
    <dgm:pt modelId="{C81B84D6-D31D-45F8-9BF7-7A896022A3CF}" type="parTrans" cxnId="{05B4BF53-FF15-4ED2-93F2-2D9CF166C492}">
      <dgm:prSet/>
      <dgm:spPr/>
      <dgm:t>
        <a:bodyPr/>
        <a:lstStyle/>
        <a:p>
          <a:endParaRPr lang="uk-UA"/>
        </a:p>
      </dgm:t>
    </dgm:pt>
    <dgm:pt modelId="{D59CAD7F-52DF-456B-B836-E5A071A22FB9}" type="sibTrans" cxnId="{05B4BF53-FF15-4ED2-93F2-2D9CF166C492}">
      <dgm:prSet/>
      <dgm:spPr/>
      <dgm:t>
        <a:bodyPr/>
        <a:lstStyle/>
        <a:p>
          <a:endParaRPr lang="uk-UA"/>
        </a:p>
      </dgm:t>
    </dgm:pt>
    <dgm:pt modelId="{5D34C9AD-CD78-4303-9F4E-513BB95EB8C0}" type="pres">
      <dgm:prSet presAssocID="{769E72A2-FE92-4E56-87A4-CFFE6FCC1CC0}" presName="Name0" presStyleCnt="0">
        <dgm:presLayoutVars>
          <dgm:dir/>
          <dgm:resizeHandles val="exact"/>
        </dgm:presLayoutVars>
      </dgm:prSet>
      <dgm:spPr/>
    </dgm:pt>
    <dgm:pt modelId="{D8E07A16-A1EE-4D56-84FD-72A091A4440F}" type="pres">
      <dgm:prSet presAssocID="{78AFBAC4-7E2B-44EF-8456-07F801449580}" presName="composite" presStyleCnt="0"/>
      <dgm:spPr/>
    </dgm:pt>
    <dgm:pt modelId="{CC5AC1FF-24A5-4A41-856F-15F00C3B2203}" type="pres">
      <dgm:prSet presAssocID="{78AFBAC4-7E2B-44EF-8456-07F801449580}" presName="rect1" presStyleLbl="trAlignAcc1" presStyleIdx="0" presStyleCnt="5">
        <dgm:presLayoutVars>
          <dgm:bulletEnabled val="1"/>
        </dgm:presLayoutVars>
      </dgm:prSet>
      <dgm:spPr/>
    </dgm:pt>
    <dgm:pt modelId="{5AB733E2-60CD-4F0F-9D20-910DE46FD241}" type="pres">
      <dgm:prSet presAssocID="{78AFBAC4-7E2B-44EF-8456-07F801449580}" presName="rect2" presStyleLbl="fgImgPlace1" presStyleIdx="0" presStyleCnt="5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904" t="113" r="7904" b="113"/>
          </a:stretch>
        </a:blipFill>
      </dgm:spPr>
    </dgm:pt>
    <dgm:pt modelId="{1D7BC0EA-523C-4E0E-8366-0B985001F597}" type="pres">
      <dgm:prSet presAssocID="{4A8CB14A-3016-44EA-841A-531C752726E2}" presName="sibTrans" presStyleCnt="0"/>
      <dgm:spPr/>
    </dgm:pt>
    <dgm:pt modelId="{DDF06113-2F40-41CE-AE18-A5D0A7D22277}" type="pres">
      <dgm:prSet presAssocID="{13496A1C-D133-4156-AB12-A9BDBF57CA42}" presName="composite" presStyleCnt="0"/>
      <dgm:spPr/>
    </dgm:pt>
    <dgm:pt modelId="{ACB77506-D3F3-45CA-BCD1-CB9CFCB687AA}" type="pres">
      <dgm:prSet presAssocID="{13496A1C-D133-4156-AB12-A9BDBF57CA42}" presName="rect1" presStyleLbl="trAlignAcc1" presStyleIdx="1" presStyleCnt="5">
        <dgm:presLayoutVars>
          <dgm:bulletEnabled val="1"/>
        </dgm:presLayoutVars>
      </dgm:prSet>
      <dgm:spPr/>
    </dgm:pt>
    <dgm:pt modelId="{C48400F0-C930-49FC-8E81-CA4EA23DD9FB}" type="pres">
      <dgm:prSet presAssocID="{13496A1C-D133-4156-AB12-A9BDBF57CA42}" presName="rect2" presStyleLbl="fgImgPlace1" presStyleIdx="1" presStyleCnt="5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60" t="-3628" r="-2960" b="-3628"/>
          </a:stretch>
        </a:blipFill>
      </dgm:spPr>
    </dgm:pt>
    <dgm:pt modelId="{750C21CD-3E1A-4622-A4CB-6C2CC5DA2A20}" type="pres">
      <dgm:prSet presAssocID="{D59CAD7F-52DF-456B-B836-E5A071A22FB9}" presName="sibTrans" presStyleCnt="0"/>
      <dgm:spPr/>
    </dgm:pt>
    <dgm:pt modelId="{FBFAEFE3-A3BD-4216-897E-796563B81627}" type="pres">
      <dgm:prSet presAssocID="{2574669B-B0BF-45AC-8766-FF323A01F3BC}" presName="composite" presStyleCnt="0"/>
      <dgm:spPr/>
    </dgm:pt>
    <dgm:pt modelId="{C1706314-8E2A-495E-BCFE-3967E29D2564}" type="pres">
      <dgm:prSet presAssocID="{2574669B-B0BF-45AC-8766-FF323A01F3BC}" presName="rect1" presStyleLbl="trAlignAcc1" presStyleIdx="2" presStyleCnt="5">
        <dgm:presLayoutVars>
          <dgm:bulletEnabled val="1"/>
        </dgm:presLayoutVars>
      </dgm:prSet>
      <dgm:spPr/>
    </dgm:pt>
    <dgm:pt modelId="{ABB85A11-2AF8-4715-AE98-E7647E79032E}" type="pres">
      <dgm:prSet presAssocID="{2574669B-B0BF-45AC-8766-FF323A01F3BC}" presName="rect2" presStyleLbl="fgImgPlace1" presStyleIdx="2" presStyleCnt="5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81" b="-2381"/>
          </a:stretch>
        </a:blipFill>
      </dgm:spPr>
    </dgm:pt>
    <dgm:pt modelId="{9B03DB70-1A0C-470B-8556-51008D6642C1}" type="pres">
      <dgm:prSet presAssocID="{58E56A46-9310-4F6E-ADD7-9298DF25B02E}" presName="sibTrans" presStyleCnt="0"/>
      <dgm:spPr/>
    </dgm:pt>
    <dgm:pt modelId="{4298C756-4385-479F-9DA5-F243D21E749E}" type="pres">
      <dgm:prSet presAssocID="{222583F7-1AC8-4D89-9249-9CE4C41A0432}" presName="composite" presStyleCnt="0"/>
      <dgm:spPr/>
    </dgm:pt>
    <dgm:pt modelId="{248A2FCE-6FA4-47E9-8143-BDAAF8167491}" type="pres">
      <dgm:prSet presAssocID="{222583F7-1AC8-4D89-9249-9CE4C41A0432}" presName="rect1" presStyleLbl="trAlignAcc1" presStyleIdx="3" presStyleCnt="5">
        <dgm:presLayoutVars>
          <dgm:bulletEnabled val="1"/>
        </dgm:presLayoutVars>
      </dgm:prSet>
      <dgm:spPr/>
    </dgm:pt>
    <dgm:pt modelId="{656919DF-9B84-4E80-97A4-41FC6DA146A7}" type="pres">
      <dgm:prSet presAssocID="{222583F7-1AC8-4D89-9249-9CE4C41A0432}" presName="rect2" presStyleLbl="fgImgPlace1" presStyleIdx="3" presStyleCnt="5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t="12585" r="-2000" b="12585"/>
          </a:stretch>
        </a:blipFill>
      </dgm:spPr>
    </dgm:pt>
    <dgm:pt modelId="{DF7C8005-C4D6-47C5-A6A2-685C9822C8E3}" type="pres">
      <dgm:prSet presAssocID="{F7BFD7E7-18EE-41F3-88CF-E2209001B0D5}" presName="sibTrans" presStyleCnt="0"/>
      <dgm:spPr/>
    </dgm:pt>
    <dgm:pt modelId="{5747FB31-76AE-4058-8895-A384A6DFCB00}" type="pres">
      <dgm:prSet presAssocID="{570FA6B6-7001-48F3-9F1A-641875CB6519}" presName="composite" presStyleCnt="0"/>
      <dgm:spPr/>
    </dgm:pt>
    <dgm:pt modelId="{9E21AD34-BB59-4087-9D5B-8A121D16847B}" type="pres">
      <dgm:prSet presAssocID="{570FA6B6-7001-48F3-9F1A-641875CB6519}" presName="rect1" presStyleLbl="trAlignAcc1" presStyleIdx="4" presStyleCnt="5">
        <dgm:presLayoutVars>
          <dgm:bulletEnabled val="1"/>
        </dgm:presLayoutVars>
      </dgm:prSet>
      <dgm:spPr/>
    </dgm:pt>
    <dgm:pt modelId="{6DFA8F93-6404-48C9-AA63-B4EF0C2CC7F1}" type="pres">
      <dgm:prSet presAssocID="{570FA6B6-7001-48F3-9F1A-641875CB6519}" presName="rect2" presStyleLbl="fgImgPlace1" presStyleIdx="4" presStyleCnt="5"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904" t="6349" r="7904" b="6349"/>
          </a:stretch>
        </a:blipFill>
      </dgm:spPr>
    </dgm:pt>
  </dgm:ptLst>
  <dgm:cxnLst>
    <dgm:cxn modelId="{676782AF-C42E-4888-9E41-08D1BF8AE2C0}" srcId="{769E72A2-FE92-4E56-87A4-CFFE6FCC1CC0}" destId="{570FA6B6-7001-48F3-9F1A-641875CB6519}" srcOrd="4" destOrd="0" parTransId="{F1CCA534-7227-40A3-9C39-CE79C6228317}" sibTransId="{EB0FA2C9-1CBF-4D71-85F7-DACAA408F1AD}"/>
    <dgm:cxn modelId="{21131EF8-1E31-4BBC-A5EF-5669FEF4EA81}" type="presOf" srcId="{570FA6B6-7001-48F3-9F1A-641875CB6519}" destId="{9E21AD34-BB59-4087-9D5B-8A121D16847B}" srcOrd="0" destOrd="0" presId="urn:microsoft.com/office/officeart/2008/layout/PictureStrips"/>
    <dgm:cxn modelId="{DD865F58-8510-4F4F-B061-63E1E42B39B2}" srcId="{769E72A2-FE92-4E56-87A4-CFFE6FCC1CC0}" destId="{222583F7-1AC8-4D89-9249-9CE4C41A0432}" srcOrd="3" destOrd="0" parTransId="{EB8D24D7-C7CD-4932-8686-4E7CB7EF6C62}" sibTransId="{F7BFD7E7-18EE-41F3-88CF-E2209001B0D5}"/>
    <dgm:cxn modelId="{5BACEC61-8899-4C71-A852-D6FDA4B5B05F}" type="presOf" srcId="{769E72A2-FE92-4E56-87A4-CFFE6FCC1CC0}" destId="{5D34C9AD-CD78-4303-9F4E-513BB95EB8C0}" srcOrd="0" destOrd="0" presId="urn:microsoft.com/office/officeart/2008/layout/PictureStrips"/>
    <dgm:cxn modelId="{4E1E42D6-FEE8-4C05-8053-F930E0770A15}" type="presOf" srcId="{2574669B-B0BF-45AC-8766-FF323A01F3BC}" destId="{C1706314-8E2A-495E-BCFE-3967E29D2564}" srcOrd="0" destOrd="0" presId="urn:microsoft.com/office/officeart/2008/layout/PictureStrips"/>
    <dgm:cxn modelId="{05B4BF53-FF15-4ED2-93F2-2D9CF166C492}" srcId="{769E72A2-FE92-4E56-87A4-CFFE6FCC1CC0}" destId="{13496A1C-D133-4156-AB12-A9BDBF57CA42}" srcOrd="1" destOrd="0" parTransId="{C81B84D6-D31D-45F8-9BF7-7A896022A3CF}" sibTransId="{D59CAD7F-52DF-456B-B836-E5A071A22FB9}"/>
    <dgm:cxn modelId="{5D2F2A2C-45B0-4AE4-9F3F-82DD6880A46E}" srcId="{769E72A2-FE92-4E56-87A4-CFFE6FCC1CC0}" destId="{78AFBAC4-7E2B-44EF-8456-07F801449580}" srcOrd="0" destOrd="0" parTransId="{333532AA-8860-450C-81EB-98665718CB95}" sibTransId="{4A8CB14A-3016-44EA-841A-531C752726E2}"/>
    <dgm:cxn modelId="{4F187230-2586-4D89-9378-D01A21D9548C}" type="presOf" srcId="{222583F7-1AC8-4D89-9249-9CE4C41A0432}" destId="{248A2FCE-6FA4-47E9-8143-BDAAF8167491}" srcOrd="0" destOrd="0" presId="urn:microsoft.com/office/officeart/2008/layout/PictureStrips"/>
    <dgm:cxn modelId="{8284378F-B5A8-44DA-AD48-5FD5021C94F4}" srcId="{769E72A2-FE92-4E56-87A4-CFFE6FCC1CC0}" destId="{2574669B-B0BF-45AC-8766-FF323A01F3BC}" srcOrd="2" destOrd="0" parTransId="{46745C94-BC79-460C-A365-B8540D8E1BC8}" sibTransId="{58E56A46-9310-4F6E-ADD7-9298DF25B02E}"/>
    <dgm:cxn modelId="{96AB7ACC-EA37-4C57-B735-875DFFE09001}" type="presOf" srcId="{78AFBAC4-7E2B-44EF-8456-07F801449580}" destId="{CC5AC1FF-24A5-4A41-856F-15F00C3B2203}" srcOrd="0" destOrd="0" presId="urn:microsoft.com/office/officeart/2008/layout/PictureStrips"/>
    <dgm:cxn modelId="{4A507751-2A92-42AF-9F25-C11772FFD6E2}" type="presOf" srcId="{13496A1C-D133-4156-AB12-A9BDBF57CA42}" destId="{ACB77506-D3F3-45CA-BCD1-CB9CFCB687AA}" srcOrd="0" destOrd="0" presId="urn:microsoft.com/office/officeart/2008/layout/PictureStrips"/>
    <dgm:cxn modelId="{B034F3B4-12D3-4AB8-9738-3BF25D61A8C4}" type="presParOf" srcId="{5D34C9AD-CD78-4303-9F4E-513BB95EB8C0}" destId="{D8E07A16-A1EE-4D56-84FD-72A091A4440F}" srcOrd="0" destOrd="0" presId="urn:microsoft.com/office/officeart/2008/layout/PictureStrips"/>
    <dgm:cxn modelId="{78C591C7-7377-4B12-9D5F-B59A82C8D202}" type="presParOf" srcId="{D8E07A16-A1EE-4D56-84FD-72A091A4440F}" destId="{CC5AC1FF-24A5-4A41-856F-15F00C3B2203}" srcOrd="0" destOrd="0" presId="urn:microsoft.com/office/officeart/2008/layout/PictureStrips"/>
    <dgm:cxn modelId="{CABA3A0E-7759-401B-A9CA-7053C0B18A42}" type="presParOf" srcId="{D8E07A16-A1EE-4D56-84FD-72A091A4440F}" destId="{5AB733E2-60CD-4F0F-9D20-910DE46FD241}" srcOrd="1" destOrd="0" presId="urn:microsoft.com/office/officeart/2008/layout/PictureStrips"/>
    <dgm:cxn modelId="{BF62C4FD-B3A4-4B53-BE14-0A7C6A71F36B}" type="presParOf" srcId="{5D34C9AD-CD78-4303-9F4E-513BB95EB8C0}" destId="{1D7BC0EA-523C-4E0E-8366-0B985001F597}" srcOrd="1" destOrd="0" presId="urn:microsoft.com/office/officeart/2008/layout/PictureStrips"/>
    <dgm:cxn modelId="{6E8604B0-6A44-41C0-A27F-602D4FB8534F}" type="presParOf" srcId="{5D34C9AD-CD78-4303-9F4E-513BB95EB8C0}" destId="{DDF06113-2F40-41CE-AE18-A5D0A7D22277}" srcOrd="2" destOrd="0" presId="urn:microsoft.com/office/officeart/2008/layout/PictureStrips"/>
    <dgm:cxn modelId="{E11C94AA-E6B8-492C-84AD-AA8A0D4959BF}" type="presParOf" srcId="{DDF06113-2F40-41CE-AE18-A5D0A7D22277}" destId="{ACB77506-D3F3-45CA-BCD1-CB9CFCB687AA}" srcOrd="0" destOrd="0" presId="urn:microsoft.com/office/officeart/2008/layout/PictureStrips"/>
    <dgm:cxn modelId="{4A529184-132D-4229-9F29-FA9C553C7A22}" type="presParOf" srcId="{DDF06113-2F40-41CE-AE18-A5D0A7D22277}" destId="{C48400F0-C930-49FC-8E81-CA4EA23DD9FB}" srcOrd="1" destOrd="0" presId="urn:microsoft.com/office/officeart/2008/layout/PictureStrips"/>
    <dgm:cxn modelId="{D30BEC86-365D-40EE-BCE5-99D70162FA5E}" type="presParOf" srcId="{5D34C9AD-CD78-4303-9F4E-513BB95EB8C0}" destId="{750C21CD-3E1A-4622-A4CB-6C2CC5DA2A20}" srcOrd="3" destOrd="0" presId="urn:microsoft.com/office/officeart/2008/layout/PictureStrips"/>
    <dgm:cxn modelId="{689B8B30-621A-4C04-9D5C-1ED6A0FB45EB}" type="presParOf" srcId="{5D34C9AD-CD78-4303-9F4E-513BB95EB8C0}" destId="{FBFAEFE3-A3BD-4216-897E-796563B81627}" srcOrd="4" destOrd="0" presId="urn:microsoft.com/office/officeart/2008/layout/PictureStrips"/>
    <dgm:cxn modelId="{DC4E1E8E-2ED0-4FA2-A815-37DF3679689B}" type="presParOf" srcId="{FBFAEFE3-A3BD-4216-897E-796563B81627}" destId="{C1706314-8E2A-495E-BCFE-3967E29D2564}" srcOrd="0" destOrd="0" presId="urn:microsoft.com/office/officeart/2008/layout/PictureStrips"/>
    <dgm:cxn modelId="{0CCB3402-F916-4B87-80E2-831D3682F635}" type="presParOf" srcId="{FBFAEFE3-A3BD-4216-897E-796563B81627}" destId="{ABB85A11-2AF8-4715-AE98-E7647E79032E}" srcOrd="1" destOrd="0" presId="urn:microsoft.com/office/officeart/2008/layout/PictureStrips"/>
    <dgm:cxn modelId="{7DC4026E-A494-4A17-9D32-A010931E3E93}" type="presParOf" srcId="{5D34C9AD-CD78-4303-9F4E-513BB95EB8C0}" destId="{9B03DB70-1A0C-470B-8556-51008D6642C1}" srcOrd="5" destOrd="0" presId="urn:microsoft.com/office/officeart/2008/layout/PictureStrips"/>
    <dgm:cxn modelId="{ED899B4C-D042-4F3C-9958-8ECC1C58C8F9}" type="presParOf" srcId="{5D34C9AD-CD78-4303-9F4E-513BB95EB8C0}" destId="{4298C756-4385-479F-9DA5-F243D21E749E}" srcOrd="6" destOrd="0" presId="urn:microsoft.com/office/officeart/2008/layout/PictureStrips"/>
    <dgm:cxn modelId="{009BF3E8-E452-42C9-B0E5-E59C6B1C2D6F}" type="presParOf" srcId="{4298C756-4385-479F-9DA5-F243D21E749E}" destId="{248A2FCE-6FA4-47E9-8143-BDAAF8167491}" srcOrd="0" destOrd="0" presId="urn:microsoft.com/office/officeart/2008/layout/PictureStrips"/>
    <dgm:cxn modelId="{9093084F-7426-4DF1-9F4D-01D5DB2C758D}" type="presParOf" srcId="{4298C756-4385-479F-9DA5-F243D21E749E}" destId="{656919DF-9B84-4E80-97A4-41FC6DA146A7}" srcOrd="1" destOrd="0" presId="urn:microsoft.com/office/officeart/2008/layout/PictureStrips"/>
    <dgm:cxn modelId="{52CAF4F7-5AD0-4F14-BAB8-7F8D79C32D6D}" type="presParOf" srcId="{5D34C9AD-CD78-4303-9F4E-513BB95EB8C0}" destId="{DF7C8005-C4D6-47C5-A6A2-685C9822C8E3}" srcOrd="7" destOrd="0" presId="urn:microsoft.com/office/officeart/2008/layout/PictureStrips"/>
    <dgm:cxn modelId="{EE8B0C5A-3D25-4D73-ACCF-9A8FFD9B2507}" type="presParOf" srcId="{5D34C9AD-CD78-4303-9F4E-513BB95EB8C0}" destId="{5747FB31-76AE-4058-8895-A384A6DFCB00}" srcOrd="8" destOrd="0" presId="urn:microsoft.com/office/officeart/2008/layout/PictureStrips"/>
    <dgm:cxn modelId="{C19FCED5-01A4-46BA-93DB-3432C00922C8}" type="presParOf" srcId="{5747FB31-76AE-4058-8895-A384A6DFCB00}" destId="{9E21AD34-BB59-4087-9D5B-8A121D16847B}" srcOrd="0" destOrd="0" presId="urn:microsoft.com/office/officeart/2008/layout/PictureStrips"/>
    <dgm:cxn modelId="{29D9CF88-E97F-4FF2-8381-773533065883}" type="presParOf" srcId="{5747FB31-76AE-4058-8895-A384A6DFCB00}" destId="{6DFA8F93-6404-48C9-AA63-B4EF0C2CC7F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22F301-C880-47EC-B190-8759576C7F5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7030274-2D84-4357-9D7F-E7ACAFD1EEF4}">
      <dgm:prSet phldrT="[Текст]"/>
      <dgm:spPr/>
      <dgm:t>
        <a:bodyPr/>
        <a:lstStyle/>
        <a:p>
          <a:r>
            <a:rPr lang="ru-RU" dirty="0" err="1" smtClean="0"/>
            <a:t>Параплегія</a:t>
          </a:r>
          <a:r>
            <a:rPr lang="ru-RU" dirty="0" smtClean="0"/>
            <a:t>:</a:t>
          </a:r>
          <a:endParaRPr lang="uk-UA" dirty="0"/>
        </a:p>
      </dgm:t>
    </dgm:pt>
    <dgm:pt modelId="{70996CE8-820D-412A-B19C-84B7237EEE6D}" type="parTrans" cxnId="{E75EB689-6554-408F-ACF7-F67B0B24C455}">
      <dgm:prSet/>
      <dgm:spPr/>
      <dgm:t>
        <a:bodyPr/>
        <a:lstStyle/>
        <a:p>
          <a:endParaRPr lang="uk-UA"/>
        </a:p>
      </dgm:t>
    </dgm:pt>
    <dgm:pt modelId="{70E327EF-AB4D-4FA2-8CED-E799EB5FBE0F}" type="sibTrans" cxnId="{E75EB689-6554-408F-ACF7-F67B0B24C455}">
      <dgm:prSet/>
      <dgm:spPr/>
      <dgm:t>
        <a:bodyPr/>
        <a:lstStyle/>
        <a:p>
          <a:endParaRPr lang="uk-UA"/>
        </a:p>
      </dgm:t>
    </dgm:pt>
    <dgm:pt modelId="{CCC2714F-2110-4E58-A443-DE4ED73539C1}">
      <dgm:prSet phldrT="[Текст]"/>
      <dgm:spPr/>
      <dgm:t>
        <a:bodyPr/>
        <a:lstStyle/>
        <a:p>
          <a:r>
            <a:rPr lang="ru-RU" dirty="0" err="1" smtClean="0"/>
            <a:t>спинний</a:t>
          </a:r>
          <a:r>
            <a:rPr lang="ru-RU" dirty="0" smtClean="0"/>
            <a:t> </a:t>
          </a:r>
          <a:r>
            <a:rPr lang="ru-RU" dirty="0" err="1" smtClean="0"/>
            <a:t>мозок</a:t>
          </a:r>
          <a:r>
            <a:rPr lang="ru-RU" dirty="0" smtClean="0"/>
            <a:t> </a:t>
          </a:r>
          <a:r>
            <a:rPr lang="ru-RU" dirty="0" err="1" smtClean="0"/>
            <a:t>травмовано</a:t>
          </a:r>
          <a:r>
            <a:rPr lang="ru-RU" dirty="0" smtClean="0"/>
            <a:t> </a:t>
          </a:r>
          <a:r>
            <a:rPr lang="ru-RU" dirty="0" err="1" smtClean="0"/>
            <a:t>нижче</a:t>
          </a:r>
          <a:r>
            <a:rPr lang="ru-RU" dirty="0" smtClean="0"/>
            <a:t> </a:t>
          </a:r>
          <a:r>
            <a:rPr lang="ru-RU" dirty="0" err="1" smtClean="0"/>
            <a:t>шийного</a:t>
          </a:r>
          <a:r>
            <a:rPr lang="ru-RU" dirty="0" smtClean="0"/>
            <a:t> </a:t>
          </a:r>
          <a:r>
            <a:rPr lang="ru-RU" dirty="0" err="1" smtClean="0"/>
            <a:t>відділу</a:t>
          </a:r>
          <a:r>
            <a:rPr lang="ru-RU" dirty="0" smtClean="0"/>
            <a:t>, </a:t>
          </a:r>
          <a:r>
            <a:rPr lang="ru-RU" dirty="0" err="1" smtClean="0"/>
            <a:t>відтак</a:t>
          </a:r>
          <a:r>
            <a:rPr lang="ru-RU" dirty="0" smtClean="0"/>
            <a:t>, у </a:t>
          </a:r>
          <a:r>
            <a:rPr lang="ru-RU" dirty="0" err="1" smtClean="0"/>
            <a:t>людини</a:t>
          </a:r>
          <a:r>
            <a:rPr lang="ru-RU" dirty="0" smtClean="0"/>
            <a:t> </a:t>
          </a:r>
          <a:r>
            <a:rPr lang="ru-RU" dirty="0" err="1" smtClean="0"/>
            <a:t>уражена</a:t>
          </a:r>
          <a:r>
            <a:rPr lang="ru-RU" dirty="0" smtClean="0"/>
            <a:t> </a:t>
          </a:r>
          <a:r>
            <a:rPr lang="ru-RU" dirty="0" err="1" smtClean="0"/>
            <a:t>нижня</a:t>
          </a:r>
          <a:r>
            <a:rPr lang="ru-RU" dirty="0" smtClean="0"/>
            <a:t> </a:t>
          </a:r>
          <a:r>
            <a:rPr lang="ru-RU" dirty="0" err="1" smtClean="0"/>
            <a:t>частина</a:t>
          </a:r>
          <a:r>
            <a:rPr lang="ru-RU" dirty="0" smtClean="0"/>
            <a:t> </a:t>
          </a:r>
          <a:r>
            <a:rPr lang="ru-RU" dirty="0" err="1" smtClean="0"/>
            <a:t>тіла</a:t>
          </a:r>
          <a:r>
            <a:rPr lang="ru-RU" dirty="0" smtClean="0"/>
            <a:t> і ноги, а </a:t>
          </a:r>
          <a:r>
            <a:rPr lang="ru-RU" dirty="0" err="1" smtClean="0"/>
            <a:t>також</a:t>
          </a:r>
          <a:r>
            <a:rPr lang="ru-RU" dirty="0" smtClean="0"/>
            <a:t> </a:t>
          </a:r>
          <a:r>
            <a:rPr lang="ru-RU" dirty="0" err="1" smtClean="0"/>
            <a:t>частина</a:t>
          </a:r>
          <a:r>
            <a:rPr lang="ru-RU" dirty="0" smtClean="0"/>
            <a:t> </a:t>
          </a:r>
          <a:r>
            <a:rPr lang="ru-RU" dirty="0" err="1" smtClean="0"/>
            <a:t>внутрішніх</a:t>
          </a:r>
          <a:r>
            <a:rPr lang="ru-RU" dirty="0" smtClean="0"/>
            <a:t>, </a:t>
          </a:r>
          <a:r>
            <a:rPr lang="ru-RU" dirty="0" err="1" smtClean="0"/>
            <a:t>тазових</a:t>
          </a:r>
          <a:r>
            <a:rPr lang="ru-RU" dirty="0" smtClean="0"/>
            <a:t> </a:t>
          </a:r>
          <a:r>
            <a:rPr lang="ru-RU" dirty="0" err="1" smtClean="0"/>
            <a:t>органів</a:t>
          </a:r>
          <a:r>
            <a:rPr lang="ru-RU" dirty="0" smtClean="0"/>
            <a:t>.</a:t>
          </a:r>
          <a:endParaRPr lang="uk-UA" dirty="0"/>
        </a:p>
      </dgm:t>
    </dgm:pt>
    <dgm:pt modelId="{C84E5B0F-7C3C-427D-BD19-91B319CE7B77}" type="parTrans" cxnId="{C8EE5FF9-6E8F-4B80-AA65-C4AFADDD3B61}">
      <dgm:prSet/>
      <dgm:spPr/>
      <dgm:t>
        <a:bodyPr/>
        <a:lstStyle/>
        <a:p>
          <a:endParaRPr lang="uk-UA"/>
        </a:p>
      </dgm:t>
    </dgm:pt>
    <dgm:pt modelId="{5691C3EE-00D8-4661-AE00-38AB04A46C74}" type="sibTrans" cxnId="{C8EE5FF9-6E8F-4B80-AA65-C4AFADDD3B61}">
      <dgm:prSet/>
      <dgm:spPr/>
      <dgm:t>
        <a:bodyPr/>
        <a:lstStyle/>
        <a:p>
          <a:endParaRPr lang="uk-UA"/>
        </a:p>
      </dgm:t>
    </dgm:pt>
    <dgm:pt modelId="{A3D97C7E-7DD8-466C-8DC8-34FD9194D48F}">
      <dgm:prSet phldrT="[Текст]"/>
      <dgm:spPr/>
      <dgm:t>
        <a:bodyPr/>
        <a:lstStyle/>
        <a:p>
          <a:r>
            <a:rPr lang="ru-RU" dirty="0" err="1" smtClean="0"/>
            <a:t>Тетраплегія</a:t>
          </a:r>
          <a:r>
            <a:rPr lang="ru-RU" dirty="0" smtClean="0"/>
            <a:t>:</a:t>
          </a:r>
          <a:endParaRPr lang="uk-UA" dirty="0"/>
        </a:p>
      </dgm:t>
    </dgm:pt>
    <dgm:pt modelId="{9ECD3041-9023-4877-88FC-DF36A66BB70B}" type="parTrans" cxnId="{E7B12D45-8D7D-4C72-AE48-7252299593B3}">
      <dgm:prSet/>
      <dgm:spPr/>
      <dgm:t>
        <a:bodyPr/>
        <a:lstStyle/>
        <a:p>
          <a:endParaRPr lang="uk-UA"/>
        </a:p>
      </dgm:t>
    </dgm:pt>
    <dgm:pt modelId="{EE91829C-F5A7-401B-9A37-A972838F60CD}" type="sibTrans" cxnId="{E7B12D45-8D7D-4C72-AE48-7252299593B3}">
      <dgm:prSet/>
      <dgm:spPr/>
      <dgm:t>
        <a:bodyPr/>
        <a:lstStyle/>
        <a:p>
          <a:endParaRPr lang="uk-UA"/>
        </a:p>
      </dgm:t>
    </dgm:pt>
    <dgm:pt modelId="{8413AF30-A4C8-4056-9DFE-CD84E455EAD9}">
      <dgm:prSet phldrT="[Текст]"/>
      <dgm:spPr/>
      <dgm:t>
        <a:bodyPr/>
        <a:lstStyle/>
        <a:p>
          <a:r>
            <a:rPr lang="ru-RU" dirty="0" err="1" smtClean="0"/>
            <a:t>спинний</a:t>
          </a:r>
          <a:r>
            <a:rPr lang="ru-RU" dirty="0" smtClean="0"/>
            <a:t> </a:t>
          </a:r>
          <a:r>
            <a:rPr lang="ru-RU" dirty="0" err="1" smtClean="0"/>
            <a:t>мозок</a:t>
          </a:r>
          <a:r>
            <a:rPr lang="ru-RU" dirty="0" smtClean="0"/>
            <a:t> </a:t>
          </a:r>
          <a:r>
            <a:rPr lang="ru-RU" dirty="0" err="1" smtClean="0"/>
            <a:t>пошкоджений</a:t>
          </a:r>
          <a:r>
            <a:rPr lang="ru-RU" dirty="0" smtClean="0"/>
            <a:t> на </a:t>
          </a:r>
          <a:r>
            <a:rPr lang="ru-RU" dirty="0" err="1" smtClean="0"/>
            <a:t>рівні</a:t>
          </a:r>
          <a:r>
            <a:rPr lang="ru-RU" dirty="0" smtClean="0"/>
            <a:t> </a:t>
          </a:r>
          <a:r>
            <a:rPr lang="ru-RU" dirty="0" err="1" smtClean="0"/>
            <a:t>шийного</a:t>
          </a:r>
          <a:r>
            <a:rPr lang="ru-RU" dirty="0" smtClean="0"/>
            <a:t> </a:t>
          </a:r>
          <a:r>
            <a:rPr lang="ru-RU" dirty="0" err="1" smtClean="0"/>
            <a:t>відділу</a:t>
          </a:r>
          <a:r>
            <a:rPr lang="ru-RU" dirty="0" smtClean="0"/>
            <a:t>, </a:t>
          </a:r>
          <a:r>
            <a:rPr lang="ru-RU" dirty="0" err="1" smtClean="0"/>
            <a:t>унаслідок</a:t>
          </a:r>
          <a:r>
            <a:rPr lang="ru-RU" dirty="0" smtClean="0"/>
            <a:t> </a:t>
          </a:r>
          <a:r>
            <a:rPr lang="ru-RU" dirty="0" err="1" smtClean="0"/>
            <a:t>цього</a:t>
          </a:r>
          <a:r>
            <a:rPr lang="ru-RU" dirty="0" smtClean="0"/>
            <a:t> руки й ноги в </a:t>
          </a:r>
          <a:r>
            <a:rPr lang="ru-RU" dirty="0" err="1" smtClean="0"/>
            <a:t>людини</a:t>
          </a:r>
          <a:r>
            <a:rPr lang="ru-RU" dirty="0" smtClean="0"/>
            <a:t> </a:t>
          </a:r>
          <a:r>
            <a:rPr lang="ru-RU" dirty="0" err="1" smtClean="0"/>
            <a:t>повністю</a:t>
          </a:r>
          <a:r>
            <a:rPr lang="ru-RU" dirty="0" smtClean="0"/>
            <a:t> </a:t>
          </a:r>
          <a:r>
            <a:rPr lang="ru-RU" dirty="0" err="1" smtClean="0"/>
            <a:t>або</a:t>
          </a:r>
          <a:r>
            <a:rPr lang="ru-RU" dirty="0" smtClean="0"/>
            <a:t> </a:t>
          </a:r>
          <a:r>
            <a:rPr lang="ru-RU" dirty="0" err="1" smtClean="0"/>
            <a:t>частково</a:t>
          </a:r>
          <a:r>
            <a:rPr lang="ru-RU" dirty="0" smtClean="0"/>
            <a:t> </a:t>
          </a:r>
          <a:r>
            <a:rPr lang="ru-RU" dirty="0" err="1" smtClean="0"/>
            <a:t>позбавлені</a:t>
          </a:r>
          <a:r>
            <a:rPr lang="ru-RU" dirty="0" smtClean="0"/>
            <a:t> </a:t>
          </a:r>
          <a:r>
            <a:rPr lang="ru-RU" dirty="0" err="1" smtClean="0"/>
            <a:t>чутливості</a:t>
          </a:r>
          <a:r>
            <a:rPr lang="ru-RU" dirty="0" smtClean="0"/>
            <a:t> та </a:t>
          </a:r>
          <a:r>
            <a:rPr lang="ru-RU" dirty="0" err="1" smtClean="0"/>
            <a:t>рухливості</a:t>
          </a:r>
          <a:r>
            <a:rPr lang="ru-RU" dirty="0" smtClean="0"/>
            <a:t>.</a:t>
          </a:r>
          <a:endParaRPr lang="uk-UA" dirty="0"/>
        </a:p>
      </dgm:t>
    </dgm:pt>
    <dgm:pt modelId="{12E7931F-C77F-4423-88B5-18CAE64980E6}" type="parTrans" cxnId="{2F216A82-E0A3-4AEE-B2A2-06E353AF27FC}">
      <dgm:prSet/>
      <dgm:spPr/>
      <dgm:t>
        <a:bodyPr/>
        <a:lstStyle/>
        <a:p>
          <a:endParaRPr lang="uk-UA"/>
        </a:p>
      </dgm:t>
    </dgm:pt>
    <dgm:pt modelId="{83F73DD0-C16D-46FF-9A6A-37AC764D8938}" type="sibTrans" cxnId="{2F216A82-E0A3-4AEE-B2A2-06E353AF27FC}">
      <dgm:prSet/>
      <dgm:spPr/>
      <dgm:t>
        <a:bodyPr/>
        <a:lstStyle/>
        <a:p>
          <a:endParaRPr lang="uk-UA"/>
        </a:p>
      </dgm:t>
    </dgm:pt>
    <dgm:pt modelId="{B22F4B4C-1D17-4AE3-B862-68C057D44BC1}" type="pres">
      <dgm:prSet presAssocID="{CD22F301-C880-47EC-B190-8759576C7F59}" presName="linear" presStyleCnt="0">
        <dgm:presLayoutVars>
          <dgm:animLvl val="lvl"/>
          <dgm:resizeHandles val="exact"/>
        </dgm:presLayoutVars>
      </dgm:prSet>
      <dgm:spPr/>
    </dgm:pt>
    <dgm:pt modelId="{4461AA58-D281-45C9-9093-374910102B86}" type="pres">
      <dgm:prSet presAssocID="{E7030274-2D84-4357-9D7F-E7ACAFD1EEF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5B699B1-9862-4B76-BF30-96C5B29A491C}" type="pres">
      <dgm:prSet presAssocID="{E7030274-2D84-4357-9D7F-E7ACAFD1EEF4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D3194DB-A660-49AA-80FA-5FAACF1160E5}" type="pres">
      <dgm:prSet presAssocID="{A3D97C7E-7DD8-466C-8DC8-34FD9194D48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BEB34CB-934C-4B8A-BF0A-1F3D6D0E2240}" type="pres">
      <dgm:prSet presAssocID="{A3D97C7E-7DD8-466C-8DC8-34FD9194D48F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C8EE5FF9-6E8F-4B80-AA65-C4AFADDD3B61}" srcId="{E7030274-2D84-4357-9D7F-E7ACAFD1EEF4}" destId="{CCC2714F-2110-4E58-A443-DE4ED73539C1}" srcOrd="0" destOrd="0" parTransId="{C84E5B0F-7C3C-427D-BD19-91B319CE7B77}" sibTransId="{5691C3EE-00D8-4661-AE00-38AB04A46C74}"/>
    <dgm:cxn modelId="{FF7F8095-D7F8-443E-977A-CBC1A08ECE27}" type="presOf" srcId="{CD22F301-C880-47EC-B190-8759576C7F59}" destId="{B22F4B4C-1D17-4AE3-B862-68C057D44BC1}" srcOrd="0" destOrd="0" presId="urn:microsoft.com/office/officeart/2005/8/layout/vList2"/>
    <dgm:cxn modelId="{E7B12D45-8D7D-4C72-AE48-7252299593B3}" srcId="{CD22F301-C880-47EC-B190-8759576C7F59}" destId="{A3D97C7E-7DD8-466C-8DC8-34FD9194D48F}" srcOrd="1" destOrd="0" parTransId="{9ECD3041-9023-4877-88FC-DF36A66BB70B}" sibTransId="{EE91829C-F5A7-401B-9A37-A972838F60CD}"/>
    <dgm:cxn modelId="{7885A544-B382-43BB-BB90-D8D7C477AE7D}" type="presOf" srcId="{E7030274-2D84-4357-9D7F-E7ACAFD1EEF4}" destId="{4461AA58-D281-45C9-9093-374910102B86}" srcOrd="0" destOrd="0" presId="urn:microsoft.com/office/officeart/2005/8/layout/vList2"/>
    <dgm:cxn modelId="{F009FEA5-A8D7-4468-B13F-BAF63F412AF2}" type="presOf" srcId="{CCC2714F-2110-4E58-A443-DE4ED73539C1}" destId="{C5B699B1-9862-4B76-BF30-96C5B29A491C}" srcOrd="0" destOrd="0" presId="urn:microsoft.com/office/officeart/2005/8/layout/vList2"/>
    <dgm:cxn modelId="{2F216A82-E0A3-4AEE-B2A2-06E353AF27FC}" srcId="{A3D97C7E-7DD8-466C-8DC8-34FD9194D48F}" destId="{8413AF30-A4C8-4056-9DFE-CD84E455EAD9}" srcOrd="0" destOrd="0" parTransId="{12E7931F-C77F-4423-88B5-18CAE64980E6}" sibTransId="{83F73DD0-C16D-46FF-9A6A-37AC764D8938}"/>
    <dgm:cxn modelId="{E75EB689-6554-408F-ACF7-F67B0B24C455}" srcId="{CD22F301-C880-47EC-B190-8759576C7F59}" destId="{E7030274-2D84-4357-9D7F-E7ACAFD1EEF4}" srcOrd="0" destOrd="0" parTransId="{70996CE8-820D-412A-B19C-84B7237EEE6D}" sibTransId="{70E327EF-AB4D-4FA2-8CED-E799EB5FBE0F}"/>
    <dgm:cxn modelId="{08C178BB-EDA0-4BC6-BB7D-9F22C102B923}" type="presOf" srcId="{8413AF30-A4C8-4056-9DFE-CD84E455EAD9}" destId="{EBEB34CB-934C-4B8A-BF0A-1F3D6D0E2240}" srcOrd="0" destOrd="0" presId="urn:microsoft.com/office/officeart/2005/8/layout/vList2"/>
    <dgm:cxn modelId="{7E2349B4-7441-4FCB-9817-471F79CB7525}" type="presOf" srcId="{A3D97C7E-7DD8-466C-8DC8-34FD9194D48F}" destId="{2D3194DB-A660-49AA-80FA-5FAACF1160E5}" srcOrd="0" destOrd="0" presId="urn:microsoft.com/office/officeart/2005/8/layout/vList2"/>
    <dgm:cxn modelId="{85057B71-C095-4348-847F-5F3DEFC74C34}" type="presParOf" srcId="{B22F4B4C-1D17-4AE3-B862-68C057D44BC1}" destId="{4461AA58-D281-45C9-9093-374910102B86}" srcOrd="0" destOrd="0" presId="urn:microsoft.com/office/officeart/2005/8/layout/vList2"/>
    <dgm:cxn modelId="{FFE04950-E174-47C2-8512-3BE42CEF2D1D}" type="presParOf" srcId="{B22F4B4C-1D17-4AE3-B862-68C057D44BC1}" destId="{C5B699B1-9862-4B76-BF30-96C5B29A491C}" srcOrd="1" destOrd="0" presId="urn:microsoft.com/office/officeart/2005/8/layout/vList2"/>
    <dgm:cxn modelId="{FDDED1E8-8FA1-4AF6-A6F8-15F1F0A5B64B}" type="presParOf" srcId="{B22F4B4C-1D17-4AE3-B862-68C057D44BC1}" destId="{2D3194DB-A660-49AA-80FA-5FAACF1160E5}" srcOrd="2" destOrd="0" presId="urn:microsoft.com/office/officeart/2005/8/layout/vList2"/>
    <dgm:cxn modelId="{0BC23C4D-5CE3-49E5-85C1-CE81AFA7D458}" type="presParOf" srcId="{B22F4B4C-1D17-4AE3-B862-68C057D44BC1}" destId="{EBEB34CB-934C-4B8A-BF0A-1F3D6D0E224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051718-5E4B-4095-BB04-1978F7036D27}">
      <dsp:nvSpPr>
        <dsp:cNvPr id="0" name=""/>
        <dsp:cNvSpPr/>
      </dsp:nvSpPr>
      <dsp:spPr>
        <a:xfrm>
          <a:off x="0" y="598590"/>
          <a:ext cx="2205244" cy="13231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дитячий</a:t>
          </a:r>
          <a:r>
            <a:rPr lang="en-US" sz="2100" kern="1200" dirty="0" smtClean="0"/>
            <a:t> </a:t>
          </a:r>
          <a:r>
            <a:rPr lang="ru-RU" sz="2100" kern="1200" dirty="0" err="1" smtClean="0"/>
            <a:t>церебральний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параліч</a:t>
          </a:r>
          <a:r>
            <a:rPr lang="ru-RU" sz="2100" kern="1200" dirty="0" smtClean="0"/>
            <a:t> у </a:t>
          </a:r>
          <a:r>
            <a:rPr lang="ru-RU" sz="2100" kern="1200" dirty="0" err="1" smtClean="0"/>
            <a:t>важкій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формі</a:t>
          </a:r>
          <a:endParaRPr lang="uk-UA" sz="2100" kern="1200" dirty="0"/>
        </a:p>
      </dsp:txBody>
      <dsp:txXfrm>
        <a:off x="0" y="598590"/>
        <a:ext cx="2205244" cy="1323146"/>
      </dsp:txXfrm>
    </dsp:sp>
    <dsp:sp modelId="{9C54F044-8B6D-4AC8-AF9E-4FB03AC4C8B7}">
      <dsp:nvSpPr>
        <dsp:cNvPr id="0" name=""/>
        <dsp:cNvSpPr/>
      </dsp:nvSpPr>
      <dsp:spPr>
        <a:xfrm>
          <a:off x="2425769" y="598590"/>
          <a:ext cx="2205244" cy="13231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/>
            <a:t>розсіяний</a:t>
          </a:r>
          <a:r>
            <a:rPr lang="ru-RU" sz="2100" kern="1200" dirty="0" smtClean="0"/>
            <a:t> склероз</a:t>
          </a:r>
          <a:endParaRPr lang="en-US" sz="2100" kern="1200" dirty="0" smtClean="0"/>
        </a:p>
      </dsp:txBody>
      <dsp:txXfrm>
        <a:off x="2425769" y="598590"/>
        <a:ext cx="2205244" cy="1323146"/>
      </dsp:txXfrm>
    </dsp:sp>
    <dsp:sp modelId="{CEF30BB9-F040-434D-8D06-47FC8812F726}">
      <dsp:nvSpPr>
        <dsp:cNvPr id="0" name=""/>
        <dsp:cNvSpPr/>
      </dsp:nvSpPr>
      <dsp:spPr>
        <a:xfrm>
          <a:off x="4851539" y="598590"/>
          <a:ext cx="2205244" cy="13231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/>
            <a:t>захворювання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кісток</a:t>
          </a:r>
          <a:endParaRPr lang="en-US" sz="2100" kern="1200" dirty="0" smtClean="0"/>
        </a:p>
      </dsp:txBody>
      <dsp:txXfrm>
        <a:off x="4851539" y="598590"/>
        <a:ext cx="2205244" cy="1323146"/>
      </dsp:txXfrm>
    </dsp:sp>
    <dsp:sp modelId="{1856EEE0-26B0-4E46-8D65-99D71C93C1E7}">
      <dsp:nvSpPr>
        <dsp:cNvPr id="0" name=""/>
        <dsp:cNvSpPr/>
      </dsp:nvSpPr>
      <dsp:spPr>
        <a:xfrm>
          <a:off x="1212884" y="2142262"/>
          <a:ext cx="2205244" cy="13231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/>
            <a:t>наслідок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травми</a:t>
          </a:r>
          <a:r>
            <a:rPr lang="ru-RU" sz="2100" kern="1200" dirty="0" smtClean="0"/>
            <a:t> хребта</a:t>
          </a:r>
          <a:endParaRPr lang="ru-RU" sz="2100" kern="1200" dirty="0"/>
        </a:p>
      </dsp:txBody>
      <dsp:txXfrm>
        <a:off x="1212884" y="2142262"/>
        <a:ext cx="2205244" cy="1323146"/>
      </dsp:txXfrm>
    </dsp:sp>
    <dsp:sp modelId="{693DC1D6-1340-4392-80FE-CF0E91CDCC58}">
      <dsp:nvSpPr>
        <dsp:cNvPr id="0" name=""/>
        <dsp:cNvSpPr/>
      </dsp:nvSpPr>
      <dsp:spPr>
        <a:xfrm>
          <a:off x="3638654" y="2142262"/>
          <a:ext cx="2205244" cy="13231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/>
            <a:t>ампутації</a:t>
          </a:r>
          <a:endParaRPr lang="ru-RU" sz="2100" kern="1200" dirty="0"/>
        </a:p>
      </dsp:txBody>
      <dsp:txXfrm>
        <a:off x="3638654" y="2142262"/>
        <a:ext cx="2205244" cy="13231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5AC1FF-24A5-4A41-856F-15F00C3B2203}">
      <dsp:nvSpPr>
        <dsp:cNvPr id="0" name=""/>
        <dsp:cNvSpPr/>
      </dsp:nvSpPr>
      <dsp:spPr>
        <a:xfrm>
          <a:off x="149741" y="313519"/>
          <a:ext cx="3554015" cy="111062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2267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err="1" smtClean="0"/>
            <a:t>інвалідниий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візок</a:t>
          </a:r>
          <a:r>
            <a:rPr lang="ru-RU" sz="2600" kern="1200" dirty="0" smtClean="0"/>
            <a:t> без </a:t>
          </a:r>
          <a:r>
            <a:rPr lang="ru-RU" sz="2600" kern="1200" dirty="0" err="1" smtClean="0"/>
            <a:t>двигуна</a:t>
          </a:r>
          <a:endParaRPr lang="uk-UA" sz="2600" kern="1200" dirty="0"/>
        </a:p>
      </dsp:txBody>
      <dsp:txXfrm>
        <a:off x="149741" y="313519"/>
        <a:ext cx="3554015" cy="1110629"/>
      </dsp:txXfrm>
    </dsp:sp>
    <dsp:sp modelId="{5AB733E2-60CD-4F0F-9D20-910DE46FD241}">
      <dsp:nvSpPr>
        <dsp:cNvPr id="0" name=""/>
        <dsp:cNvSpPr/>
      </dsp:nvSpPr>
      <dsp:spPr>
        <a:xfrm>
          <a:off x="1657" y="153094"/>
          <a:ext cx="777440" cy="1166161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904" t="113" r="7904" b="113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B77506-D3F3-45CA-BCD1-CB9CFCB687AA}">
      <dsp:nvSpPr>
        <dsp:cNvPr id="0" name=""/>
        <dsp:cNvSpPr/>
      </dsp:nvSpPr>
      <dsp:spPr>
        <a:xfrm>
          <a:off x="4064326" y="313519"/>
          <a:ext cx="3554015" cy="111062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2267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інвалідний візок електричний</a:t>
          </a:r>
          <a:endParaRPr lang="uk-UA" sz="2600" kern="1200" dirty="0"/>
        </a:p>
      </dsp:txBody>
      <dsp:txXfrm>
        <a:off x="4064326" y="313519"/>
        <a:ext cx="3554015" cy="1110629"/>
      </dsp:txXfrm>
    </dsp:sp>
    <dsp:sp modelId="{C48400F0-C930-49FC-8E81-CA4EA23DD9FB}">
      <dsp:nvSpPr>
        <dsp:cNvPr id="0" name=""/>
        <dsp:cNvSpPr/>
      </dsp:nvSpPr>
      <dsp:spPr>
        <a:xfrm>
          <a:off x="3916242" y="153094"/>
          <a:ext cx="777440" cy="1166161"/>
        </a:xfrm>
        <a:prstGeom prst="rect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60" t="-3628" r="-2960" b="-3628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706314-8E2A-495E-BCFE-3967E29D2564}">
      <dsp:nvSpPr>
        <dsp:cNvPr id="0" name=""/>
        <dsp:cNvSpPr/>
      </dsp:nvSpPr>
      <dsp:spPr>
        <a:xfrm>
          <a:off x="149741" y="1711678"/>
          <a:ext cx="3554015" cy="111062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2267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err="1" smtClean="0"/>
            <a:t>милиц</a:t>
          </a:r>
          <a:r>
            <a:rPr lang="uk-UA" sz="2600" kern="1200" dirty="0" smtClean="0"/>
            <a:t>і</a:t>
          </a:r>
          <a:endParaRPr lang="uk-UA" sz="2600" kern="1200" dirty="0"/>
        </a:p>
      </dsp:txBody>
      <dsp:txXfrm>
        <a:off x="149741" y="1711678"/>
        <a:ext cx="3554015" cy="1110629"/>
      </dsp:txXfrm>
    </dsp:sp>
    <dsp:sp modelId="{ABB85A11-2AF8-4715-AE98-E7647E79032E}">
      <dsp:nvSpPr>
        <dsp:cNvPr id="0" name=""/>
        <dsp:cNvSpPr/>
      </dsp:nvSpPr>
      <dsp:spPr>
        <a:xfrm>
          <a:off x="1657" y="1551254"/>
          <a:ext cx="777440" cy="1166161"/>
        </a:xfrm>
        <a:prstGeom prst="rect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81" b="-2381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8A2FCE-6FA4-47E9-8143-BDAAF8167491}">
      <dsp:nvSpPr>
        <dsp:cNvPr id="0" name=""/>
        <dsp:cNvSpPr/>
      </dsp:nvSpPr>
      <dsp:spPr>
        <a:xfrm>
          <a:off x="4064326" y="1711678"/>
          <a:ext cx="3554015" cy="111062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2267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err="1" smtClean="0"/>
            <a:t>тростини</a:t>
          </a:r>
          <a:endParaRPr lang="uk-UA" sz="2600" kern="1200" dirty="0"/>
        </a:p>
      </dsp:txBody>
      <dsp:txXfrm>
        <a:off x="4064326" y="1711678"/>
        <a:ext cx="3554015" cy="1110629"/>
      </dsp:txXfrm>
    </dsp:sp>
    <dsp:sp modelId="{656919DF-9B84-4E80-97A4-41FC6DA146A7}">
      <dsp:nvSpPr>
        <dsp:cNvPr id="0" name=""/>
        <dsp:cNvSpPr/>
      </dsp:nvSpPr>
      <dsp:spPr>
        <a:xfrm>
          <a:off x="3916242" y="1551254"/>
          <a:ext cx="777440" cy="1166161"/>
        </a:xfrm>
        <a:prstGeom prst="rect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t="12585" r="-2000" b="12585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21AD34-BB59-4087-9D5B-8A121D16847B}">
      <dsp:nvSpPr>
        <dsp:cNvPr id="0" name=""/>
        <dsp:cNvSpPr/>
      </dsp:nvSpPr>
      <dsp:spPr>
        <a:xfrm>
          <a:off x="2107034" y="3109838"/>
          <a:ext cx="3554015" cy="111062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2267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«ходунки»</a:t>
          </a:r>
          <a:endParaRPr lang="uk-UA" sz="2600" kern="1200" dirty="0"/>
        </a:p>
      </dsp:txBody>
      <dsp:txXfrm>
        <a:off x="2107034" y="3109838"/>
        <a:ext cx="3554015" cy="1110629"/>
      </dsp:txXfrm>
    </dsp:sp>
    <dsp:sp modelId="{6DFA8F93-6404-48C9-AA63-B4EF0C2CC7F1}">
      <dsp:nvSpPr>
        <dsp:cNvPr id="0" name=""/>
        <dsp:cNvSpPr/>
      </dsp:nvSpPr>
      <dsp:spPr>
        <a:xfrm>
          <a:off x="1958950" y="2949414"/>
          <a:ext cx="777440" cy="1166161"/>
        </a:xfrm>
        <a:prstGeom prst="rect">
          <a:avLst/>
        </a:prstGeom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904" t="6349" r="7904" b="6349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61AA58-D281-45C9-9093-374910102B86}">
      <dsp:nvSpPr>
        <dsp:cNvPr id="0" name=""/>
        <dsp:cNvSpPr/>
      </dsp:nvSpPr>
      <dsp:spPr>
        <a:xfrm>
          <a:off x="0" y="79552"/>
          <a:ext cx="7620000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err="1" smtClean="0"/>
            <a:t>Параплегія</a:t>
          </a:r>
          <a:r>
            <a:rPr lang="ru-RU" sz="2700" kern="1200" dirty="0" smtClean="0"/>
            <a:t>:</a:t>
          </a:r>
          <a:endParaRPr lang="uk-UA" sz="2700" kern="1200" dirty="0"/>
        </a:p>
      </dsp:txBody>
      <dsp:txXfrm>
        <a:off x="30842" y="110394"/>
        <a:ext cx="7558316" cy="570116"/>
      </dsp:txXfrm>
    </dsp:sp>
    <dsp:sp modelId="{C5B699B1-9862-4B76-BF30-96C5B29A491C}">
      <dsp:nvSpPr>
        <dsp:cNvPr id="0" name=""/>
        <dsp:cNvSpPr/>
      </dsp:nvSpPr>
      <dsp:spPr>
        <a:xfrm>
          <a:off x="0" y="711352"/>
          <a:ext cx="7620000" cy="922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935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dirty="0" err="1" smtClean="0"/>
            <a:t>спинний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мозок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травмовано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нижче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шийного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відділу</a:t>
          </a:r>
          <a:r>
            <a:rPr lang="ru-RU" sz="2100" kern="1200" dirty="0" smtClean="0"/>
            <a:t>, </a:t>
          </a:r>
          <a:r>
            <a:rPr lang="ru-RU" sz="2100" kern="1200" dirty="0" err="1" smtClean="0"/>
            <a:t>відтак</a:t>
          </a:r>
          <a:r>
            <a:rPr lang="ru-RU" sz="2100" kern="1200" dirty="0" smtClean="0"/>
            <a:t>, у </a:t>
          </a:r>
          <a:r>
            <a:rPr lang="ru-RU" sz="2100" kern="1200" dirty="0" err="1" smtClean="0"/>
            <a:t>людини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уражена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нижня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частина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тіла</a:t>
          </a:r>
          <a:r>
            <a:rPr lang="ru-RU" sz="2100" kern="1200" dirty="0" smtClean="0"/>
            <a:t> і ноги, а </a:t>
          </a:r>
          <a:r>
            <a:rPr lang="ru-RU" sz="2100" kern="1200" dirty="0" err="1" smtClean="0"/>
            <a:t>також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частина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внутрішніх</a:t>
          </a:r>
          <a:r>
            <a:rPr lang="ru-RU" sz="2100" kern="1200" dirty="0" smtClean="0"/>
            <a:t>, </a:t>
          </a:r>
          <a:r>
            <a:rPr lang="ru-RU" sz="2100" kern="1200" dirty="0" err="1" smtClean="0"/>
            <a:t>тазових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органів</a:t>
          </a:r>
          <a:r>
            <a:rPr lang="ru-RU" sz="2100" kern="1200" dirty="0" smtClean="0"/>
            <a:t>.</a:t>
          </a:r>
          <a:endParaRPr lang="uk-UA" sz="2100" kern="1200" dirty="0"/>
        </a:p>
      </dsp:txBody>
      <dsp:txXfrm>
        <a:off x="0" y="711352"/>
        <a:ext cx="7620000" cy="922184"/>
      </dsp:txXfrm>
    </dsp:sp>
    <dsp:sp modelId="{2D3194DB-A660-49AA-80FA-5FAACF1160E5}">
      <dsp:nvSpPr>
        <dsp:cNvPr id="0" name=""/>
        <dsp:cNvSpPr/>
      </dsp:nvSpPr>
      <dsp:spPr>
        <a:xfrm>
          <a:off x="0" y="1633537"/>
          <a:ext cx="7620000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err="1" smtClean="0"/>
            <a:t>Тетраплегія</a:t>
          </a:r>
          <a:r>
            <a:rPr lang="ru-RU" sz="2700" kern="1200" dirty="0" smtClean="0"/>
            <a:t>:</a:t>
          </a:r>
          <a:endParaRPr lang="uk-UA" sz="2700" kern="1200" dirty="0"/>
        </a:p>
      </dsp:txBody>
      <dsp:txXfrm>
        <a:off x="30842" y="1664379"/>
        <a:ext cx="7558316" cy="570116"/>
      </dsp:txXfrm>
    </dsp:sp>
    <dsp:sp modelId="{EBEB34CB-934C-4B8A-BF0A-1F3D6D0E2240}">
      <dsp:nvSpPr>
        <dsp:cNvPr id="0" name=""/>
        <dsp:cNvSpPr/>
      </dsp:nvSpPr>
      <dsp:spPr>
        <a:xfrm>
          <a:off x="0" y="2265337"/>
          <a:ext cx="7620000" cy="922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935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dirty="0" err="1" smtClean="0"/>
            <a:t>спинний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мозок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пошкоджений</a:t>
          </a:r>
          <a:r>
            <a:rPr lang="ru-RU" sz="2100" kern="1200" dirty="0" smtClean="0"/>
            <a:t> на </a:t>
          </a:r>
          <a:r>
            <a:rPr lang="ru-RU" sz="2100" kern="1200" dirty="0" err="1" smtClean="0"/>
            <a:t>рівні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шийного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відділу</a:t>
          </a:r>
          <a:r>
            <a:rPr lang="ru-RU" sz="2100" kern="1200" dirty="0" smtClean="0"/>
            <a:t>, </a:t>
          </a:r>
          <a:r>
            <a:rPr lang="ru-RU" sz="2100" kern="1200" dirty="0" err="1" smtClean="0"/>
            <a:t>унаслідок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цього</a:t>
          </a:r>
          <a:r>
            <a:rPr lang="ru-RU" sz="2100" kern="1200" dirty="0" smtClean="0"/>
            <a:t> руки й ноги в </a:t>
          </a:r>
          <a:r>
            <a:rPr lang="ru-RU" sz="2100" kern="1200" dirty="0" err="1" smtClean="0"/>
            <a:t>людини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повністю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або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частково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позбавлені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чутливості</a:t>
          </a:r>
          <a:r>
            <a:rPr lang="ru-RU" sz="2100" kern="1200" dirty="0" smtClean="0"/>
            <a:t> та </a:t>
          </a:r>
          <a:r>
            <a:rPr lang="ru-RU" sz="2100" kern="1200" dirty="0" err="1" smtClean="0"/>
            <a:t>рухливості</a:t>
          </a:r>
          <a:r>
            <a:rPr lang="ru-RU" sz="2100" kern="1200" dirty="0" smtClean="0"/>
            <a:t>.</a:t>
          </a:r>
          <a:endParaRPr lang="uk-UA" sz="2100" kern="1200" dirty="0"/>
        </a:p>
      </dsp:txBody>
      <dsp:txXfrm>
        <a:off x="0" y="2265337"/>
        <a:ext cx="7620000" cy="9221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96752"/>
            <a:ext cx="8458200" cy="1470025"/>
          </a:xfrm>
        </p:spPr>
        <p:txBody>
          <a:bodyPr>
            <a:noAutofit/>
          </a:bodyPr>
          <a:lstStyle/>
          <a:p>
            <a:r>
              <a:rPr lang="ru-RU" sz="5400" dirty="0"/>
              <a:t>ПОРУШЕННЯ ОПОРНО-РУХОВОГО АПАРАТУ У ДІТЕЙ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594" y="4184915"/>
            <a:ext cx="4009628" cy="267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505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</a:t>
            </a:r>
            <a:r>
              <a:rPr lang="en-US" dirty="0" smtClean="0"/>
              <a:t>’</a:t>
            </a:r>
            <a:r>
              <a:rPr lang="ru-RU" dirty="0" err="1" smtClean="0"/>
              <a:t>язові</a:t>
            </a:r>
            <a:r>
              <a:rPr lang="ru-RU" dirty="0" smtClean="0"/>
              <a:t> </a:t>
            </a:r>
            <a:r>
              <a:rPr lang="ru-RU" dirty="0" err="1" smtClean="0"/>
              <a:t>дистроф</a:t>
            </a:r>
            <a:r>
              <a:rPr lang="uk-UA" dirty="0" err="1" smtClean="0"/>
              <a:t>ії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0" dirty="0"/>
              <a:t>М’язові дистрофії – це прогресуючі </a:t>
            </a:r>
            <a:r>
              <a:rPr lang="uk-UA" b="0" dirty="0" err="1"/>
              <a:t>генералізовані</a:t>
            </a:r>
            <a:r>
              <a:rPr lang="uk-UA" b="0" dirty="0"/>
              <a:t> захворювання м’язів, які найчастіше викликаються дефективними або специфічно відсутніми </a:t>
            </a:r>
            <a:r>
              <a:rPr lang="uk-UA" b="0" dirty="0" err="1"/>
              <a:t>глікопротеїнами</a:t>
            </a:r>
            <a:r>
              <a:rPr lang="uk-UA" b="0" dirty="0"/>
              <a:t> (наприклад, </a:t>
            </a:r>
            <a:r>
              <a:rPr lang="uk-UA" b="0" dirty="0" err="1"/>
              <a:t>дистрофін</a:t>
            </a:r>
            <a:r>
              <a:rPr lang="uk-UA" b="0" dirty="0"/>
              <a:t>) у м’язовій мембрані. Усі м’язові дистрофії характеризуються безперервною дегенерацією та регенерацією м’язових волокон. Найпоширенішою та швидко прогресуючою м’язовою дистрофією є м’язова дистрофія </a:t>
            </a:r>
            <a:r>
              <a:rPr lang="uk-UA" b="0" dirty="0" err="1"/>
              <a:t>Дюшена</a:t>
            </a:r>
            <a:r>
              <a:rPr lang="uk-UA" b="0" dirty="0"/>
              <a:t> (МДД). Це </a:t>
            </a:r>
            <a:r>
              <a:rPr lang="uk-UA" b="0" dirty="0" err="1"/>
              <a:t>Х-зв’язане</a:t>
            </a:r>
            <a:r>
              <a:rPr lang="uk-UA" b="0" dirty="0"/>
              <a:t> захворювання, яке діагностують шляхом не виявлення </a:t>
            </a:r>
            <a:r>
              <a:rPr lang="uk-UA" b="0" dirty="0" err="1"/>
              <a:t>дистрофіну</a:t>
            </a:r>
            <a:r>
              <a:rPr lang="uk-UA" b="0" dirty="0"/>
              <a:t> на </a:t>
            </a:r>
            <a:r>
              <a:rPr lang="uk-UA" b="0" dirty="0" err="1"/>
              <a:t>біоптаті</a:t>
            </a:r>
            <a:r>
              <a:rPr lang="uk-UA" b="0" dirty="0"/>
              <a:t> м’язу. Інші </a:t>
            </a:r>
            <a:r>
              <a:rPr lang="uk-UA" b="0" dirty="0" err="1"/>
              <a:t>Х-зв’язані</a:t>
            </a:r>
            <a:r>
              <a:rPr lang="uk-UA" b="0" dirty="0"/>
              <a:t> м’язові дистрофії охоплюють м’язову дистрофію </a:t>
            </a:r>
            <a:r>
              <a:rPr lang="uk-UA" b="0" dirty="0" err="1"/>
              <a:t>Бекера</a:t>
            </a:r>
            <a:r>
              <a:rPr lang="uk-UA" b="0" dirty="0"/>
              <a:t> (МДБ</a:t>
            </a:r>
            <a:r>
              <a:rPr lang="uk-UA" b="0" dirty="0" smtClean="0"/>
              <a:t>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6884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 descr="Полиомиелит у детей | Интернет-издание &quot;Новости медицины и фармаци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403" y="620688"/>
            <a:ext cx="621668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Ти можеш від них захиститись. Поліомієліт - ГО “Батьки за вакцинацію”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23601"/>
            <a:ext cx="4536504" cy="489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dirty="0"/>
              <a:t>Особливості порушення опорно-рухового апарату при поліомієліті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1412776"/>
            <a:ext cx="360040" cy="532859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115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dirty="0"/>
              <a:t>Порушення опорно-рухового апарату, що зумовлені наслідками</a:t>
            </a:r>
            <a:r>
              <a:rPr lang="en-US" sz="2400" dirty="0"/>
              <a:t> </a:t>
            </a:r>
            <a:r>
              <a:rPr lang="uk-UA" sz="2400" dirty="0" err="1"/>
              <a:t>артгрипозу</a:t>
            </a:r>
            <a:endParaRPr lang="uk-UA" sz="2400" dirty="0"/>
          </a:p>
        </p:txBody>
      </p:sp>
      <p:pic>
        <p:nvPicPr>
          <p:cNvPr id="3076" name="Picture 4" descr="Артрогрипоз - види, причини, симптоми і лікування - Київська лікарня  &quot;Янголятко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19558"/>
            <a:ext cx="41243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Артрогрипоз - види, причини, симптоми і лікування - Київська лікарня  &quot;Янголятко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15411"/>
            <a:ext cx="4762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430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/>
              <a:t> ПРОФІЛАКТИКА ЗАХВОРЮВАНЬ ОПОРНО-РУХОВОЇ СИСТЕМИ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09" y="1988840"/>
            <a:ext cx="9116291" cy="4325112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ru-RU" sz="1800" dirty="0" err="1"/>
              <a:t>Тільки</a:t>
            </a:r>
            <a:r>
              <a:rPr lang="ru-RU" sz="1800" dirty="0"/>
              <a:t> </a:t>
            </a:r>
            <a:r>
              <a:rPr lang="ru-RU" sz="1800" dirty="0" err="1"/>
              <a:t>розумні</a:t>
            </a:r>
            <a:r>
              <a:rPr lang="ru-RU" sz="1800" dirty="0"/>
              <a:t> </a:t>
            </a:r>
            <a:r>
              <a:rPr lang="ru-RU" sz="1800" dirty="0" err="1"/>
              <a:t>заняття</a:t>
            </a:r>
            <a:r>
              <a:rPr lang="ru-RU" sz="1800" dirty="0"/>
              <a:t> спортом та </a:t>
            </a:r>
            <a:r>
              <a:rPr lang="ru-RU" sz="1800" dirty="0" err="1"/>
              <a:t>фізичною</a:t>
            </a:r>
            <a:r>
              <a:rPr lang="ru-RU" sz="1800" dirty="0"/>
              <a:t> культурою </a:t>
            </a:r>
            <a:r>
              <a:rPr lang="ru-RU" sz="1800" dirty="0" err="1"/>
              <a:t>приносять</a:t>
            </a:r>
            <a:r>
              <a:rPr lang="ru-RU" sz="1800" dirty="0"/>
              <a:t> </a:t>
            </a:r>
            <a:r>
              <a:rPr lang="ru-RU" sz="1800" dirty="0" err="1"/>
              <a:t>профілактичний</a:t>
            </a:r>
            <a:r>
              <a:rPr lang="ru-RU" sz="1800" dirty="0"/>
              <a:t> і </a:t>
            </a:r>
            <a:r>
              <a:rPr lang="ru-RU" sz="1800" dirty="0" err="1"/>
              <a:t>оздоровчий</a:t>
            </a:r>
            <a:r>
              <a:rPr lang="ru-RU" sz="1800" dirty="0"/>
              <a:t> </a:t>
            </a:r>
            <a:r>
              <a:rPr lang="ru-RU" sz="1800" dirty="0" err="1"/>
              <a:t>ефект</a:t>
            </a:r>
            <a:r>
              <a:rPr lang="ru-RU" sz="1800" dirty="0"/>
              <a:t>. А неправильно </a:t>
            </a:r>
            <a:r>
              <a:rPr lang="ru-RU" sz="1800" dirty="0" err="1"/>
              <a:t>організовані</a:t>
            </a:r>
            <a:r>
              <a:rPr lang="ru-RU" sz="1800" dirty="0"/>
              <a:t> </a:t>
            </a:r>
            <a:r>
              <a:rPr lang="ru-RU" sz="1800" dirty="0" err="1"/>
              <a:t>заняття</a:t>
            </a:r>
            <a:r>
              <a:rPr lang="ru-RU" sz="1800" dirty="0"/>
              <a:t> </a:t>
            </a:r>
            <a:r>
              <a:rPr lang="ru-RU" sz="1800" dirty="0" err="1"/>
              <a:t>фізичними</a:t>
            </a:r>
            <a:r>
              <a:rPr lang="ru-RU" sz="1800" dirty="0"/>
              <a:t> </a:t>
            </a:r>
            <a:r>
              <a:rPr lang="ru-RU" sz="1800" dirty="0" err="1"/>
              <a:t>вправами</a:t>
            </a:r>
            <a:r>
              <a:rPr lang="ru-RU" sz="1800" dirty="0"/>
              <a:t>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проводяться</a:t>
            </a:r>
            <a:r>
              <a:rPr lang="ru-RU" sz="1800" dirty="0"/>
              <a:t> без </a:t>
            </a:r>
            <a:r>
              <a:rPr lang="ru-RU" sz="1800" dirty="0" err="1"/>
              <a:t>врахування</a:t>
            </a:r>
            <a:r>
              <a:rPr lang="ru-RU" sz="1800" dirty="0"/>
              <a:t> </a:t>
            </a:r>
            <a:r>
              <a:rPr lang="ru-RU" sz="1800" dirty="0" err="1"/>
              <a:t>анатомофізіологічних</a:t>
            </a:r>
            <a:r>
              <a:rPr lang="ru-RU" sz="1800" dirty="0"/>
              <a:t> </a:t>
            </a:r>
            <a:r>
              <a:rPr lang="ru-RU" sz="1800" dirty="0" err="1"/>
              <a:t>особливостей</a:t>
            </a:r>
            <a:r>
              <a:rPr lang="ru-RU" sz="1800" dirty="0"/>
              <a:t> і стану </a:t>
            </a:r>
            <a:r>
              <a:rPr lang="ru-RU" sz="1800" dirty="0" err="1"/>
              <a:t>дитячого</a:t>
            </a:r>
            <a:r>
              <a:rPr lang="ru-RU" sz="1800" dirty="0"/>
              <a:t> </a:t>
            </a:r>
            <a:r>
              <a:rPr lang="ru-RU" sz="1800" dirty="0" err="1"/>
              <a:t>організму</a:t>
            </a:r>
            <a:r>
              <a:rPr lang="ru-RU" sz="1800" dirty="0"/>
              <a:t> </a:t>
            </a:r>
            <a:r>
              <a:rPr lang="ru-RU" sz="1800" dirty="0" err="1"/>
              <a:t>призводять</a:t>
            </a:r>
            <a:r>
              <a:rPr lang="ru-RU" sz="1800" dirty="0"/>
              <a:t> до </a:t>
            </a:r>
            <a:r>
              <a:rPr lang="ru-RU" sz="1800" dirty="0" err="1"/>
              <a:t>патологічних</a:t>
            </a:r>
            <a:r>
              <a:rPr lang="ru-RU" sz="1800" dirty="0"/>
              <a:t> </a:t>
            </a:r>
            <a:r>
              <a:rPr lang="ru-RU" sz="1800" dirty="0" err="1"/>
              <a:t>відхилень</a:t>
            </a:r>
            <a:r>
              <a:rPr lang="ru-RU" sz="1800" dirty="0"/>
              <a:t> в </a:t>
            </a:r>
            <a:r>
              <a:rPr lang="ru-RU" sz="1800" dirty="0" err="1"/>
              <a:t>опорноруховому</a:t>
            </a:r>
            <a:r>
              <a:rPr lang="ru-RU" sz="1800" dirty="0"/>
              <a:t> </a:t>
            </a:r>
            <a:r>
              <a:rPr lang="ru-RU" sz="1800" dirty="0" err="1"/>
              <a:t>апараті</a:t>
            </a:r>
            <a:r>
              <a:rPr lang="ru-RU" sz="1800" dirty="0"/>
              <a:t>.</a:t>
            </a:r>
          </a:p>
          <a:p>
            <a:pPr marL="109728" indent="0">
              <a:buNone/>
            </a:pPr>
            <a:r>
              <a:rPr lang="ru-RU" sz="1800" dirty="0" err="1"/>
              <a:t>Профілактика</a:t>
            </a:r>
            <a:r>
              <a:rPr lang="ru-RU" sz="1800" dirty="0"/>
              <a:t> </a:t>
            </a:r>
            <a:r>
              <a:rPr lang="ru-RU" sz="1800" dirty="0" err="1"/>
              <a:t>розвитку</a:t>
            </a:r>
            <a:r>
              <a:rPr lang="ru-RU" sz="1800" dirty="0"/>
              <a:t> </a:t>
            </a:r>
            <a:r>
              <a:rPr lang="ru-RU" sz="1800" dirty="0" err="1"/>
              <a:t>порушень</a:t>
            </a:r>
            <a:r>
              <a:rPr lang="ru-RU" sz="1800" dirty="0"/>
              <a:t> </a:t>
            </a:r>
            <a:r>
              <a:rPr lang="ru-RU" sz="1800" dirty="0" err="1"/>
              <a:t>постави</a:t>
            </a:r>
            <a:r>
              <a:rPr lang="ru-RU" sz="1800" dirty="0"/>
              <a:t> і </a:t>
            </a:r>
            <a:r>
              <a:rPr lang="ru-RU" sz="1800" dirty="0" err="1"/>
              <a:t>сколіозів</a:t>
            </a:r>
            <a:r>
              <a:rPr lang="ru-RU" sz="1800" dirty="0"/>
              <a:t> повинна бути комплексною і </a:t>
            </a:r>
            <a:r>
              <a:rPr lang="ru-RU" sz="1800" dirty="0" err="1"/>
              <a:t>включати</a:t>
            </a:r>
            <a:r>
              <a:rPr lang="ru-RU" sz="1800" dirty="0"/>
              <a:t>:</a:t>
            </a:r>
          </a:p>
          <a:p>
            <a:pPr marL="109728" indent="0">
              <a:buNone/>
            </a:pPr>
            <a:r>
              <a:rPr lang="ru-RU" sz="1800" dirty="0"/>
              <a:t>- Сон на </a:t>
            </a:r>
            <a:r>
              <a:rPr lang="ru-RU" sz="1800" dirty="0" err="1"/>
              <a:t>жорсткому</a:t>
            </a:r>
            <a:r>
              <a:rPr lang="ru-RU" sz="1800" dirty="0"/>
              <a:t> </a:t>
            </a:r>
            <a:r>
              <a:rPr lang="ru-RU" sz="1800" dirty="0" err="1"/>
              <a:t>ліжку</a:t>
            </a:r>
            <a:r>
              <a:rPr lang="ru-RU" sz="1800" dirty="0"/>
              <a:t> в </a:t>
            </a:r>
            <a:r>
              <a:rPr lang="ru-RU" sz="1800" dirty="0" err="1"/>
              <a:t>положенні</a:t>
            </a:r>
            <a:r>
              <a:rPr lang="ru-RU" sz="1800" dirty="0"/>
              <a:t> </a:t>
            </a:r>
            <a:r>
              <a:rPr lang="ru-RU" sz="1800" dirty="0" err="1"/>
              <a:t>лежачи</a:t>
            </a:r>
            <a:r>
              <a:rPr lang="ru-RU" sz="1800" dirty="0"/>
              <a:t> на </a:t>
            </a:r>
            <a:r>
              <a:rPr lang="ru-RU" sz="1800" dirty="0" err="1"/>
              <a:t>животі</a:t>
            </a:r>
            <a:r>
              <a:rPr lang="ru-RU" sz="1800" dirty="0"/>
              <a:t>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спині</a:t>
            </a:r>
            <a:r>
              <a:rPr lang="ru-RU" sz="1800" dirty="0"/>
              <a:t>;</a:t>
            </a:r>
          </a:p>
          <a:p>
            <a:pPr marL="109728" indent="0">
              <a:buNone/>
            </a:pPr>
            <a:r>
              <a:rPr lang="ru-RU" sz="1800" dirty="0"/>
              <a:t>- Правильна і точна </a:t>
            </a:r>
            <a:r>
              <a:rPr lang="ru-RU" sz="1800" dirty="0" err="1"/>
              <a:t>корекція</a:t>
            </a:r>
            <a:r>
              <a:rPr lang="ru-RU" sz="1800" dirty="0"/>
              <a:t> </a:t>
            </a:r>
            <a:r>
              <a:rPr lang="ru-RU" sz="1800" dirty="0" err="1"/>
              <a:t>взуття</a:t>
            </a:r>
            <a:r>
              <a:rPr lang="ru-RU" sz="1800" dirty="0"/>
              <a:t>: </a:t>
            </a:r>
            <a:r>
              <a:rPr lang="ru-RU" sz="1800" dirty="0" err="1"/>
              <a:t>усунення</a:t>
            </a:r>
            <a:r>
              <a:rPr lang="ru-RU" sz="1800" dirty="0"/>
              <a:t> </a:t>
            </a:r>
            <a:r>
              <a:rPr lang="ru-RU" sz="1800" dirty="0" err="1"/>
              <a:t>функціонального</a:t>
            </a:r>
            <a:r>
              <a:rPr lang="ru-RU" sz="1800" dirty="0"/>
              <a:t> </a:t>
            </a:r>
            <a:r>
              <a:rPr lang="ru-RU" sz="1800" dirty="0" err="1"/>
              <a:t>укорочення</a:t>
            </a:r>
            <a:r>
              <a:rPr lang="ru-RU" sz="1800" dirty="0"/>
              <a:t> </a:t>
            </a:r>
            <a:r>
              <a:rPr lang="ru-RU" sz="1800" dirty="0" err="1"/>
              <a:t>кінцівки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виникло</a:t>
            </a:r>
            <a:r>
              <a:rPr lang="ru-RU" sz="1800" dirty="0"/>
              <a:t> за </a:t>
            </a:r>
            <a:r>
              <a:rPr lang="ru-RU" sz="1800" dirty="0" err="1"/>
              <a:t>рахунок</a:t>
            </a:r>
            <a:endParaRPr lang="ru-RU" sz="1800" dirty="0"/>
          </a:p>
          <a:p>
            <a:pPr marL="109728" indent="0">
              <a:buNone/>
            </a:pPr>
            <a:r>
              <a:rPr lang="ru-RU" sz="1800" dirty="0" err="1"/>
              <a:t>порушень</a:t>
            </a:r>
            <a:r>
              <a:rPr lang="ru-RU" sz="1800" dirty="0"/>
              <a:t> </a:t>
            </a:r>
            <a:r>
              <a:rPr lang="ru-RU" sz="1800" dirty="0" err="1"/>
              <a:t>постави</a:t>
            </a:r>
            <a:r>
              <a:rPr lang="ru-RU" sz="1800" dirty="0"/>
              <a:t>; </a:t>
            </a:r>
            <a:r>
              <a:rPr lang="ru-RU" sz="1800" dirty="0" err="1"/>
              <a:t>компенсація</a:t>
            </a:r>
            <a:r>
              <a:rPr lang="ru-RU" sz="1800" dirty="0"/>
              <a:t> </a:t>
            </a:r>
            <a:r>
              <a:rPr lang="ru-RU" sz="1800" dirty="0" err="1"/>
              <a:t>дефектів</a:t>
            </a:r>
            <a:r>
              <a:rPr lang="ru-RU" sz="1800" dirty="0"/>
              <a:t> стоп (</a:t>
            </a:r>
            <a:r>
              <a:rPr lang="ru-RU" sz="1800" dirty="0" err="1"/>
              <a:t>плоскостопість</a:t>
            </a:r>
            <a:r>
              <a:rPr lang="ru-RU" sz="1800" dirty="0"/>
              <a:t>, </a:t>
            </a:r>
            <a:r>
              <a:rPr lang="ru-RU" sz="1800" dirty="0" err="1"/>
              <a:t>клишоногість</a:t>
            </a:r>
            <a:r>
              <a:rPr lang="ru-RU" sz="1800" dirty="0"/>
              <a:t>);</a:t>
            </a:r>
          </a:p>
          <a:p>
            <a:pPr marL="109728" indent="0">
              <a:buNone/>
            </a:pPr>
            <a:r>
              <a:rPr lang="ru-RU" sz="1800" dirty="0"/>
              <a:t>- </a:t>
            </a:r>
            <a:r>
              <a:rPr lang="ru-RU" sz="1800" dirty="0" err="1"/>
              <a:t>Організація</a:t>
            </a:r>
            <a:r>
              <a:rPr lang="ru-RU" sz="1800" dirty="0"/>
              <a:t> і </a:t>
            </a:r>
            <a:r>
              <a:rPr lang="ru-RU" sz="1800" dirty="0" err="1"/>
              <a:t>суворе</a:t>
            </a:r>
            <a:r>
              <a:rPr lang="ru-RU" sz="1800" dirty="0"/>
              <a:t> </a:t>
            </a:r>
            <a:r>
              <a:rPr lang="ru-RU" sz="1800" dirty="0" err="1"/>
              <a:t>дотримання</a:t>
            </a:r>
            <a:r>
              <a:rPr lang="ru-RU" sz="1800" dirty="0"/>
              <a:t> правильного режиму дня (час сну, </a:t>
            </a:r>
            <a:r>
              <a:rPr lang="ru-RU" sz="1800" dirty="0" err="1"/>
              <a:t>неспання</a:t>
            </a:r>
            <a:r>
              <a:rPr lang="ru-RU" sz="1800" dirty="0"/>
              <a:t>, </a:t>
            </a:r>
            <a:r>
              <a:rPr lang="ru-RU" sz="1800" dirty="0" err="1"/>
              <a:t>харчування</a:t>
            </a:r>
            <a:r>
              <a:rPr lang="ru-RU" sz="1800" dirty="0"/>
              <a:t> і т.д.);</a:t>
            </a:r>
          </a:p>
        </p:txBody>
      </p:sp>
    </p:spTree>
    <p:extLst>
      <p:ext uri="{BB962C8B-B14F-4D97-AF65-F5344CB8AC3E}">
        <p14:creationId xmlns:p14="http://schemas.microsoft.com/office/powerpoint/2010/main" val="858958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229600" cy="432511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dirty="0"/>
              <a:t>- </a:t>
            </a:r>
            <a:r>
              <a:rPr lang="ru-RU" dirty="0" err="1"/>
              <a:t>Постійна</a:t>
            </a:r>
            <a:r>
              <a:rPr lang="ru-RU" dirty="0"/>
              <a:t> </a:t>
            </a:r>
            <a:r>
              <a:rPr lang="ru-RU" dirty="0" err="1"/>
              <a:t>рухова</a:t>
            </a:r>
            <a:r>
              <a:rPr lang="ru-RU" dirty="0"/>
              <a:t> </a:t>
            </a:r>
            <a:r>
              <a:rPr lang="ru-RU" dirty="0" err="1"/>
              <a:t>активність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 </a:t>
            </a:r>
            <a:r>
              <a:rPr lang="ru-RU" dirty="0" err="1"/>
              <a:t>прогулянки</a:t>
            </a:r>
            <a:r>
              <a:rPr lang="ru-RU" dirty="0"/>
              <a:t>, </a:t>
            </a:r>
            <a:r>
              <a:rPr lang="ru-RU" dirty="0" err="1"/>
              <a:t>заняття</a:t>
            </a:r>
            <a:r>
              <a:rPr lang="ru-RU" dirty="0"/>
              <a:t> </a:t>
            </a:r>
            <a:r>
              <a:rPr lang="ru-RU" dirty="0" err="1"/>
              <a:t>фізичними</a:t>
            </a:r>
            <a:r>
              <a:rPr lang="ru-RU" dirty="0"/>
              <a:t> </a:t>
            </a:r>
            <a:r>
              <a:rPr lang="ru-RU" dirty="0" err="1"/>
              <a:t>вправами</a:t>
            </a:r>
            <a:r>
              <a:rPr lang="ru-RU" dirty="0"/>
              <a:t>, спортом, туризмом,</a:t>
            </a:r>
          </a:p>
          <a:p>
            <a:pPr marL="109728" indent="0">
              <a:buNone/>
            </a:pPr>
            <a:r>
              <a:rPr lang="ru-RU" dirty="0" err="1"/>
              <a:t>плавання</a:t>
            </a:r>
            <a:r>
              <a:rPr lang="ru-RU" dirty="0"/>
              <a:t>;</a:t>
            </a:r>
          </a:p>
          <a:p>
            <a:pPr marL="109728" indent="0">
              <a:buNone/>
            </a:pPr>
            <a:r>
              <a:rPr lang="ru-RU" dirty="0"/>
              <a:t>- </a:t>
            </a:r>
            <a:r>
              <a:rPr lang="ru-RU" dirty="0" err="1"/>
              <a:t>Відмова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таких </a:t>
            </a:r>
            <a:r>
              <a:rPr lang="ru-RU" dirty="0" err="1"/>
              <a:t>шкідливих</a:t>
            </a:r>
            <a:r>
              <a:rPr lang="ru-RU" dirty="0"/>
              <a:t> </a:t>
            </a:r>
            <a:r>
              <a:rPr lang="ru-RU" dirty="0" err="1"/>
              <a:t>звичок</a:t>
            </a:r>
            <a:r>
              <a:rPr lang="ru-RU" dirty="0"/>
              <a:t>, як </a:t>
            </a:r>
            <a:r>
              <a:rPr lang="ru-RU" dirty="0" err="1"/>
              <a:t>стояння</a:t>
            </a:r>
            <a:r>
              <a:rPr lang="ru-RU" dirty="0"/>
              <a:t> на </a:t>
            </a:r>
            <a:r>
              <a:rPr lang="ru-RU" dirty="0" err="1"/>
              <a:t>одній</a:t>
            </a:r>
            <a:r>
              <a:rPr lang="ru-RU" dirty="0"/>
              <a:t> </a:t>
            </a:r>
            <a:r>
              <a:rPr lang="ru-RU" dirty="0" err="1"/>
              <a:t>нозі</a:t>
            </a:r>
            <a:r>
              <a:rPr lang="ru-RU" dirty="0"/>
              <a:t>, </a:t>
            </a:r>
            <a:r>
              <a:rPr lang="ru-RU" dirty="0" err="1"/>
              <a:t>неправильне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сидіння</a:t>
            </a:r>
            <a:endParaRPr lang="ru-RU" dirty="0"/>
          </a:p>
          <a:p>
            <a:pPr marL="109728" indent="0">
              <a:buNone/>
            </a:pPr>
            <a:r>
              <a:rPr lang="ru-RU" dirty="0"/>
              <a:t>(за партою, </a:t>
            </a:r>
            <a:r>
              <a:rPr lang="ru-RU" dirty="0" err="1"/>
              <a:t>робочим</a:t>
            </a:r>
            <a:r>
              <a:rPr lang="ru-RU" dirty="0"/>
              <a:t> столом, </a:t>
            </a:r>
            <a:r>
              <a:rPr lang="ru-RU" dirty="0" err="1"/>
              <a:t>удома</a:t>
            </a:r>
            <a:r>
              <a:rPr lang="ru-RU" dirty="0"/>
              <a:t> в </a:t>
            </a:r>
            <a:r>
              <a:rPr lang="ru-RU" dirty="0" err="1"/>
              <a:t>кріслі</a:t>
            </a:r>
            <a:r>
              <a:rPr lang="ru-RU" dirty="0"/>
              <a:t> і т.д.);</a:t>
            </a:r>
          </a:p>
          <a:p>
            <a:pPr marL="109728" indent="0">
              <a:buNone/>
            </a:pPr>
            <a:r>
              <a:rPr lang="ru-RU" dirty="0"/>
              <a:t>- Контроль за правильною, </a:t>
            </a:r>
            <a:r>
              <a:rPr lang="ru-RU" dirty="0" err="1"/>
              <a:t>рівномірним</a:t>
            </a:r>
            <a:r>
              <a:rPr lang="ru-RU" dirty="0"/>
              <a:t> </a:t>
            </a:r>
            <a:r>
              <a:rPr lang="ru-RU" dirty="0" err="1"/>
              <a:t>навантаженням</a:t>
            </a:r>
            <a:r>
              <a:rPr lang="ru-RU" dirty="0"/>
              <a:t> на хребет при </a:t>
            </a:r>
            <a:r>
              <a:rPr lang="ru-RU" dirty="0" err="1"/>
              <a:t>носінні</a:t>
            </a:r>
            <a:r>
              <a:rPr lang="ru-RU" dirty="0"/>
              <a:t> </a:t>
            </a:r>
            <a:r>
              <a:rPr lang="ru-RU" dirty="0" err="1"/>
              <a:t>рюкзаків</a:t>
            </a:r>
            <a:r>
              <a:rPr lang="ru-RU" dirty="0"/>
              <a:t>, сумок, </a:t>
            </a:r>
            <a:r>
              <a:rPr lang="ru-RU" dirty="0" err="1"/>
              <a:t>портфелів</a:t>
            </a:r>
            <a:r>
              <a:rPr lang="ru-RU" dirty="0"/>
              <a:t> і </a:t>
            </a:r>
            <a:r>
              <a:rPr lang="ru-RU" dirty="0" err="1"/>
              <a:t>ін</a:t>
            </a:r>
            <a:r>
              <a:rPr lang="ru-RU" dirty="0"/>
              <a:t>;</a:t>
            </a:r>
          </a:p>
          <a:p>
            <a:pPr marL="109728" indent="0">
              <a:buNone/>
            </a:pPr>
            <a:r>
              <a:rPr lang="ru-RU" dirty="0"/>
              <a:t>- </a:t>
            </a:r>
            <a:r>
              <a:rPr lang="ru-RU" dirty="0" err="1"/>
              <a:t>Плавання</a:t>
            </a:r>
            <a:r>
              <a:rPr lang="ru-RU" dirty="0"/>
              <a:t>.</a:t>
            </a:r>
          </a:p>
          <a:p>
            <a:pPr marL="109728" indent="0">
              <a:buNone/>
            </a:pPr>
            <a:r>
              <a:rPr lang="ru-RU" dirty="0"/>
              <a:t>- </a:t>
            </a:r>
            <a:r>
              <a:rPr lang="ru-RU" dirty="0" err="1"/>
              <a:t>Ритмічна</a:t>
            </a:r>
            <a:r>
              <a:rPr lang="ru-RU" dirty="0"/>
              <a:t> </a:t>
            </a:r>
            <a:r>
              <a:rPr lang="ru-RU" dirty="0" err="1"/>
              <a:t>гімнастика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3413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767" y="260648"/>
            <a:ext cx="8784976" cy="1371600"/>
          </a:xfrm>
        </p:spPr>
        <p:txBody>
          <a:bodyPr>
            <a:noAutofit/>
          </a:bodyPr>
          <a:lstStyle/>
          <a:p>
            <a:pPr algn="ctr"/>
            <a:r>
              <a:rPr lang="ru-RU" sz="2400" dirty="0" err="1"/>
              <a:t>Умови</a:t>
            </a:r>
            <a:r>
              <a:rPr lang="ru-RU" sz="2400" dirty="0"/>
              <a:t> </a:t>
            </a:r>
            <a:r>
              <a:rPr lang="ru-RU" sz="2400" dirty="0" err="1"/>
              <a:t>організації</a:t>
            </a:r>
            <a:r>
              <a:rPr lang="ru-RU" sz="2400" dirty="0"/>
              <a:t> </a:t>
            </a:r>
            <a:r>
              <a:rPr lang="ru-RU" sz="2400" dirty="0" err="1"/>
              <a:t>навчання</a:t>
            </a:r>
            <a:r>
              <a:rPr lang="ru-RU" sz="2400" dirty="0"/>
              <a:t> та </a:t>
            </a:r>
            <a:r>
              <a:rPr lang="ru-RU" sz="2400" dirty="0" err="1"/>
              <a:t>виховання</a:t>
            </a:r>
            <a:r>
              <a:rPr lang="ru-RU" sz="2400" dirty="0"/>
              <a:t> </a:t>
            </a:r>
            <a:r>
              <a:rPr lang="ru-RU" sz="2400" dirty="0" err="1"/>
              <a:t>дітей</a:t>
            </a:r>
            <a:r>
              <a:rPr lang="ru-RU" sz="2400" dirty="0"/>
              <a:t> з </a:t>
            </a:r>
            <a:r>
              <a:rPr lang="ru-RU" sz="2400" dirty="0" err="1"/>
              <a:t>порушеннями</a:t>
            </a:r>
            <a:r>
              <a:rPr lang="ru-RU" sz="2400" dirty="0"/>
              <a:t> опорно-</a:t>
            </a:r>
            <a:r>
              <a:rPr lang="ru-RU" sz="2400" dirty="0" err="1"/>
              <a:t>рухового</a:t>
            </a:r>
            <a:r>
              <a:rPr lang="ru-RU" sz="2400" dirty="0"/>
              <a:t> </a:t>
            </a:r>
            <a:r>
              <a:rPr lang="ru-RU" sz="2400" dirty="0" err="1"/>
              <a:t>апарату</a:t>
            </a:r>
            <a:r>
              <a:rPr lang="ru-RU" sz="2400" dirty="0"/>
              <a:t> в </a:t>
            </a:r>
            <a:r>
              <a:rPr lang="ru-RU" sz="2400" dirty="0" err="1"/>
              <a:t>спеціальному</a:t>
            </a:r>
            <a:r>
              <a:rPr lang="ru-RU" sz="2400" dirty="0"/>
              <a:t> та </a:t>
            </a:r>
            <a:r>
              <a:rPr lang="ru-RU" sz="2400" dirty="0" err="1"/>
              <a:t>інклюзивному</a:t>
            </a:r>
            <a:r>
              <a:rPr lang="ru-RU" sz="2400" dirty="0"/>
              <a:t> </a:t>
            </a:r>
            <a:r>
              <a:rPr lang="ru-RU" sz="2400" dirty="0" err="1"/>
              <a:t>загальноосвітньому</a:t>
            </a:r>
            <a:r>
              <a:rPr lang="ru-RU" sz="2400" dirty="0"/>
              <a:t> </a:t>
            </a:r>
            <a:r>
              <a:rPr lang="ru-RU" sz="2400" dirty="0" err="1"/>
              <a:t>навчальному</a:t>
            </a:r>
            <a:r>
              <a:rPr lang="ru-RU" sz="2400" dirty="0"/>
              <a:t> </a:t>
            </a:r>
            <a:r>
              <a:rPr lang="ru-RU" sz="2400" dirty="0" err="1"/>
              <a:t>закладі</a:t>
            </a:r>
            <a:endParaRPr lang="uk-UA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276038" cy="4776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8419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План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32511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uk-UA" dirty="0" err="1" smtClean="0"/>
              <a:t>Етіопатогенез</a:t>
            </a:r>
            <a:r>
              <a:rPr lang="uk-UA" dirty="0"/>
              <a:t>, симптоматика ДЦП</a:t>
            </a:r>
            <a:r>
              <a:rPr lang="uk-UA" dirty="0" smtClean="0"/>
              <a:t>.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Характеристика </a:t>
            </a:r>
            <a:r>
              <a:rPr lang="uk-UA" dirty="0"/>
              <a:t>порушень рухової сфери у дітей із </a:t>
            </a:r>
            <a:r>
              <a:rPr lang="uk-UA" dirty="0" smtClean="0"/>
              <a:t>ДЦП.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Характерні </a:t>
            </a:r>
            <a:r>
              <a:rPr lang="uk-UA" dirty="0"/>
              <a:t>прояви порушень рухових функцій у дітей із м’язовою </a:t>
            </a:r>
            <a:r>
              <a:rPr lang="uk-UA" dirty="0" smtClean="0"/>
              <a:t>дистрофією.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Особливості </a:t>
            </a:r>
            <a:r>
              <a:rPr lang="uk-UA" dirty="0"/>
              <a:t>порушення опорно-рухового апарату при </a:t>
            </a:r>
            <a:r>
              <a:rPr lang="uk-UA" dirty="0" smtClean="0"/>
              <a:t>поліомієліті.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Порушення </a:t>
            </a:r>
            <a:r>
              <a:rPr lang="uk-UA" dirty="0"/>
              <a:t>опорно-рухового апарату, що зумовлені </a:t>
            </a:r>
            <a:r>
              <a:rPr lang="uk-UA" dirty="0" smtClean="0"/>
              <a:t>наслідками</a:t>
            </a:r>
            <a:r>
              <a:rPr lang="en-US" dirty="0" smtClean="0"/>
              <a:t> </a:t>
            </a:r>
            <a:r>
              <a:rPr lang="uk-UA" dirty="0" err="1" smtClean="0"/>
              <a:t>артгрипозу</a:t>
            </a:r>
            <a:r>
              <a:rPr lang="uk-UA" dirty="0" smtClean="0"/>
              <a:t>.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Умови </a:t>
            </a:r>
            <a:r>
              <a:rPr lang="uk-UA" dirty="0"/>
              <a:t>організації навчання та виховання дітей з порушеннями опорно-рухового апарату в спеціальному та інклюзивному загальноосвітньому навчальному закладі.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0797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5652120" cy="6048672"/>
          </a:xfrm>
        </p:spPr>
        <p:txBody>
          <a:bodyPr>
            <a:normAutofit/>
          </a:bodyPr>
          <a:lstStyle/>
          <a:p>
            <a:r>
              <a:rPr lang="ru-RU" sz="2600" dirty="0"/>
              <a:t>Опорно-</a:t>
            </a:r>
            <a:r>
              <a:rPr lang="ru-RU" sz="2600" dirty="0" err="1"/>
              <a:t>руховий</a:t>
            </a:r>
            <a:r>
              <a:rPr lang="ru-RU" sz="2600" dirty="0"/>
              <a:t> </a:t>
            </a:r>
            <a:r>
              <a:rPr lang="ru-RU" sz="2600" dirty="0" err="1"/>
              <a:t>апарат</a:t>
            </a:r>
            <a:r>
              <a:rPr lang="ru-RU" sz="2600" dirty="0"/>
              <a:t> — </a:t>
            </a:r>
            <a:r>
              <a:rPr lang="ru-RU" sz="2600" dirty="0" err="1"/>
              <a:t>сукупність</a:t>
            </a:r>
            <a:r>
              <a:rPr lang="ru-RU" sz="2600" dirty="0"/>
              <a:t> структур, </a:t>
            </a:r>
            <a:r>
              <a:rPr lang="ru-RU" sz="2600" dirty="0" err="1"/>
              <a:t>які</a:t>
            </a:r>
            <a:r>
              <a:rPr lang="ru-RU" sz="2600" dirty="0"/>
              <a:t> </a:t>
            </a:r>
            <a:r>
              <a:rPr lang="ru-RU" sz="2600" dirty="0" err="1"/>
              <a:t>утворюють</a:t>
            </a:r>
            <a:r>
              <a:rPr lang="ru-RU" sz="2600" dirty="0"/>
              <a:t> каркас </a:t>
            </a:r>
            <a:r>
              <a:rPr lang="ru-RU" sz="2600" dirty="0" err="1"/>
              <a:t>тіла</a:t>
            </a:r>
            <a:r>
              <a:rPr lang="ru-RU" sz="2600" dirty="0"/>
              <a:t>. </a:t>
            </a:r>
            <a:r>
              <a:rPr lang="ru-RU" sz="2600" dirty="0" err="1"/>
              <a:t>Він</a:t>
            </a:r>
            <a:r>
              <a:rPr lang="ru-RU" sz="2600" dirty="0"/>
              <a:t> </a:t>
            </a:r>
            <a:r>
              <a:rPr lang="ru-RU" sz="2600" dirty="0" err="1"/>
              <a:t>виконує</a:t>
            </a:r>
            <a:r>
              <a:rPr lang="ru-RU" sz="2600" dirty="0"/>
              <a:t> </a:t>
            </a:r>
            <a:r>
              <a:rPr lang="ru-RU" sz="2600" dirty="0" err="1"/>
              <a:t>деякі</a:t>
            </a:r>
            <a:r>
              <a:rPr lang="ru-RU" sz="2600" dirty="0"/>
              <a:t> </a:t>
            </a:r>
            <a:r>
              <a:rPr lang="ru-RU" sz="2600" dirty="0" err="1">
                <a:solidFill>
                  <a:srgbClr val="FF0000"/>
                </a:solidFill>
              </a:rPr>
              <a:t>функції</a:t>
            </a:r>
            <a:r>
              <a:rPr lang="ru-RU" sz="2600" dirty="0">
                <a:solidFill>
                  <a:srgbClr val="FF0000"/>
                </a:solidFill>
              </a:rPr>
              <a:t>:</a:t>
            </a:r>
            <a:r>
              <a:rPr lang="ru-RU" sz="2600" dirty="0"/>
              <a:t> </a:t>
            </a:r>
            <a:r>
              <a:rPr lang="ru-RU" sz="2600" dirty="0" err="1"/>
              <a:t>надає</a:t>
            </a:r>
            <a:r>
              <a:rPr lang="ru-RU" sz="2600" dirty="0"/>
              <a:t> форму </a:t>
            </a:r>
            <a:r>
              <a:rPr lang="ru-RU" sz="2600" dirty="0" err="1"/>
              <a:t>організму</a:t>
            </a:r>
            <a:r>
              <a:rPr lang="ru-RU" sz="2600" dirty="0"/>
              <a:t>, </a:t>
            </a:r>
            <a:r>
              <a:rPr lang="ru-RU" sz="2600" dirty="0" err="1"/>
              <a:t>захищає</a:t>
            </a:r>
            <a:r>
              <a:rPr lang="ru-RU" sz="2600" dirty="0"/>
              <a:t> </a:t>
            </a:r>
            <a:r>
              <a:rPr lang="ru-RU" sz="2600" dirty="0" err="1"/>
              <a:t>всі</a:t>
            </a:r>
            <a:r>
              <a:rPr lang="ru-RU" sz="2600" dirty="0"/>
              <a:t> </a:t>
            </a:r>
            <a:r>
              <a:rPr lang="ru-RU" sz="2600" dirty="0" err="1"/>
              <a:t>внутрішні</a:t>
            </a:r>
            <a:r>
              <a:rPr lang="ru-RU" sz="2600" dirty="0"/>
              <a:t> </a:t>
            </a:r>
            <a:r>
              <a:rPr lang="ru-RU" sz="2600" dirty="0" err="1"/>
              <a:t>органи</a:t>
            </a:r>
            <a:r>
              <a:rPr lang="ru-RU" sz="2600" dirty="0"/>
              <a:t>, </a:t>
            </a:r>
            <a:r>
              <a:rPr lang="ru-RU" sz="2600" dirty="0" err="1"/>
              <a:t>дає</a:t>
            </a:r>
            <a:r>
              <a:rPr lang="ru-RU" sz="2600" dirty="0"/>
              <a:t> опору, а </a:t>
            </a:r>
            <a:r>
              <a:rPr lang="ru-RU" sz="2600" dirty="0" err="1"/>
              <a:t>також</a:t>
            </a:r>
            <a:r>
              <a:rPr lang="ru-RU" sz="2600" dirty="0"/>
              <a:t> </a:t>
            </a:r>
            <a:r>
              <a:rPr lang="ru-RU" sz="2600" dirty="0" err="1"/>
              <a:t>можливість</a:t>
            </a:r>
            <a:r>
              <a:rPr lang="ru-RU" sz="2600" dirty="0"/>
              <a:t> </a:t>
            </a:r>
            <a:r>
              <a:rPr lang="ru-RU" sz="2600" dirty="0" err="1"/>
              <a:t>вільного</a:t>
            </a:r>
            <a:r>
              <a:rPr lang="ru-RU" sz="2600" dirty="0"/>
              <a:t> </a:t>
            </a:r>
            <a:r>
              <a:rPr lang="ru-RU" sz="2600" dirty="0" err="1"/>
              <a:t>переміщення</a:t>
            </a:r>
            <a:r>
              <a:rPr lang="ru-RU" sz="2600" dirty="0"/>
              <a:t> в </a:t>
            </a:r>
            <a:r>
              <a:rPr lang="ru-RU" sz="2600" dirty="0" err="1"/>
              <a:t>просторі</a:t>
            </a:r>
            <a:r>
              <a:rPr lang="ru-RU" sz="2600" dirty="0"/>
              <a:t>. </a:t>
            </a:r>
          </a:p>
          <a:p>
            <a:r>
              <a:rPr lang="ru-RU" sz="2600" dirty="0" err="1">
                <a:solidFill>
                  <a:srgbClr val="FF0000"/>
                </a:solidFill>
              </a:rPr>
              <a:t>Складовими</a:t>
            </a:r>
            <a:r>
              <a:rPr lang="ru-RU" sz="2600" dirty="0">
                <a:solidFill>
                  <a:srgbClr val="FF0000"/>
                </a:solidFill>
              </a:rPr>
              <a:t> </a:t>
            </a:r>
            <a:r>
              <a:rPr lang="ru-RU" sz="2600" dirty="0" err="1">
                <a:solidFill>
                  <a:srgbClr val="FF0000"/>
                </a:solidFill>
              </a:rPr>
              <a:t>частинами</a:t>
            </a:r>
            <a:r>
              <a:rPr lang="ru-RU" sz="2600" dirty="0">
                <a:solidFill>
                  <a:srgbClr val="FF0000"/>
                </a:solidFill>
              </a:rPr>
              <a:t> </a:t>
            </a:r>
            <a:r>
              <a:rPr lang="ru-RU" sz="2600" dirty="0" err="1"/>
              <a:t>цієї</a:t>
            </a:r>
            <a:r>
              <a:rPr lang="ru-RU" sz="2600" dirty="0"/>
              <a:t> </a:t>
            </a:r>
            <a:r>
              <a:rPr lang="ru-RU" sz="2600" dirty="0" err="1"/>
              <a:t>системи</a:t>
            </a:r>
            <a:r>
              <a:rPr lang="ru-RU" sz="2600" dirty="0"/>
              <a:t> є </a:t>
            </a:r>
            <a:r>
              <a:rPr lang="ru-RU" sz="2600" dirty="0" err="1"/>
              <a:t>м’язи</a:t>
            </a:r>
            <a:r>
              <a:rPr lang="ru-RU" sz="2600" dirty="0"/>
              <a:t>, </a:t>
            </a:r>
            <a:r>
              <a:rPr lang="ru-RU" sz="2600" dirty="0" err="1"/>
              <a:t>сухожилля,суглоби</a:t>
            </a:r>
            <a:r>
              <a:rPr lang="ru-RU" sz="2600" dirty="0"/>
              <a:t>, </a:t>
            </a:r>
            <a:r>
              <a:rPr lang="ru-RU" sz="2600" dirty="0" err="1"/>
              <a:t>кістки</a:t>
            </a:r>
            <a:r>
              <a:rPr lang="ru-RU" sz="2600" dirty="0"/>
              <a:t>.</a:t>
            </a:r>
          </a:p>
          <a:p>
            <a:endParaRPr lang="ru-RU" dirty="0" err="1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20688"/>
            <a:ext cx="3504665" cy="409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5583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6632"/>
            <a:ext cx="8208912" cy="2520280"/>
          </a:xfrm>
        </p:spPr>
        <p:txBody>
          <a:bodyPr>
            <a:noAutofit/>
          </a:bodyPr>
          <a:lstStyle/>
          <a:p>
            <a:pPr marL="109728" indent="0">
              <a:buNone/>
            </a:pPr>
            <a:endParaRPr lang="en-US" sz="1800" dirty="0"/>
          </a:p>
          <a:p>
            <a:pPr marL="109728" indent="0" algn="ctr">
              <a:buNone/>
            </a:pPr>
            <a:r>
              <a:rPr lang="ru-RU" sz="2400" dirty="0" err="1" smtClean="0"/>
              <a:t>Порушення</a:t>
            </a:r>
            <a:r>
              <a:rPr lang="ru-RU" sz="2400" dirty="0" smtClean="0"/>
              <a:t> </a:t>
            </a:r>
            <a:r>
              <a:rPr lang="ru-RU" sz="2400" dirty="0"/>
              <a:t>опорно-</a:t>
            </a:r>
            <a:r>
              <a:rPr lang="ru-RU" sz="2400" dirty="0" err="1"/>
              <a:t>рухового</a:t>
            </a:r>
            <a:r>
              <a:rPr lang="ru-RU" sz="2400" dirty="0"/>
              <a:t> </a:t>
            </a:r>
            <a:r>
              <a:rPr lang="ru-RU" sz="2400" dirty="0" err="1"/>
              <a:t>апарату</a:t>
            </a:r>
            <a:r>
              <a:rPr lang="ru-RU" sz="2400" dirty="0"/>
              <a:t> </a:t>
            </a:r>
            <a:r>
              <a:rPr lang="ru-RU" sz="2400" dirty="0" err="1"/>
              <a:t>виникають</a:t>
            </a:r>
            <a:r>
              <a:rPr lang="ru-RU" sz="2400" dirty="0"/>
              <a:t> </a:t>
            </a:r>
            <a:r>
              <a:rPr lang="ru-RU" sz="2400" dirty="0" err="1"/>
              <a:t>унаслідок</a:t>
            </a:r>
            <a:r>
              <a:rPr lang="ru-RU" sz="2400" dirty="0"/>
              <a:t> </a:t>
            </a:r>
            <a:r>
              <a:rPr lang="ru-RU" sz="2400" dirty="0" err="1" smtClean="0"/>
              <a:t>певного</a:t>
            </a:r>
            <a:r>
              <a:rPr lang="en-US" sz="2400" dirty="0" smtClean="0"/>
              <a:t> </a:t>
            </a:r>
            <a:r>
              <a:rPr lang="ru-RU" sz="2400" dirty="0" err="1" smtClean="0"/>
              <a:t>захворювання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призводить</a:t>
            </a:r>
            <a:r>
              <a:rPr lang="ru-RU" sz="2400" dirty="0"/>
              <a:t> до </a:t>
            </a:r>
            <a:r>
              <a:rPr lang="ru-RU" sz="2400" dirty="0" err="1"/>
              <a:t>розладу</a:t>
            </a:r>
            <a:r>
              <a:rPr lang="ru-RU" sz="2400" dirty="0"/>
              <a:t> </a:t>
            </a:r>
            <a:r>
              <a:rPr lang="ru-RU" sz="2400" dirty="0" err="1"/>
              <a:t>рухових</a:t>
            </a:r>
            <a:r>
              <a:rPr lang="ru-RU" sz="2400" dirty="0"/>
              <a:t> </a:t>
            </a:r>
            <a:r>
              <a:rPr lang="ru-RU" sz="2400" dirty="0" err="1"/>
              <a:t>функцій</a:t>
            </a:r>
            <a:r>
              <a:rPr lang="ru-RU" sz="2400" dirty="0"/>
              <a:t> </a:t>
            </a:r>
            <a:endParaRPr lang="en-US" sz="2400" dirty="0" smtClean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29231674"/>
              </p:ext>
            </p:extLst>
          </p:nvPr>
        </p:nvGraphicFramePr>
        <p:xfrm>
          <a:off x="1115616" y="2060848"/>
          <a:ext cx="70567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5578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75240" cy="1371600"/>
          </a:xfrm>
        </p:spPr>
        <p:txBody>
          <a:bodyPr>
            <a:noAutofit/>
          </a:bodyPr>
          <a:lstStyle/>
          <a:p>
            <a:r>
              <a:rPr lang="ru-RU" sz="2000" dirty="0" err="1" smtClean="0"/>
              <a:t>Діти</a:t>
            </a:r>
            <a:r>
              <a:rPr lang="ru-RU" sz="2000" dirty="0" smtClean="0"/>
              <a:t> </a:t>
            </a:r>
            <a:r>
              <a:rPr lang="ru-RU" sz="2000" dirty="0"/>
              <a:t>з </a:t>
            </a:r>
            <a:r>
              <a:rPr lang="ru-RU" sz="2000" dirty="0" err="1"/>
              <a:t>порушеннями</a:t>
            </a:r>
            <a:r>
              <a:rPr lang="ru-RU" sz="2000" dirty="0"/>
              <a:t> опорно-</a:t>
            </a:r>
            <a:r>
              <a:rPr lang="ru-RU" sz="2000" dirty="0" err="1"/>
              <a:t>рухового</a:t>
            </a:r>
            <a:r>
              <a:rPr lang="ru-RU" sz="2000" dirty="0"/>
              <a:t> </a:t>
            </a:r>
            <a:r>
              <a:rPr lang="ru-RU" sz="2000" dirty="0" err="1"/>
              <a:t>апарату</a:t>
            </a:r>
            <a:r>
              <a:rPr lang="ru-RU" sz="2000" dirty="0"/>
              <a:t> </a:t>
            </a:r>
            <a:r>
              <a:rPr lang="ru-RU" sz="2000" dirty="0" err="1"/>
              <a:t>відчувають</a:t>
            </a:r>
            <a:r>
              <a:rPr lang="ru-RU" sz="2000" dirty="0"/>
              <a:t> </a:t>
            </a:r>
            <a:r>
              <a:rPr lang="ru-RU" sz="2000" dirty="0" err="1"/>
              <a:t>труднощі</a:t>
            </a:r>
            <a:r>
              <a:rPr lang="ru-RU" sz="2000" dirty="0"/>
              <a:t> </a:t>
            </a:r>
            <a:r>
              <a:rPr lang="ru-RU" sz="2000" dirty="0" err="1"/>
              <a:t>під</a:t>
            </a:r>
            <a:r>
              <a:rPr lang="ru-RU" sz="2000" dirty="0"/>
              <a:t> час </a:t>
            </a:r>
            <a:r>
              <a:rPr lang="ru-RU" sz="2000" dirty="0" err="1"/>
              <a:t>пересування</a:t>
            </a:r>
            <a:r>
              <a:rPr lang="ru-RU" sz="2000" dirty="0"/>
              <a:t>, </a:t>
            </a:r>
            <a:r>
              <a:rPr lang="ru-RU" sz="2000" dirty="0" err="1"/>
              <a:t>користуються</a:t>
            </a:r>
            <a:r>
              <a:rPr lang="ru-RU" sz="2000" dirty="0"/>
              <a:t> </a:t>
            </a:r>
            <a:r>
              <a:rPr lang="ru-RU" sz="2000" dirty="0" err="1"/>
              <a:t>різноманітними</a:t>
            </a:r>
            <a:r>
              <a:rPr lang="ru-RU" sz="2000" dirty="0"/>
              <a:t> </a:t>
            </a:r>
            <a:r>
              <a:rPr lang="ru-RU" sz="2000" dirty="0" err="1"/>
              <a:t>допоміжними</a:t>
            </a:r>
            <a:r>
              <a:rPr lang="ru-RU" sz="2000" dirty="0"/>
              <a:t> </a:t>
            </a:r>
            <a:r>
              <a:rPr lang="ru-RU" sz="2000" dirty="0" err="1"/>
              <a:t>засобами</a:t>
            </a:r>
            <a:endParaRPr lang="uk-UA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6308331"/>
              </p:ext>
            </p:extLst>
          </p:nvPr>
        </p:nvGraphicFramePr>
        <p:xfrm>
          <a:off x="457200" y="1752600"/>
          <a:ext cx="76200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7276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571184" cy="1371600"/>
          </a:xfrm>
        </p:spPr>
        <p:txBody>
          <a:bodyPr>
            <a:noAutofit/>
          </a:bodyPr>
          <a:lstStyle/>
          <a:p>
            <a:r>
              <a:rPr lang="ru-RU" sz="1800" dirty="0"/>
              <a:t>При </a:t>
            </a:r>
            <a:r>
              <a:rPr lang="ru-RU" sz="1800" dirty="0" err="1"/>
              <a:t>деяких</a:t>
            </a:r>
            <a:r>
              <a:rPr lang="ru-RU" sz="1800" dirty="0"/>
              <a:t> </a:t>
            </a:r>
            <a:r>
              <a:rPr lang="ru-RU" sz="1800" dirty="0" err="1"/>
              <a:t>важких</a:t>
            </a:r>
            <a:r>
              <a:rPr lang="ru-RU" sz="1800" dirty="0"/>
              <a:t> травмах хребта </a:t>
            </a:r>
            <a:r>
              <a:rPr lang="ru-RU" sz="1800" dirty="0" err="1"/>
              <a:t>відбувається</a:t>
            </a:r>
            <a:r>
              <a:rPr lang="ru-RU" sz="1800" dirty="0"/>
              <a:t> </a:t>
            </a:r>
            <a:r>
              <a:rPr lang="ru-RU" sz="1800" dirty="0" err="1"/>
              <a:t>ушкодження</a:t>
            </a:r>
            <a:r>
              <a:rPr lang="ru-RU" sz="1800" dirty="0"/>
              <a:t> спинного </a:t>
            </a:r>
            <a:r>
              <a:rPr lang="ru-RU" sz="1800" dirty="0" err="1"/>
              <a:t>мозку</a:t>
            </a:r>
            <a:r>
              <a:rPr lang="ru-RU" sz="1800" dirty="0"/>
              <a:t>, </a:t>
            </a:r>
            <a:r>
              <a:rPr lang="ru-RU" sz="1800" dirty="0" err="1"/>
              <a:t>який</a:t>
            </a:r>
            <a:r>
              <a:rPr lang="ru-RU" sz="1800" dirty="0"/>
              <a:t> </a:t>
            </a:r>
            <a:r>
              <a:rPr lang="ru-RU" sz="1800" dirty="0" err="1"/>
              <a:t>відповідає</a:t>
            </a:r>
            <a:r>
              <a:rPr lang="ru-RU" sz="1800" dirty="0"/>
              <a:t> за </a:t>
            </a:r>
            <a:r>
              <a:rPr lang="ru-RU" sz="1800" dirty="0" err="1"/>
              <a:t>рухову</a:t>
            </a:r>
            <a:r>
              <a:rPr lang="ru-RU" sz="1800" dirty="0"/>
              <a:t> </a:t>
            </a:r>
            <a:r>
              <a:rPr lang="ru-RU" sz="1800" dirty="0" err="1"/>
              <a:t>активність</a:t>
            </a:r>
            <a:r>
              <a:rPr lang="ru-RU" sz="1800" dirty="0"/>
              <a:t> </a:t>
            </a:r>
            <a:r>
              <a:rPr lang="ru-RU" sz="1800" dirty="0" err="1"/>
              <a:t>кінцівок</a:t>
            </a:r>
            <a:r>
              <a:rPr lang="ru-RU" sz="1800" dirty="0"/>
              <a:t>, </a:t>
            </a:r>
            <a:r>
              <a:rPr lang="ru-RU" sz="1800" dirty="0" err="1"/>
              <a:t>унаслідок</a:t>
            </a:r>
            <a:r>
              <a:rPr lang="ru-RU" sz="1800" dirty="0"/>
              <a:t> </a:t>
            </a:r>
            <a:r>
              <a:rPr lang="ru-RU" sz="1800" dirty="0" err="1"/>
              <a:t>чого</a:t>
            </a:r>
            <a:r>
              <a:rPr lang="ru-RU" sz="1800" dirty="0"/>
              <a:t> </a:t>
            </a:r>
            <a:r>
              <a:rPr lang="ru-RU" sz="1800" dirty="0" err="1"/>
              <a:t>відбувається</a:t>
            </a:r>
            <a:r>
              <a:rPr lang="ru-RU" sz="1800" dirty="0"/>
              <a:t> </a:t>
            </a:r>
            <a:r>
              <a:rPr lang="ru-RU" sz="1800" dirty="0" err="1"/>
              <a:t>їх</a:t>
            </a:r>
            <a:r>
              <a:rPr lang="ru-RU" sz="1800" dirty="0"/>
              <a:t> </a:t>
            </a:r>
            <a:r>
              <a:rPr lang="ru-RU" sz="1800" dirty="0" err="1"/>
              <a:t>параліч</a:t>
            </a:r>
            <a:r>
              <a:rPr lang="ru-RU" sz="1800" dirty="0"/>
              <a:t>. </a:t>
            </a:r>
            <a:endParaRPr lang="uk-UA" sz="1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929275"/>
              </p:ext>
            </p:extLst>
          </p:nvPr>
        </p:nvGraphicFramePr>
        <p:xfrm>
          <a:off x="457200" y="2859088"/>
          <a:ext cx="7620000" cy="3267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5536" y="1772816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>
              <a:buNone/>
            </a:pPr>
            <a:r>
              <a:rPr lang="ru-RU" dirty="0" smtClean="0"/>
              <a:t>Хребет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зламаний</a:t>
            </a:r>
            <a:r>
              <a:rPr lang="ru-RU" dirty="0"/>
              <a:t> у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місцях</a:t>
            </a:r>
            <a:r>
              <a:rPr lang="ru-RU" dirty="0"/>
              <a:t>, </a:t>
            </a:r>
            <a:r>
              <a:rPr lang="ru-RU" dirty="0" err="1"/>
              <a:t>тож</a:t>
            </a:r>
            <a:r>
              <a:rPr lang="ru-RU" dirty="0"/>
              <a:t> </a:t>
            </a:r>
            <a:r>
              <a:rPr lang="ru-RU" dirty="0" err="1"/>
              <a:t>наслідки</a:t>
            </a:r>
            <a:endParaRPr lang="ru-RU" dirty="0"/>
          </a:p>
          <a:p>
            <a:pPr marL="109728" indent="0">
              <a:buNone/>
            </a:pPr>
            <a:r>
              <a:rPr lang="ru-RU" dirty="0" err="1"/>
              <a:t>травми</a:t>
            </a:r>
            <a:r>
              <a:rPr lang="ru-RU" dirty="0"/>
              <a:t>,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того, яка </a:t>
            </a:r>
            <a:r>
              <a:rPr lang="ru-RU" dirty="0" err="1"/>
              <a:t>частина</a:t>
            </a:r>
            <a:r>
              <a:rPr lang="ru-RU" dirty="0"/>
              <a:t> спинного </a:t>
            </a:r>
            <a:r>
              <a:rPr lang="ru-RU" dirty="0" err="1"/>
              <a:t>мозку</a:t>
            </a:r>
            <a:r>
              <a:rPr lang="ru-RU" dirty="0"/>
              <a:t> </a:t>
            </a:r>
            <a:r>
              <a:rPr lang="ru-RU" dirty="0" err="1"/>
              <a:t>ушкоджена</a:t>
            </a:r>
            <a:r>
              <a:rPr lang="ru-RU" dirty="0"/>
              <a:t> та </a:t>
            </a:r>
            <a:r>
              <a:rPr lang="ru-RU" dirty="0" err="1"/>
              <a:t>якою</a:t>
            </a:r>
            <a:r>
              <a:rPr lang="ru-RU" dirty="0"/>
              <a:t> </a:t>
            </a:r>
            <a:r>
              <a:rPr lang="ru-RU" dirty="0" err="1" smtClean="0"/>
              <a:t>мірою</a:t>
            </a:r>
            <a:r>
              <a:rPr lang="ru-RU" dirty="0" smtClean="0"/>
              <a:t>,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/>
              <a:t>бути </a:t>
            </a:r>
            <a:r>
              <a:rPr lang="ru-RU" dirty="0" err="1" smtClean="0"/>
              <a:t>різними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23723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424663"/>
            <a:ext cx="3779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rgbClr val="FF0000"/>
                </a:solidFill>
              </a:rPr>
              <a:t>Самостійні</a:t>
            </a:r>
            <a:r>
              <a:rPr lang="ru-RU" sz="2000" dirty="0"/>
              <a:t> </a:t>
            </a:r>
            <a:r>
              <a:rPr lang="ru-RU" sz="2000" dirty="0" err="1"/>
              <a:t>захворювання</a:t>
            </a:r>
            <a:r>
              <a:rPr lang="ru-RU" sz="2000" dirty="0"/>
              <a:t> </a:t>
            </a:r>
            <a:r>
              <a:rPr lang="ru-RU" sz="2000" dirty="0" err="1"/>
              <a:t>опорнорухового</a:t>
            </a:r>
            <a:r>
              <a:rPr lang="ru-RU" sz="2000" dirty="0"/>
              <a:t> </a:t>
            </a:r>
            <a:r>
              <a:rPr lang="ru-RU" sz="2000" dirty="0" err="1"/>
              <a:t>апарату</a:t>
            </a:r>
            <a:r>
              <a:rPr lang="ru-RU" sz="2000" dirty="0"/>
              <a:t> </a:t>
            </a:r>
            <a:r>
              <a:rPr lang="ru-RU" sz="2000" dirty="0" err="1"/>
              <a:t>діляться</a:t>
            </a:r>
            <a:r>
              <a:rPr lang="ru-RU" sz="2000" dirty="0"/>
              <a:t> на </a:t>
            </a:r>
            <a:r>
              <a:rPr lang="ru-RU" sz="2000" dirty="0" err="1"/>
              <a:t>артрити</a:t>
            </a:r>
            <a:r>
              <a:rPr lang="ru-RU" sz="2000" dirty="0"/>
              <a:t> і артроз.</a:t>
            </a:r>
          </a:p>
          <a:p>
            <a:r>
              <a:rPr lang="ru-RU" sz="2000" dirty="0" err="1"/>
              <a:t>Артрити</a:t>
            </a:r>
            <a:r>
              <a:rPr lang="ru-RU" sz="2000" dirty="0"/>
              <a:t> </a:t>
            </a:r>
            <a:r>
              <a:rPr lang="ru-RU" sz="2000" dirty="0" err="1"/>
              <a:t>трапляються</a:t>
            </a:r>
            <a:r>
              <a:rPr lang="ru-RU" sz="2000" dirty="0"/>
              <a:t> через будь-</a:t>
            </a:r>
            <a:r>
              <a:rPr lang="ru-RU" sz="2000" dirty="0" err="1"/>
              <a:t>яких</a:t>
            </a:r>
            <a:r>
              <a:rPr lang="ru-RU" sz="2000" dirty="0"/>
              <a:t> </a:t>
            </a:r>
            <a:r>
              <a:rPr lang="ru-RU" sz="2000" dirty="0" err="1"/>
              <a:t>запальних</a:t>
            </a:r>
            <a:endParaRPr lang="ru-RU" sz="2000" dirty="0"/>
          </a:p>
          <a:p>
            <a:r>
              <a:rPr lang="ru-RU" sz="2000" dirty="0" err="1"/>
              <a:t>процесів</a:t>
            </a:r>
            <a:r>
              <a:rPr lang="ru-RU" sz="2000" dirty="0"/>
              <a:t>, а </a:t>
            </a:r>
            <a:r>
              <a:rPr lang="ru-RU" sz="2000" dirty="0" err="1"/>
              <a:t>артрози</a:t>
            </a:r>
            <a:r>
              <a:rPr lang="ru-RU" sz="2000" dirty="0"/>
              <a:t> через </a:t>
            </a:r>
            <a:r>
              <a:rPr lang="ru-RU" sz="2000" dirty="0" err="1"/>
              <a:t>дегенеративних</a:t>
            </a:r>
            <a:endParaRPr lang="ru-RU" sz="2000" dirty="0"/>
          </a:p>
          <a:p>
            <a:r>
              <a:rPr lang="ru-RU" sz="2000" dirty="0" err="1"/>
              <a:t>процесів</a:t>
            </a:r>
            <a:r>
              <a:rPr lang="ru-RU" sz="2000" dirty="0"/>
              <a:t> </a:t>
            </a:r>
            <a:r>
              <a:rPr lang="ru-RU" sz="2000" dirty="0" err="1"/>
              <a:t>безпосередньо</a:t>
            </a:r>
            <a:r>
              <a:rPr lang="ru-RU" sz="2000" dirty="0"/>
              <a:t> в </a:t>
            </a:r>
            <a:r>
              <a:rPr lang="ru-RU" sz="2000" dirty="0" err="1"/>
              <a:t>суглобах</a:t>
            </a:r>
            <a:r>
              <a:rPr lang="ru-RU" sz="2000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1916832"/>
            <a:ext cx="33246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rgbClr val="FF0000"/>
                </a:solidFill>
              </a:rPr>
              <a:t>Вторинні</a:t>
            </a:r>
            <a:r>
              <a:rPr lang="ru-RU" sz="2000" dirty="0"/>
              <a:t> </a:t>
            </a:r>
            <a:r>
              <a:rPr lang="ru-RU" sz="2000" dirty="0" err="1"/>
              <a:t>виникають</a:t>
            </a:r>
            <a:r>
              <a:rPr lang="ru-RU" sz="2000" dirty="0"/>
              <a:t> </a:t>
            </a:r>
            <a:r>
              <a:rPr lang="ru-RU" sz="2000" dirty="0" err="1"/>
              <a:t>внаслідок</a:t>
            </a:r>
            <a:r>
              <a:rPr lang="ru-RU" sz="2000" dirty="0"/>
              <a:t> </a:t>
            </a:r>
            <a:r>
              <a:rPr lang="ru-RU" sz="2000" dirty="0" err="1"/>
              <a:t>ускладнення</a:t>
            </a:r>
            <a:endParaRPr lang="ru-RU" sz="2000" dirty="0"/>
          </a:p>
          <a:p>
            <a:r>
              <a:rPr lang="ru-RU" sz="2000" dirty="0" err="1"/>
              <a:t>іншого</a:t>
            </a:r>
            <a:r>
              <a:rPr lang="ru-RU" sz="2000" dirty="0"/>
              <a:t> </a:t>
            </a:r>
            <a:r>
              <a:rPr lang="ru-RU" sz="2000" dirty="0" err="1"/>
              <a:t>патологічного</a:t>
            </a:r>
            <a:r>
              <a:rPr lang="ru-RU" sz="2000" dirty="0"/>
              <a:t> </a:t>
            </a:r>
            <a:r>
              <a:rPr lang="ru-RU" sz="2000" dirty="0" err="1"/>
              <a:t>процесу</a:t>
            </a:r>
            <a:r>
              <a:rPr lang="ru-RU" sz="2000" dirty="0"/>
              <a:t>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відбувається</a:t>
            </a:r>
            <a:endParaRPr lang="ru-RU" sz="2000" dirty="0"/>
          </a:p>
          <a:p>
            <a:r>
              <a:rPr lang="ru-RU" sz="2000" dirty="0"/>
              <a:t>в </a:t>
            </a:r>
            <a:r>
              <a:rPr lang="ru-RU" sz="2000" dirty="0" err="1"/>
              <a:t>організмі</a:t>
            </a:r>
            <a:r>
              <a:rPr lang="ru-RU" sz="2000" dirty="0"/>
              <a:t>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835" y="4048449"/>
            <a:ext cx="3911027" cy="2843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3235" y="436812"/>
            <a:ext cx="5791200" cy="1371600"/>
          </a:xfrm>
        </p:spPr>
        <p:txBody>
          <a:bodyPr>
            <a:noAutofit/>
          </a:bodyPr>
          <a:lstStyle/>
          <a:p>
            <a:r>
              <a:rPr lang="ru-RU" sz="2400" dirty="0" err="1"/>
              <a:t>Захворювання</a:t>
            </a:r>
            <a:r>
              <a:rPr lang="ru-RU" sz="2400" dirty="0"/>
              <a:t> опорно-</a:t>
            </a:r>
            <a:r>
              <a:rPr lang="ru-RU" sz="2400" dirty="0" err="1"/>
              <a:t>рухового</a:t>
            </a:r>
            <a:r>
              <a:rPr lang="ru-RU" sz="2400" dirty="0"/>
              <a:t> </a:t>
            </a:r>
            <a:r>
              <a:rPr lang="ru-RU" sz="2400" dirty="0" err="1"/>
              <a:t>апарату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err="1"/>
              <a:t>поділяють</a:t>
            </a:r>
            <a:r>
              <a:rPr lang="ru-RU" sz="2400" dirty="0"/>
              <a:t> на два </a:t>
            </a:r>
            <a:r>
              <a:rPr lang="ru-RU" sz="2400" dirty="0" err="1"/>
              <a:t>види</a:t>
            </a:r>
            <a:r>
              <a:rPr lang="ru-RU" sz="2400" dirty="0"/>
              <a:t>: </a:t>
            </a:r>
            <a:r>
              <a:rPr lang="ru-RU" sz="2400" dirty="0" err="1"/>
              <a:t>самостійні</a:t>
            </a:r>
            <a:r>
              <a:rPr lang="ru-RU" sz="2400" dirty="0"/>
              <a:t> і </a:t>
            </a:r>
            <a:r>
              <a:rPr lang="ru-RU" sz="2400" dirty="0" err="1"/>
              <a:t>вторинні</a:t>
            </a:r>
            <a:r>
              <a:rPr lang="ru-RU" sz="2400" dirty="0" smtClean="0"/>
              <a:t>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942510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056784" cy="137160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Дитячий </a:t>
            </a:r>
            <a:r>
              <a:rPr lang="ru-RU" dirty="0" err="1"/>
              <a:t>церебральний</a:t>
            </a:r>
            <a:r>
              <a:rPr lang="ru-RU" dirty="0"/>
              <a:t> </a:t>
            </a:r>
            <a:r>
              <a:rPr lang="ru-RU" dirty="0" err="1"/>
              <a:t>параліч</a:t>
            </a:r>
            <a:r>
              <a:rPr lang="ru-RU" dirty="0"/>
              <a:t> (ДЦП)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249424"/>
            <a:ext cx="7931224" cy="432511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ДЦП </a:t>
            </a:r>
            <a:r>
              <a:rPr lang="ru-RU" dirty="0" err="1"/>
              <a:t>характеризується</a:t>
            </a:r>
            <a:r>
              <a:rPr lang="ru-RU" dirty="0"/>
              <a:t> </a:t>
            </a:r>
            <a:r>
              <a:rPr lang="ru-RU" dirty="0" err="1"/>
              <a:t>неспроможністю</a:t>
            </a:r>
            <a:r>
              <a:rPr lang="ru-RU" dirty="0"/>
              <a:t> </a:t>
            </a:r>
            <a:r>
              <a:rPr lang="ru-RU" dirty="0" err="1"/>
              <a:t>повного</a:t>
            </a:r>
            <a:r>
              <a:rPr lang="ru-RU" dirty="0"/>
              <a:t> </a:t>
            </a:r>
            <a:r>
              <a:rPr lang="ru-RU" dirty="0" err="1"/>
              <a:t>мірою</a:t>
            </a:r>
            <a:r>
              <a:rPr lang="ru-RU" dirty="0"/>
              <a:t> </a:t>
            </a:r>
            <a:r>
              <a:rPr lang="ru-RU" dirty="0" err="1"/>
              <a:t>контролювати</a:t>
            </a:r>
            <a:r>
              <a:rPr lang="ru-RU" dirty="0"/>
              <a:t> </a:t>
            </a:r>
            <a:r>
              <a:rPr lang="ru-RU" dirty="0" err="1"/>
              <a:t>координацію</a:t>
            </a:r>
            <a:r>
              <a:rPr lang="ru-RU" dirty="0"/>
              <a:t> </a:t>
            </a:r>
            <a:r>
              <a:rPr lang="ru-RU" dirty="0" err="1"/>
              <a:t>рухів</a:t>
            </a:r>
            <a:r>
              <a:rPr lang="ru-RU" dirty="0"/>
              <a:t> і </a:t>
            </a:r>
            <a:r>
              <a:rPr lang="ru-RU" dirty="0" err="1"/>
              <a:t>м’язову</a:t>
            </a:r>
            <a:r>
              <a:rPr lang="ru-RU" dirty="0"/>
              <a:t> силу.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того,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відділ</a:t>
            </a:r>
            <a:r>
              <a:rPr lang="ru-RU" dirty="0"/>
              <a:t> </a:t>
            </a:r>
            <a:r>
              <a:rPr lang="ru-RU" dirty="0" err="1"/>
              <a:t>мозку</a:t>
            </a:r>
            <a:r>
              <a:rPr lang="ru-RU" dirty="0"/>
              <a:t> </a:t>
            </a:r>
            <a:r>
              <a:rPr lang="ru-RU" dirty="0" err="1"/>
              <a:t>уражено</a:t>
            </a:r>
            <a:r>
              <a:rPr lang="ru-RU" dirty="0"/>
              <a:t>,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 smtClean="0"/>
              <a:t>виникати</a:t>
            </a:r>
            <a:r>
              <a:rPr lang="ru-RU" dirty="0" smtClean="0"/>
              <a:t>:</a:t>
            </a:r>
          </a:p>
          <a:p>
            <a:pPr marL="342900" indent="-342900">
              <a:buFontTx/>
              <a:buChar char="-"/>
            </a:pPr>
            <a:r>
              <a:rPr lang="ru-RU" dirty="0" err="1" smtClean="0"/>
              <a:t>різкі</a:t>
            </a:r>
            <a:r>
              <a:rPr lang="ru-RU" dirty="0" smtClean="0"/>
              <a:t> </a:t>
            </a:r>
            <a:r>
              <a:rPr lang="ru-RU" dirty="0" err="1"/>
              <a:t>м’язові</a:t>
            </a:r>
            <a:r>
              <a:rPr lang="ru-RU" dirty="0"/>
              <a:t> </a:t>
            </a:r>
            <a:r>
              <a:rPr lang="ru-RU" dirty="0" err="1"/>
              <a:t>напруження</a:t>
            </a:r>
            <a:r>
              <a:rPr lang="ru-RU" dirty="0"/>
              <a:t> (</a:t>
            </a:r>
            <a:r>
              <a:rPr lang="ru-RU" dirty="0" err="1"/>
              <a:t>спазми</a:t>
            </a:r>
            <a:r>
              <a:rPr lang="ru-RU" dirty="0" smtClean="0"/>
              <a:t>),</a:t>
            </a:r>
          </a:p>
          <a:p>
            <a:pPr marL="342900" indent="-342900">
              <a:buFontTx/>
              <a:buChar char="-"/>
            </a:pPr>
            <a:r>
              <a:rPr lang="ru-RU" dirty="0" err="1" smtClean="0"/>
              <a:t>мимовільні</a:t>
            </a:r>
            <a:r>
              <a:rPr lang="ru-RU" dirty="0" smtClean="0"/>
              <a:t> </a:t>
            </a:r>
            <a:r>
              <a:rPr lang="ru-RU" dirty="0" err="1" smtClean="0"/>
              <a:t>рухи</a:t>
            </a:r>
            <a:r>
              <a:rPr lang="ru-RU" dirty="0" smtClean="0"/>
              <a:t>,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характерна «</a:t>
            </a:r>
            <a:r>
              <a:rPr lang="ru-RU" dirty="0" err="1" smtClean="0"/>
              <a:t>танцююча</a:t>
            </a:r>
            <a:r>
              <a:rPr lang="ru-RU" dirty="0"/>
              <a:t>» хода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А </a:t>
            </a:r>
            <a:r>
              <a:rPr lang="ru-RU" dirty="0" err="1" smtClean="0"/>
              <a:t>також</a:t>
            </a:r>
            <a:r>
              <a:rPr lang="ru-RU" dirty="0" smtClean="0"/>
              <a:t>:</a:t>
            </a:r>
            <a:endParaRPr lang="ru-RU" dirty="0" smtClean="0"/>
          </a:p>
          <a:p>
            <a:pPr marL="342900" indent="-342900">
              <a:buFontTx/>
              <a:buChar char="-"/>
            </a:pPr>
            <a:r>
              <a:rPr lang="ru-RU" i="1" dirty="0" err="1" smtClean="0"/>
              <a:t>аномальні</a:t>
            </a:r>
            <a:r>
              <a:rPr lang="ru-RU" i="1" dirty="0" smtClean="0"/>
              <a:t> </a:t>
            </a:r>
            <a:r>
              <a:rPr lang="ru-RU" i="1" dirty="0" err="1"/>
              <a:t>відчуття</a:t>
            </a:r>
            <a:r>
              <a:rPr lang="ru-RU" i="1" dirty="0"/>
              <a:t> та </a:t>
            </a:r>
            <a:r>
              <a:rPr lang="ru-RU" i="1" dirty="0" err="1" smtClean="0"/>
              <a:t>сприйняття</a:t>
            </a:r>
            <a:r>
              <a:rPr lang="ru-RU" i="1" dirty="0" smtClean="0"/>
              <a:t>,</a:t>
            </a:r>
          </a:p>
          <a:p>
            <a:pPr marL="342900" indent="-342900">
              <a:buFontTx/>
              <a:buChar char="-"/>
            </a:pPr>
            <a:r>
              <a:rPr lang="ru-RU" i="1" dirty="0" err="1" smtClean="0"/>
              <a:t>порушення</a:t>
            </a:r>
            <a:r>
              <a:rPr lang="ru-RU" i="1" dirty="0" smtClean="0"/>
              <a:t> </a:t>
            </a:r>
            <a:r>
              <a:rPr lang="ru-RU" i="1" dirty="0" err="1"/>
              <a:t>зору</a:t>
            </a:r>
            <a:r>
              <a:rPr lang="ru-RU" i="1" dirty="0"/>
              <a:t>, слуху та </a:t>
            </a:r>
            <a:r>
              <a:rPr lang="ru-RU" i="1" dirty="0" err="1" smtClean="0"/>
              <a:t>мовлення</a:t>
            </a:r>
            <a:r>
              <a:rPr lang="ru-RU" i="1" dirty="0" smtClean="0"/>
              <a:t>,</a:t>
            </a:r>
          </a:p>
          <a:p>
            <a:pPr marL="342900" indent="-342900">
              <a:buFontTx/>
              <a:buChar char="-"/>
            </a:pPr>
            <a:r>
              <a:rPr lang="ru-RU" i="1" dirty="0" smtClean="0"/>
              <a:t>напади,</a:t>
            </a:r>
          </a:p>
          <a:p>
            <a:pPr marL="342900" indent="-342900">
              <a:buFontTx/>
              <a:buChar char="-"/>
            </a:pPr>
            <a:r>
              <a:rPr lang="ru-RU" i="1" dirty="0" err="1" smtClean="0"/>
              <a:t>затримка</a:t>
            </a:r>
            <a:r>
              <a:rPr lang="ru-RU" i="1" dirty="0" smtClean="0"/>
              <a:t> </a:t>
            </a:r>
            <a:r>
              <a:rPr lang="ru-RU" i="1" dirty="0"/>
              <a:t>в </a:t>
            </a:r>
            <a:r>
              <a:rPr lang="ru-RU" i="1" dirty="0" err="1"/>
              <a:t>розумовому</a:t>
            </a:r>
            <a:r>
              <a:rPr lang="ru-RU" i="1" dirty="0"/>
              <a:t> </a:t>
            </a:r>
            <a:r>
              <a:rPr lang="ru-RU" i="1" dirty="0" err="1" smtClean="0"/>
              <a:t>розвитку</a:t>
            </a:r>
            <a:endParaRPr lang="ru-RU" i="1" dirty="0"/>
          </a:p>
          <a:p>
            <a:r>
              <a:rPr lang="ru-RU" sz="2300" dirty="0" err="1" smtClean="0"/>
              <a:t>Діти</a:t>
            </a:r>
            <a:r>
              <a:rPr lang="ru-RU" sz="2300" dirty="0" smtClean="0"/>
              <a:t> </a:t>
            </a:r>
            <a:r>
              <a:rPr lang="ru-RU" sz="2300" dirty="0"/>
              <a:t>з ДЦП </a:t>
            </a:r>
            <a:r>
              <a:rPr lang="ru-RU" sz="2300" dirty="0" err="1"/>
              <a:t>можуть</a:t>
            </a:r>
            <a:r>
              <a:rPr lang="ru-RU" sz="2300" dirty="0"/>
              <a:t> </a:t>
            </a:r>
            <a:r>
              <a:rPr lang="ru-RU" sz="2300" dirty="0" err="1"/>
              <a:t>відвідувати</a:t>
            </a:r>
            <a:r>
              <a:rPr lang="ru-RU" sz="2300" dirty="0"/>
              <a:t> </a:t>
            </a:r>
            <a:r>
              <a:rPr lang="ru-RU" sz="2300" dirty="0" err="1"/>
              <a:t>звичайну</a:t>
            </a:r>
            <a:r>
              <a:rPr lang="ru-RU" sz="2300" dirty="0"/>
              <a:t> школу та </a:t>
            </a:r>
            <a:r>
              <a:rPr lang="ru-RU" sz="2300" dirty="0" err="1"/>
              <a:t>вчитися</a:t>
            </a:r>
            <a:r>
              <a:rPr lang="ru-RU" sz="2300" dirty="0"/>
              <a:t> разом з </a:t>
            </a:r>
            <a:r>
              <a:rPr lang="ru-RU" sz="2300" dirty="0" err="1"/>
              <a:t>усіма</a:t>
            </a:r>
            <a:r>
              <a:rPr lang="ru-RU" sz="2300" dirty="0"/>
              <a:t>. </a:t>
            </a:r>
            <a:r>
              <a:rPr lang="ru-RU" sz="2300" dirty="0" err="1"/>
              <a:t>Залежно</a:t>
            </a:r>
            <a:r>
              <a:rPr lang="ru-RU" sz="2300" dirty="0"/>
              <a:t> </a:t>
            </a:r>
            <a:r>
              <a:rPr lang="ru-RU" sz="2300" dirty="0" err="1"/>
              <a:t>від</a:t>
            </a:r>
            <a:r>
              <a:rPr lang="ru-RU" sz="2300" dirty="0"/>
              <a:t> </a:t>
            </a:r>
            <a:r>
              <a:rPr lang="ru-RU" sz="2300" dirty="0" err="1"/>
              <a:t>ступеня</a:t>
            </a:r>
            <a:r>
              <a:rPr lang="ru-RU" sz="2300" dirty="0"/>
              <a:t> та характеру </a:t>
            </a:r>
            <a:r>
              <a:rPr lang="ru-RU" sz="2300" dirty="0" err="1"/>
              <a:t>порушення</a:t>
            </a:r>
            <a:r>
              <a:rPr lang="ru-RU" sz="2300" dirty="0"/>
              <a:t> </a:t>
            </a:r>
            <a:r>
              <a:rPr lang="ru-RU" sz="2300" dirty="0" err="1"/>
              <a:t>дітям</a:t>
            </a:r>
            <a:r>
              <a:rPr lang="ru-RU" sz="2300" dirty="0"/>
              <a:t> </a:t>
            </a:r>
            <a:r>
              <a:rPr lang="ru-RU" sz="2300" dirty="0" err="1"/>
              <a:t>із</a:t>
            </a:r>
            <a:r>
              <a:rPr lang="ru-RU" sz="2300" dirty="0"/>
              <a:t> ДЦП </a:t>
            </a:r>
            <a:r>
              <a:rPr lang="ru-RU" sz="2300" dirty="0" err="1"/>
              <a:t>потрібно</a:t>
            </a:r>
            <a:r>
              <a:rPr lang="ru-RU" sz="2300" dirty="0"/>
              <a:t> </a:t>
            </a:r>
            <a:r>
              <a:rPr lang="ru-RU" sz="2300" dirty="0" err="1"/>
              <a:t>створювати</a:t>
            </a:r>
            <a:r>
              <a:rPr lang="ru-RU" sz="2300" dirty="0"/>
              <a:t> для </a:t>
            </a:r>
            <a:r>
              <a:rPr lang="ru-RU" sz="2300" dirty="0" err="1"/>
              <a:t>навчання</a:t>
            </a:r>
            <a:r>
              <a:rPr lang="ru-RU" sz="2300" dirty="0"/>
              <a:t> </a:t>
            </a:r>
            <a:r>
              <a:rPr lang="ru-RU" sz="2300" dirty="0" err="1"/>
              <a:t>спеціальні</a:t>
            </a:r>
            <a:r>
              <a:rPr lang="ru-RU" sz="2300" dirty="0"/>
              <a:t> </a:t>
            </a:r>
            <a:r>
              <a:rPr lang="ru-RU" sz="2300" dirty="0" err="1"/>
              <a:t>умови</a:t>
            </a:r>
            <a:r>
              <a:rPr lang="ru-RU" sz="2300" dirty="0"/>
              <a:t>: без </a:t>
            </a:r>
            <a:r>
              <a:rPr lang="ru-RU" sz="2300" dirty="0" err="1"/>
              <a:t>бар’єрне</a:t>
            </a:r>
            <a:r>
              <a:rPr lang="ru-RU" sz="2300" dirty="0"/>
              <a:t> </a:t>
            </a:r>
            <a:r>
              <a:rPr lang="ru-RU" sz="2300" dirty="0" err="1"/>
              <a:t>середовище</a:t>
            </a:r>
            <a:r>
              <a:rPr lang="ru-RU" sz="2300" dirty="0"/>
              <a:t> для тих, </a:t>
            </a:r>
            <a:r>
              <a:rPr lang="ru-RU" sz="2300" dirty="0" err="1"/>
              <a:t>хто</a:t>
            </a:r>
            <a:r>
              <a:rPr lang="ru-RU" sz="2300" dirty="0"/>
              <a:t> </a:t>
            </a:r>
            <a:r>
              <a:rPr lang="ru-RU" sz="2300" dirty="0" err="1"/>
              <a:t>пересувається</a:t>
            </a:r>
            <a:r>
              <a:rPr lang="ru-RU" sz="2300" dirty="0"/>
              <a:t> на </a:t>
            </a:r>
            <a:r>
              <a:rPr lang="ru-RU" sz="2300" dirty="0" err="1"/>
              <a:t>візку</a:t>
            </a:r>
            <a:r>
              <a:rPr lang="ru-RU" sz="2300" dirty="0"/>
              <a:t>; </a:t>
            </a:r>
            <a:r>
              <a:rPr lang="ru-RU" sz="2300" dirty="0" err="1"/>
              <a:t>пристосування</a:t>
            </a:r>
            <a:r>
              <a:rPr lang="ru-RU" sz="2300" dirty="0"/>
              <a:t> для письма </a:t>
            </a:r>
            <a:r>
              <a:rPr lang="ru-RU" sz="2300" dirty="0" err="1"/>
              <a:t>або</a:t>
            </a:r>
            <a:r>
              <a:rPr lang="ru-RU" sz="2300" dirty="0"/>
              <a:t> </a:t>
            </a:r>
            <a:r>
              <a:rPr lang="ru-RU" sz="2300" dirty="0" err="1"/>
              <a:t>малювання</a:t>
            </a:r>
            <a:r>
              <a:rPr lang="ru-RU" sz="2300" dirty="0"/>
              <a:t>, </a:t>
            </a:r>
            <a:r>
              <a:rPr lang="ru-RU" sz="2300" dirty="0" err="1" smtClean="0"/>
              <a:t>якщо</a:t>
            </a:r>
            <a:r>
              <a:rPr lang="ru-RU" sz="2300" dirty="0" smtClean="0"/>
              <a:t> </a:t>
            </a:r>
            <a:r>
              <a:rPr lang="ru-RU" sz="2300" dirty="0"/>
              <a:t>в </a:t>
            </a:r>
            <a:r>
              <a:rPr lang="ru-RU" sz="2300" dirty="0" err="1"/>
              <a:t>дитини</a:t>
            </a:r>
            <a:r>
              <a:rPr lang="ru-RU" sz="2300" dirty="0"/>
              <a:t> </a:t>
            </a:r>
            <a:r>
              <a:rPr lang="ru-RU" sz="2300" dirty="0" err="1"/>
              <a:t>спостерігають</a:t>
            </a:r>
            <a:r>
              <a:rPr lang="ru-RU" sz="2300" dirty="0"/>
              <a:t> </a:t>
            </a:r>
            <a:r>
              <a:rPr lang="ru-RU" sz="2300" dirty="0" err="1"/>
              <a:t>розлади</a:t>
            </a:r>
            <a:r>
              <a:rPr lang="ru-RU" sz="2300" dirty="0"/>
              <a:t> </a:t>
            </a:r>
            <a:r>
              <a:rPr lang="ru-RU" sz="2300" dirty="0" err="1" smtClean="0"/>
              <a:t>дрібної</a:t>
            </a:r>
            <a:r>
              <a:rPr lang="ru-RU" sz="2300" dirty="0" smtClean="0"/>
              <a:t> моторики 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4107408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Чому виникає церебральний параліч?</a:t>
            </a:r>
            <a:br>
              <a:rPr lang="uk-UA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352928" cy="3816424"/>
          </a:xfrm>
        </p:spPr>
        <p:txBody>
          <a:bodyPr>
            <a:normAutofit/>
          </a:bodyPr>
          <a:lstStyle/>
          <a:p>
            <a:r>
              <a:rPr lang="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Причинами виникнення </a:t>
            </a:r>
            <a:r>
              <a:rPr lang="" b="1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церебрального паралічу</a:t>
            </a:r>
            <a:r>
              <a:rPr lang="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 є порушення розвитку мозку або пошкодженням одного чи декількох його відділів, що контролюють м'язовий тонус і моторну активність (рухи). Також ДЦП трактують як поєднання порушень, які впливають на можливість людини адекватно рухатися, зберігати рівновагу і поставу.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140966"/>
            <a:ext cx="4464496" cy="3237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1346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57</TotalTime>
  <Words>739</Words>
  <Application>Microsoft Office PowerPoint</Application>
  <PresentationFormat>Экран (4:3)</PresentationFormat>
  <Paragraphs>70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Главная</vt:lpstr>
      <vt:lpstr>ПОРУШЕННЯ ОПОРНО-РУХОВОГО АПАРАТУ У ДІТЕЙ</vt:lpstr>
      <vt:lpstr>План</vt:lpstr>
      <vt:lpstr>Презентация PowerPoint</vt:lpstr>
      <vt:lpstr>Презентация PowerPoint</vt:lpstr>
      <vt:lpstr>Діти з порушеннями опорно-рухового апарату відчувають труднощі під час пересування, користуються різноманітними допоміжними засобами</vt:lpstr>
      <vt:lpstr>При деяких важких травмах хребта відбувається ушкодження спинного мозку, який відповідає за рухову активність кінцівок, унаслідок чого відбувається їх параліч. </vt:lpstr>
      <vt:lpstr>Захворювання опорно-рухового апарату поділяють на два види: самостійні і вторинні.</vt:lpstr>
      <vt:lpstr>Дитячий церебральний параліч (ДЦП)</vt:lpstr>
      <vt:lpstr>Чому виникає церебральний параліч? </vt:lpstr>
      <vt:lpstr>М’язові дистрофії</vt:lpstr>
      <vt:lpstr>Особливості порушення опорно-рухового апарату при поліомієліті</vt:lpstr>
      <vt:lpstr>Порушення опорно-рухового апарату, що зумовлені наслідками артгрипозу</vt:lpstr>
      <vt:lpstr> ПРОФІЛАКТИКА ЗАХВОРЮВАНЬ ОПОРНО-РУХОВОЇ СИСТЕМИ</vt:lpstr>
      <vt:lpstr>Презентация PowerPoint</vt:lpstr>
      <vt:lpstr>Умови організації навчання та виховання дітей з порушеннями опорно-рухового апарату в спеціальному та інклюзивному загальноосвітньому навчальному закладі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ПОРУШЕННЯ ОПОРНО-РУХОВОГО АПАРАТУ У ДІТЕЙ</dc:title>
  <dc:creator>HUMAN</dc:creator>
  <cp:lastModifiedBy>Пользователь</cp:lastModifiedBy>
  <cp:revision>10</cp:revision>
  <dcterms:created xsi:type="dcterms:W3CDTF">2021-02-23T11:59:04Z</dcterms:created>
  <dcterms:modified xsi:type="dcterms:W3CDTF">2021-04-12T06:35:42Z</dcterms:modified>
</cp:coreProperties>
</file>