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DB7B8-9228-4DCA-9FCB-82E716DE4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719666"/>
          </a:xfrm>
        </p:spPr>
        <p:txBody>
          <a:bodyPr/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Мережі зберігання даних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ADEB5D-C199-49B0-AAA5-76FF771A6C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/>
              <a:t>Лекція 5</a:t>
            </a:r>
          </a:p>
        </p:txBody>
      </p:sp>
    </p:spTree>
    <p:extLst>
      <p:ext uri="{BB962C8B-B14F-4D97-AF65-F5344CB8AC3E}">
        <p14:creationId xmlns:p14="http://schemas.microsoft.com/office/powerpoint/2010/main" val="2217971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4FCA36-99DC-4B30-8578-B2D6F630C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98501"/>
            <a:ext cx="8596668" cy="5342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технологія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Консолідація ІТ інфраструктури у хмарній технології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Технології віртуалізації у хмарній технології</a:t>
            </a:r>
          </a:p>
        </p:txBody>
      </p:sp>
    </p:spTree>
    <p:extLst>
      <p:ext uri="{BB962C8B-B14F-4D97-AF65-F5344CB8AC3E}">
        <p14:creationId xmlns:p14="http://schemas.microsoft.com/office/powerpoint/2010/main" val="178093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75010-DF9E-4FBA-BD4E-7F9DC4F1B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1500"/>
          </a:xfrm>
        </p:spPr>
        <p:txBody>
          <a:bodyPr>
            <a:normAutofit fontScale="90000"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DF045F-D324-4759-900C-4F13B0636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81100"/>
            <a:ext cx="8596668" cy="48602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 -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високошвидкісна комутована мережа передачі даних, що об'єднує сервери, робочі станції, дискові сховища і стрічкові бібліотеки. Обмін даними відбувається по протоколу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Fibre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Channel,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оптимізованому для швидкої гарантованої передачі повідомлень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дозволяючому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передавати інформацію на відстань від декількох метрів до сотень кілометрів.</a:t>
            </a:r>
          </a:p>
          <a:p>
            <a:pPr marL="0" indent="0">
              <a:spcBef>
                <a:spcPts val="0"/>
              </a:spcBef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2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B60968E-B1BD-4F09-9827-66E4F82E1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92" y="165616"/>
            <a:ext cx="3497307" cy="2704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43DCEB-DFC0-4EA0-A125-F3A050211CC8}"/>
              </a:ext>
            </a:extLst>
          </p:cNvPr>
          <p:cNvSpPr txBox="1"/>
          <p:nvPr/>
        </p:nvSpPr>
        <p:spPr>
          <a:xfrm>
            <a:off x="3929117" y="1234043"/>
            <a:ext cx="67198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Однокомутаторна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SAN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5A4160E-E71F-41D5-AB03-D6749D5AA8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9" y="3429000"/>
            <a:ext cx="4330846" cy="32633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F09615B-4ECA-46CE-82BB-3EDF2089B60B}"/>
              </a:ext>
            </a:extLst>
          </p:cNvPr>
          <p:cNvSpPr txBox="1"/>
          <p:nvPr/>
        </p:nvSpPr>
        <p:spPr>
          <a:xfrm>
            <a:off x="4679183" y="4599027"/>
            <a:ext cx="47442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Каскадна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SAN</a:t>
            </a:r>
          </a:p>
        </p:txBody>
      </p:sp>
    </p:spTree>
    <p:extLst>
      <p:ext uri="{BB962C8B-B14F-4D97-AF65-F5344CB8AC3E}">
        <p14:creationId xmlns:p14="http://schemas.microsoft.com/office/powerpoint/2010/main" val="2093141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367EC4-E563-4639-B4C9-57658EAFE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6401"/>
            <a:ext cx="3953241" cy="3771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3E71FA-C176-447A-98FF-E446BACBBE29}"/>
              </a:ext>
            </a:extLst>
          </p:cNvPr>
          <p:cNvSpPr txBox="1"/>
          <p:nvPr/>
        </p:nvSpPr>
        <p:spPr>
          <a:xfrm>
            <a:off x="0" y="4683126"/>
            <a:ext cx="42973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Рис.3. Структура осередків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29595CA-2A76-4346-89BF-6706B98AE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662" y="406401"/>
            <a:ext cx="5096131" cy="413861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AA8C33C-69DE-4BAA-8C89-2FB1E026488A}"/>
              </a:ext>
            </a:extLst>
          </p:cNvPr>
          <p:cNvSpPr txBox="1"/>
          <p:nvPr/>
        </p:nvSpPr>
        <p:spPr>
          <a:xfrm>
            <a:off x="5187950" y="4650087"/>
            <a:ext cx="6159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Структура Кільце</a:t>
            </a:r>
          </a:p>
        </p:txBody>
      </p:sp>
    </p:spTree>
    <p:extLst>
      <p:ext uri="{BB962C8B-B14F-4D97-AF65-F5344CB8AC3E}">
        <p14:creationId xmlns:p14="http://schemas.microsoft.com/office/powerpoint/2010/main" val="2495722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EF405-344E-4199-935E-2D74501F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21BBF4-C1F7-449A-83B8-07BD77855D0C}"/>
              </a:ext>
            </a:extLst>
          </p:cNvPr>
          <p:cNvSpPr txBox="1"/>
          <p:nvPr/>
        </p:nvSpPr>
        <p:spPr>
          <a:xfrm>
            <a:off x="438150" y="1282700"/>
            <a:ext cx="923925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 - це об'єднання обчислювальних ресурсів або структур управління в єдиному центрі.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серверів - переміщення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децентрализованных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додатків,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розміщених на різних серверах компанії, в один кластер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централізованих гомогенних серверів;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 зберігання - спільне використання централізованої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зберігання даних декількома гетерогенними вузлами;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додатків - розміщення декількох застосувань на одному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хості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142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0C0B5FB-39B0-4B0C-85D1-9508EFCB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34" y="393700"/>
            <a:ext cx="8596668" cy="660400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663783-44BC-4766-9BDA-89F61DDA1DBE}"/>
              </a:ext>
            </a:extLst>
          </p:cNvPr>
          <p:cNvSpPr txBox="1"/>
          <p:nvPr/>
        </p:nvSpPr>
        <p:spPr>
          <a:xfrm>
            <a:off x="648142" y="856357"/>
            <a:ext cx="881335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Віртуалізація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процес представлення набору обчислювальних ресурсів або їх логічного об'єднання, який дає які-небудь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перед оригінальною конфігурацією.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Віртуальна машина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програмне або апаратне середовище, яке приховує справжню реалізацію якого-небудь процесу або об'єкту від його видимого представлення.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Повна віртуалізація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віртуалізація, при якій використовуються не модифіковані екземпляри гостьових операційних систем, а для підтримки роботи цих ОС служить загальний шар емуляції їх виконання поверх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хостовой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ОС, в ролі якої виступає звичайна операційна система.</a:t>
            </a:r>
          </a:p>
          <a:p>
            <a:r>
              <a:rPr lang="uk-UA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Паравиртуализация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віртуалізація при якій робиться модифікація ядра гостьової ОС таким чином, що в неї включається новий набір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який вона може безпосередньо працювати з апаратурою, не конфліктуючи з іншими віртуальними машинами.</a:t>
            </a:r>
          </a:p>
        </p:txBody>
      </p:sp>
    </p:spTree>
    <p:extLst>
      <p:ext uri="{BB962C8B-B14F-4D97-AF65-F5344CB8AC3E}">
        <p14:creationId xmlns:p14="http://schemas.microsoft.com/office/powerpoint/2010/main" val="415518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50F6A87-5BFB-4B71-BF8A-575D2C973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00" y="168215"/>
            <a:ext cx="7159625" cy="43498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4732CC5-5732-40BE-A550-FD452448D7FE}"/>
              </a:ext>
            </a:extLst>
          </p:cNvPr>
          <p:cNvSpPr txBox="1"/>
          <p:nvPr/>
        </p:nvSpPr>
        <p:spPr>
          <a:xfrm>
            <a:off x="317500" y="5335885"/>
            <a:ext cx="9461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Віртуалізація має на увазі запуск на одному фізичному комп'ютері декількох віртуальних комп'ютерів</a:t>
            </a:r>
          </a:p>
        </p:txBody>
      </p:sp>
    </p:spTree>
    <p:extLst>
      <p:ext uri="{BB962C8B-B14F-4D97-AF65-F5344CB8AC3E}">
        <p14:creationId xmlns:p14="http://schemas.microsoft.com/office/powerpoint/2010/main" val="346142491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380</TotalTime>
  <Words>312</Words>
  <Application>Microsoft Office PowerPoint</Application>
  <PresentationFormat>Широкоэкранный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Мережі зберігання даних</vt:lpstr>
      <vt:lpstr>Презентация PowerPoint</vt:lpstr>
      <vt:lpstr>1. SAN технологія  </vt:lpstr>
      <vt:lpstr>Презентация PowerPoint</vt:lpstr>
      <vt:lpstr>Презентация PowerPoint</vt:lpstr>
      <vt:lpstr>2. Консолідація ІТ інфраструктури у хмарній технології</vt:lpstr>
      <vt:lpstr>3. Технології віртуалізації у хмарній технології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Архітектура і пропозиції надання хмарних послуг у маркетингу</dc:title>
  <dc:creator>M Ivanov</dc:creator>
  <cp:lastModifiedBy>M Ivanov</cp:lastModifiedBy>
  <cp:revision>7</cp:revision>
  <dcterms:created xsi:type="dcterms:W3CDTF">2023-03-01T07:42:05Z</dcterms:created>
  <dcterms:modified xsi:type="dcterms:W3CDTF">2023-03-22T13:57:34Z</dcterms:modified>
</cp:coreProperties>
</file>