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65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2" d="100"/>
          <a:sy n="62" d="100"/>
        </p:scale>
        <p:origin x="140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Мікросервіси: Архітектура та Особливості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Детальний огляд, переваги та виклики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Apache Kafka: Система обміну повідомленнями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Основи, переваги, виклики та приклади використання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Що таке Kafka?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uk-UA" dirty="0"/>
              <a:t>	</a:t>
            </a:r>
            <a:r>
              <a:rPr dirty="0"/>
              <a:t>Apache Kafka — </a:t>
            </a:r>
            <a:r>
              <a:rPr dirty="0" err="1"/>
              <a:t>це</a:t>
            </a:r>
            <a:r>
              <a:rPr dirty="0"/>
              <a:t> </a:t>
            </a:r>
            <a:r>
              <a:rPr dirty="0" err="1"/>
              <a:t>платформа</a:t>
            </a:r>
            <a:r>
              <a:rPr dirty="0"/>
              <a:t> </a:t>
            </a:r>
            <a:r>
              <a:rPr dirty="0" err="1"/>
              <a:t>потокової</a:t>
            </a:r>
            <a:r>
              <a:rPr dirty="0"/>
              <a:t> </a:t>
            </a:r>
            <a:r>
              <a:rPr dirty="0" err="1"/>
              <a:t>передачі</a:t>
            </a:r>
            <a:r>
              <a:rPr dirty="0"/>
              <a:t> </a:t>
            </a:r>
            <a:r>
              <a:rPr dirty="0" err="1"/>
              <a:t>даних</a:t>
            </a:r>
            <a:r>
              <a:rPr dirty="0"/>
              <a:t> </a:t>
            </a:r>
            <a:r>
              <a:rPr dirty="0" err="1"/>
              <a:t>із</a:t>
            </a:r>
            <a:r>
              <a:rPr dirty="0"/>
              <a:t> </a:t>
            </a:r>
            <a:r>
              <a:rPr dirty="0" err="1"/>
              <a:t>високою</a:t>
            </a:r>
            <a:r>
              <a:rPr dirty="0"/>
              <a:t> </a:t>
            </a:r>
            <a:r>
              <a:rPr dirty="0" err="1"/>
              <a:t>продуктивністю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lang="uk-UA" dirty="0"/>
              <a:t>	</a:t>
            </a:r>
            <a:r>
              <a:rPr dirty="0" err="1"/>
              <a:t>Вона</a:t>
            </a:r>
            <a:r>
              <a:rPr dirty="0"/>
              <a:t> </a:t>
            </a:r>
            <a:r>
              <a:rPr dirty="0" err="1"/>
              <a:t>дозволяє</a:t>
            </a:r>
            <a:r>
              <a:rPr dirty="0"/>
              <a:t> </a:t>
            </a:r>
            <a:r>
              <a:rPr dirty="0" err="1"/>
              <a:t>передавати</a:t>
            </a:r>
            <a:r>
              <a:rPr dirty="0"/>
              <a:t> </a:t>
            </a:r>
            <a:r>
              <a:rPr dirty="0" err="1"/>
              <a:t>дані</a:t>
            </a:r>
            <a:r>
              <a:rPr dirty="0"/>
              <a:t> </a:t>
            </a:r>
            <a:r>
              <a:rPr dirty="0" err="1"/>
              <a:t>між</a:t>
            </a:r>
            <a:r>
              <a:rPr dirty="0"/>
              <a:t> </a:t>
            </a:r>
            <a:r>
              <a:rPr dirty="0" err="1"/>
              <a:t>системами</a:t>
            </a:r>
            <a:r>
              <a:rPr dirty="0"/>
              <a:t> у </a:t>
            </a:r>
            <a:r>
              <a:rPr dirty="0" err="1"/>
              <a:t>режимі</a:t>
            </a:r>
            <a:r>
              <a:rPr dirty="0"/>
              <a:t> </a:t>
            </a:r>
            <a:r>
              <a:rPr dirty="0" err="1"/>
              <a:t>реального</a:t>
            </a:r>
            <a:r>
              <a:rPr dirty="0"/>
              <a:t> </a:t>
            </a:r>
            <a:r>
              <a:rPr dirty="0" err="1"/>
              <a:t>часу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lang="uk-UA" dirty="0"/>
              <a:t>	</a:t>
            </a:r>
            <a:r>
              <a:rPr dirty="0" err="1"/>
              <a:t>Основні</a:t>
            </a:r>
            <a:r>
              <a:rPr dirty="0"/>
              <a:t> </a:t>
            </a:r>
            <a:r>
              <a:rPr dirty="0" err="1"/>
              <a:t>елементи</a:t>
            </a:r>
            <a:r>
              <a:rPr dirty="0"/>
              <a:t> Kafka:</a:t>
            </a:r>
          </a:p>
          <a:p>
            <a:pPr marL="0" indent="0">
              <a:buNone/>
            </a:pPr>
            <a:r>
              <a:rPr dirty="0"/>
              <a:t>- </a:t>
            </a:r>
            <a:r>
              <a:rPr dirty="0" err="1"/>
              <a:t>Продюсери</a:t>
            </a:r>
            <a:r>
              <a:rPr dirty="0"/>
              <a:t> (Producers): </a:t>
            </a:r>
            <a:r>
              <a:rPr dirty="0" err="1"/>
              <a:t>надсилають</a:t>
            </a:r>
            <a:r>
              <a:rPr dirty="0"/>
              <a:t> </a:t>
            </a:r>
            <a:r>
              <a:rPr dirty="0" err="1"/>
              <a:t>повідомлення</a:t>
            </a:r>
            <a:r>
              <a:rPr dirty="0"/>
              <a:t> </a:t>
            </a:r>
            <a:r>
              <a:rPr dirty="0" err="1"/>
              <a:t>до</a:t>
            </a:r>
            <a:r>
              <a:rPr dirty="0"/>
              <a:t> </a:t>
            </a:r>
            <a:r>
              <a:rPr dirty="0" err="1"/>
              <a:t>тем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dirty="0"/>
              <a:t>- </a:t>
            </a:r>
            <a:r>
              <a:rPr dirty="0" err="1"/>
              <a:t>Теми</a:t>
            </a:r>
            <a:r>
              <a:rPr dirty="0"/>
              <a:t> (Topics): </a:t>
            </a:r>
            <a:r>
              <a:rPr dirty="0" err="1"/>
              <a:t>категорії</a:t>
            </a:r>
            <a:r>
              <a:rPr dirty="0"/>
              <a:t> </a:t>
            </a:r>
            <a:r>
              <a:rPr dirty="0" err="1"/>
              <a:t>для</a:t>
            </a:r>
            <a:r>
              <a:rPr dirty="0"/>
              <a:t> </a:t>
            </a:r>
            <a:r>
              <a:rPr dirty="0" err="1"/>
              <a:t>зберігання</a:t>
            </a:r>
            <a:r>
              <a:rPr dirty="0"/>
              <a:t> </a:t>
            </a:r>
            <a:r>
              <a:rPr dirty="0" err="1"/>
              <a:t>повідомлень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dirty="0"/>
              <a:t>- </a:t>
            </a:r>
            <a:r>
              <a:rPr dirty="0" err="1"/>
              <a:t>Споживачі</a:t>
            </a:r>
            <a:r>
              <a:rPr dirty="0"/>
              <a:t> (Consumers): </a:t>
            </a:r>
            <a:r>
              <a:rPr dirty="0" err="1"/>
              <a:t>отримують</a:t>
            </a:r>
            <a:r>
              <a:rPr dirty="0"/>
              <a:t> </a:t>
            </a:r>
            <a:r>
              <a:rPr dirty="0" err="1"/>
              <a:t>повідомлення</a:t>
            </a:r>
            <a:r>
              <a:rPr dirty="0"/>
              <a:t> </a:t>
            </a:r>
            <a:r>
              <a:rPr dirty="0" err="1"/>
              <a:t>із</a:t>
            </a:r>
            <a:r>
              <a:rPr dirty="0"/>
              <a:t> </a:t>
            </a:r>
            <a:r>
              <a:rPr dirty="0" err="1"/>
              <a:t>тем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Як працює Kafka?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Повідомлення</a:t>
            </a:r>
            <a:r>
              <a:rPr dirty="0"/>
              <a:t> </a:t>
            </a:r>
            <a:r>
              <a:rPr dirty="0" err="1"/>
              <a:t>передаються</a:t>
            </a:r>
            <a:r>
              <a:rPr dirty="0"/>
              <a:t> </a:t>
            </a:r>
            <a:r>
              <a:rPr dirty="0" err="1"/>
              <a:t>від</a:t>
            </a:r>
            <a:r>
              <a:rPr dirty="0"/>
              <a:t> </a:t>
            </a:r>
            <a:r>
              <a:rPr dirty="0" err="1"/>
              <a:t>продюсерів</a:t>
            </a:r>
            <a:r>
              <a:rPr dirty="0"/>
              <a:t> </a:t>
            </a:r>
            <a:r>
              <a:rPr dirty="0" err="1"/>
              <a:t>до</a:t>
            </a:r>
            <a:r>
              <a:rPr dirty="0"/>
              <a:t> </a:t>
            </a:r>
            <a:r>
              <a:rPr dirty="0" err="1"/>
              <a:t>тем</a:t>
            </a:r>
            <a:r>
              <a:rPr dirty="0"/>
              <a:t> у </a:t>
            </a:r>
            <a:r>
              <a:rPr dirty="0" err="1"/>
              <a:t>брокерах</a:t>
            </a:r>
            <a:r>
              <a:rPr dirty="0"/>
              <a:t> Kafka.</a:t>
            </a:r>
          </a:p>
          <a:p>
            <a:r>
              <a:rPr dirty="0" err="1"/>
              <a:t>Кожна</a:t>
            </a:r>
            <a:r>
              <a:rPr dirty="0"/>
              <a:t> </a:t>
            </a:r>
            <a:r>
              <a:rPr dirty="0" err="1"/>
              <a:t>тема</a:t>
            </a:r>
            <a:r>
              <a:rPr dirty="0"/>
              <a:t> </a:t>
            </a:r>
            <a:r>
              <a:rPr dirty="0" err="1"/>
              <a:t>може</a:t>
            </a:r>
            <a:r>
              <a:rPr dirty="0"/>
              <a:t> </a:t>
            </a:r>
            <a:r>
              <a:rPr dirty="0" err="1"/>
              <a:t>мати</a:t>
            </a:r>
            <a:r>
              <a:rPr dirty="0"/>
              <a:t> </a:t>
            </a:r>
            <a:r>
              <a:rPr dirty="0" err="1"/>
              <a:t>кілька</a:t>
            </a:r>
            <a:r>
              <a:rPr dirty="0"/>
              <a:t> </a:t>
            </a:r>
            <a:r>
              <a:rPr dirty="0" err="1"/>
              <a:t>розділів</a:t>
            </a:r>
            <a:r>
              <a:rPr dirty="0"/>
              <a:t> (partitions) </a:t>
            </a:r>
            <a:r>
              <a:rPr dirty="0" err="1"/>
              <a:t>для</a:t>
            </a:r>
            <a:r>
              <a:rPr dirty="0"/>
              <a:t> </a:t>
            </a:r>
            <a:r>
              <a:rPr dirty="0" err="1"/>
              <a:t>масштабованості</a:t>
            </a:r>
            <a:r>
              <a:rPr dirty="0"/>
              <a:t>.</a:t>
            </a:r>
          </a:p>
          <a:p>
            <a:r>
              <a:rPr dirty="0" err="1"/>
              <a:t>Споживачі</a:t>
            </a:r>
            <a:r>
              <a:rPr dirty="0"/>
              <a:t> </a:t>
            </a:r>
            <a:r>
              <a:rPr dirty="0" err="1"/>
              <a:t>підписуються</a:t>
            </a:r>
            <a:r>
              <a:rPr dirty="0"/>
              <a:t> </a:t>
            </a:r>
            <a:r>
              <a:rPr dirty="0" err="1"/>
              <a:t>на</a:t>
            </a:r>
            <a:r>
              <a:rPr dirty="0"/>
              <a:t> </a:t>
            </a:r>
            <a:r>
              <a:rPr dirty="0" err="1"/>
              <a:t>теми</a:t>
            </a:r>
            <a:r>
              <a:rPr dirty="0"/>
              <a:t> </a:t>
            </a:r>
            <a:r>
              <a:rPr dirty="0" err="1"/>
              <a:t>та</a:t>
            </a:r>
            <a:r>
              <a:rPr dirty="0"/>
              <a:t> </a:t>
            </a:r>
            <a:r>
              <a:rPr dirty="0" err="1"/>
              <a:t>отримують</a:t>
            </a:r>
            <a:r>
              <a:rPr dirty="0"/>
              <a:t> </a:t>
            </a:r>
            <a:r>
              <a:rPr dirty="0" err="1"/>
              <a:t>повідомлення</a:t>
            </a:r>
            <a:r>
              <a:rPr dirty="0"/>
              <a:t> з </a:t>
            </a:r>
            <a:r>
              <a:rPr dirty="0" err="1"/>
              <a:t>брокера</a:t>
            </a:r>
            <a:r>
              <a:rPr dirty="0"/>
              <a:t>.</a:t>
            </a:r>
          </a:p>
          <a:p>
            <a:r>
              <a:rPr dirty="0" err="1"/>
              <a:t>Дані</a:t>
            </a:r>
            <a:r>
              <a:rPr dirty="0"/>
              <a:t> </a:t>
            </a:r>
            <a:r>
              <a:rPr dirty="0" err="1"/>
              <a:t>зберігаються</a:t>
            </a:r>
            <a:r>
              <a:rPr dirty="0"/>
              <a:t> у Kafka </a:t>
            </a:r>
            <a:r>
              <a:rPr dirty="0" err="1"/>
              <a:t>протягом</a:t>
            </a:r>
            <a:r>
              <a:rPr dirty="0"/>
              <a:t> </a:t>
            </a:r>
            <a:r>
              <a:rPr dirty="0" err="1"/>
              <a:t>певного</a:t>
            </a:r>
            <a:r>
              <a:rPr dirty="0"/>
              <a:t> </a:t>
            </a:r>
            <a:r>
              <a:rPr dirty="0" err="1"/>
              <a:t>часу</a:t>
            </a:r>
            <a:r>
              <a:rPr dirty="0"/>
              <a:t> </a:t>
            </a:r>
            <a:r>
              <a:rPr dirty="0" err="1"/>
              <a:t>для</a:t>
            </a:r>
            <a:r>
              <a:rPr dirty="0"/>
              <a:t> </a:t>
            </a:r>
            <a:r>
              <a:rPr dirty="0" err="1"/>
              <a:t>повторного</a:t>
            </a:r>
            <a:r>
              <a:rPr dirty="0"/>
              <a:t> </a:t>
            </a:r>
            <a:r>
              <a:rPr dirty="0" err="1"/>
              <a:t>доступу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Переваги Kafka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uk-UA" dirty="0"/>
              <a:t>	</a:t>
            </a:r>
            <a:r>
              <a:rPr dirty="0" err="1"/>
              <a:t>Висока</a:t>
            </a:r>
            <a:r>
              <a:rPr dirty="0"/>
              <a:t> </a:t>
            </a:r>
            <a:r>
              <a:rPr dirty="0" err="1"/>
              <a:t>продуктивність</a:t>
            </a:r>
            <a:r>
              <a:rPr dirty="0"/>
              <a:t>:</a:t>
            </a:r>
          </a:p>
          <a:p>
            <a:pPr marL="0" indent="0">
              <a:buNone/>
            </a:pPr>
            <a:r>
              <a:rPr lang="uk-UA" dirty="0"/>
              <a:t>	</a:t>
            </a:r>
            <a:r>
              <a:rPr dirty="0"/>
              <a:t>- </a:t>
            </a:r>
            <a:r>
              <a:rPr dirty="0" err="1"/>
              <a:t>Підтримка</a:t>
            </a:r>
            <a:r>
              <a:rPr dirty="0"/>
              <a:t> </a:t>
            </a:r>
            <a:r>
              <a:rPr dirty="0" err="1"/>
              <a:t>мільйонів</a:t>
            </a:r>
            <a:r>
              <a:rPr dirty="0"/>
              <a:t> </a:t>
            </a:r>
            <a:r>
              <a:rPr dirty="0" err="1"/>
              <a:t>повідомлень</a:t>
            </a:r>
            <a:r>
              <a:rPr dirty="0"/>
              <a:t> </a:t>
            </a:r>
            <a:r>
              <a:rPr dirty="0" err="1"/>
              <a:t>на</a:t>
            </a:r>
            <a:r>
              <a:rPr dirty="0"/>
              <a:t> </a:t>
            </a:r>
            <a:r>
              <a:rPr dirty="0" err="1"/>
              <a:t>секунду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lang="uk-UA" dirty="0"/>
              <a:t>	</a:t>
            </a:r>
            <a:r>
              <a:rPr dirty="0" err="1"/>
              <a:t>Масштабованість</a:t>
            </a:r>
            <a:r>
              <a:rPr dirty="0"/>
              <a:t>:</a:t>
            </a:r>
          </a:p>
          <a:p>
            <a:pPr marL="0" indent="0">
              <a:buNone/>
            </a:pPr>
            <a:r>
              <a:rPr lang="uk-UA" dirty="0"/>
              <a:t>	</a:t>
            </a:r>
            <a:r>
              <a:rPr dirty="0"/>
              <a:t>- </a:t>
            </a:r>
            <a:r>
              <a:rPr dirty="0" err="1"/>
              <a:t>Легке</a:t>
            </a:r>
            <a:r>
              <a:rPr dirty="0"/>
              <a:t> </a:t>
            </a:r>
            <a:r>
              <a:rPr dirty="0" err="1"/>
              <a:t>додавання</a:t>
            </a:r>
            <a:r>
              <a:rPr dirty="0"/>
              <a:t> </a:t>
            </a:r>
            <a:r>
              <a:rPr dirty="0" err="1"/>
              <a:t>брокерів</a:t>
            </a:r>
            <a:r>
              <a:rPr dirty="0"/>
              <a:t> </a:t>
            </a:r>
            <a:r>
              <a:rPr dirty="0" err="1"/>
              <a:t>для</a:t>
            </a:r>
            <a:r>
              <a:rPr dirty="0"/>
              <a:t> </a:t>
            </a:r>
            <a:r>
              <a:rPr dirty="0" err="1"/>
              <a:t>обробки</a:t>
            </a:r>
            <a:r>
              <a:rPr dirty="0"/>
              <a:t> </a:t>
            </a:r>
            <a:r>
              <a:rPr dirty="0" err="1"/>
              <a:t>великих</a:t>
            </a:r>
            <a:r>
              <a:rPr dirty="0"/>
              <a:t> </a:t>
            </a:r>
            <a:r>
              <a:rPr dirty="0" err="1"/>
              <a:t>обсягів</a:t>
            </a:r>
            <a:r>
              <a:rPr dirty="0"/>
              <a:t> </a:t>
            </a:r>
            <a:r>
              <a:rPr dirty="0" err="1"/>
              <a:t>даних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lang="uk-UA" dirty="0"/>
              <a:t>	</a:t>
            </a:r>
            <a:r>
              <a:rPr dirty="0" err="1"/>
              <a:t>Надійність</a:t>
            </a:r>
            <a:r>
              <a:rPr dirty="0"/>
              <a:t>:</a:t>
            </a:r>
          </a:p>
          <a:p>
            <a:pPr marL="0" indent="0">
              <a:buNone/>
            </a:pPr>
            <a:r>
              <a:rPr lang="uk-UA" dirty="0"/>
              <a:t>	</a:t>
            </a:r>
            <a:r>
              <a:rPr dirty="0"/>
              <a:t>- </a:t>
            </a:r>
            <a:r>
              <a:rPr dirty="0" err="1"/>
              <a:t>Дані</a:t>
            </a:r>
            <a:r>
              <a:rPr dirty="0"/>
              <a:t> </a:t>
            </a:r>
            <a:r>
              <a:rPr dirty="0" err="1"/>
              <a:t>зберігаються</a:t>
            </a:r>
            <a:r>
              <a:rPr dirty="0"/>
              <a:t> </a:t>
            </a:r>
            <a:r>
              <a:rPr dirty="0" err="1"/>
              <a:t>на</a:t>
            </a:r>
            <a:r>
              <a:rPr dirty="0"/>
              <a:t> </a:t>
            </a:r>
            <a:r>
              <a:rPr dirty="0" err="1"/>
              <a:t>диску</a:t>
            </a:r>
            <a:r>
              <a:rPr dirty="0"/>
              <a:t>, </a:t>
            </a:r>
            <a:r>
              <a:rPr dirty="0" err="1"/>
              <a:t>можливе</a:t>
            </a:r>
            <a:r>
              <a:rPr dirty="0"/>
              <a:t> </a:t>
            </a:r>
            <a:r>
              <a:rPr dirty="0" err="1"/>
              <a:t>відновлення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lang="uk-UA" dirty="0"/>
              <a:t>	</a:t>
            </a:r>
            <a:r>
              <a:rPr dirty="0" err="1"/>
              <a:t>Реальний</a:t>
            </a:r>
            <a:r>
              <a:rPr dirty="0"/>
              <a:t> </a:t>
            </a:r>
            <a:r>
              <a:rPr dirty="0" err="1"/>
              <a:t>час</a:t>
            </a:r>
            <a:r>
              <a:rPr dirty="0"/>
              <a:t>:</a:t>
            </a:r>
          </a:p>
          <a:p>
            <a:pPr marL="0" indent="0">
              <a:buNone/>
            </a:pPr>
            <a:r>
              <a:rPr lang="uk-UA" dirty="0"/>
              <a:t>	</a:t>
            </a:r>
            <a:r>
              <a:rPr dirty="0"/>
              <a:t>- </a:t>
            </a:r>
            <a:r>
              <a:rPr dirty="0" err="1"/>
              <a:t>Миттєва</a:t>
            </a:r>
            <a:r>
              <a:rPr dirty="0"/>
              <a:t> </a:t>
            </a:r>
            <a:r>
              <a:rPr dirty="0" err="1"/>
              <a:t>передача</a:t>
            </a:r>
            <a:r>
              <a:rPr dirty="0"/>
              <a:t> </a:t>
            </a:r>
            <a:r>
              <a:rPr dirty="0" err="1"/>
              <a:t>даних</a:t>
            </a:r>
            <a:r>
              <a:rPr dirty="0"/>
              <a:t> </a:t>
            </a:r>
            <a:r>
              <a:rPr dirty="0" err="1"/>
              <a:t>між</a:t>
            </a:r>
            <a:r>
              <a:rPr dirty="0"/>
              <a:t> </a:t>
            </a:r>
            <a:r>
              <a:rPr dirty="0" err="1"/>
              <a:t>системами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Виклики у використанні Kafka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uk-UA" dirty="0"/>
              <a:t>	</a:t>
            </a:r>
            <a:r>
              <a:rPr dirty="0"/>
              <a:t>1. </a:t>
            </a:r>
            <a:r>
              <a:rPr dirty="0" err="1"/>
              <a:t>Складність</a:t>
            </a:r>
            <a:r>
              <a:rPr dirty="0"/>
              <a:t> </a:t>
            </a:r>
            <a:r>
              <a:rPr dirty="0" err="1"/>
              <a:t>налаштування</a:t>
            </a:r>
            <a:r>
              <a:rPr dirty="0"/>
              <a:t>:</a:t>
            </a:r>
          </a:p>
          <a:p>
            <a:pPr marL="0" indent="0">
              <a:buNone/>
            </a:pPr>
            <a:r>
              <a:rPr lang="uk-UA" dirty="0"/>
              <a:t>	</a:t>
            </a:r>
            <a:r>
              <a:rPr dirty="0"/>
              <a:t>- </a:t>
            </a:r>
            <a:r>
              <a:rPr dirty="0" err="1"/>
              <a:t>Потрібен</a:t>
            </a:r>
            <a:r>
              <a:rPr dirty="0"/>
              <a:t> </a:t>
            </a:r>
            <a:r>
              <a:rPr dirty="0" err="1"/>
              <a:t>досвід</a:t>
            </a:r>
            <a:r>
              <a:rPr dirty="0"/>
              <a:t> </a:t>
            </a:r>
            <a:r>
              <a:rPr dirty="0" err="1"/>
              <a:t>для</a:t>
            </a:r>
            <a:r>
              <a:rPr dirty="0"/>
              <a:t> </a:t>
            </a:r>
            <a:r>
              <a:rPr dirty="0" err="1"/>
              <a:t>правильної</a:t>
            </a:r>
            <a:r>
              <a:rPr dirty="0"/>
              <a:t> </a:t>
            </a:r>
            <a:r>
              <a:rPr dirty="0" err="1"/>
              <a:t>конфігурації</a:t>
            </a:r>
            <a:r>
              <a:rPr dirty="0"/>
              <a:t> </a:t>
            </a:r>
            <a:r>
              <a:rPr dirty="0" err="1"/>
              <a:t>кластерів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lang="uk-UA" dirty="0"/>
              <a:t>	</a:t>
            </a:r>
            <a:r>
              <a:rPr dirty="0"/>
              <a:t>2. </a:t>
            </a:r>
            <a:r>
              <a:rPr dirty="0" err="1"/>
              <a:t>Високі</a:t>
            </a:r>
            <a:r>
              <a:rPr dirty="0"/>
              <a:t> </a:t>
            </a:r>
            <a:r>
              <a:rPr dirty="0" err="1"/>
              <a:t>витрати</a:t>
            </a:r>
            <a:r>
              <a:rPr dirty="0"/>
              <a:t>:</a:t>
            </a:r>
          </a:p>
          <a:p>
            <a:pPr marL="0" indent="0">
              <a:buNone/>
            </a:pPr>
            <a:r>
              <a:rPr lang="uk-UA" dirty="0"/>
              <a:t>	</a:t>
            </a:r>
            <a:r>
              <a:rPr dirty="0"/>
              <a:t>- </a:t>
            </a:r>
            <a:r>
              <a:rPr dirty="0" err="1"/>
              <a:t>Для</a:t>
            </a:r>
            <a:r>
              <a:rPr dirty="0"/>
              <a:t> </a:t>
            </a:r>
            <a:r>
              <a:rPr dirty="0" err="1"/>
              <a:t>роботи</a:t>
            </a:r>
            <a:r>
              <a:rPr dirty="0"/>
              <a:t> </a:t>
            </a:r>
            <a:r>
              <a:rPr dirty="0" err="1"/>
              <a:t>потрібна</a:t>
            </a:r>
            <a:r>
              <a:rPr dirty="0"/>
              <a:t> </a:t>
            </a:r>
            <a:r>
              <a:rPr dirty="0" err="1"/>
              <a:t>потужна</a:t>
            </a:r>
            <a:r>
              <a:rPr dirty="0"/>
              <a:t> </a:t>
            </a:r>
            <a:r>
              <a:rPr dirty="0" err="1"/>
              <a:t>інфраструктура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lang="uk-UA" dirty="0"/>
              <a:t>	</a:t>
            </a:r>
            <a:r>
              <a:rPr dirty="0"/>
              <a:t>3. </a:t>
            </a:r>
            <a:r>
              <a:rPr dirty="0" err="1"/>
              <a:t>Узгодженість</a:t>
            </a:r>
            <a:r>
              <a:rPr dirty="0"/>
              <a:t> </a:t>
            </a:r>
            <a:r>
              <a:rPr dirty="0" err="1"/>
              <a:t>даних</a:t>
            </a:r>
            <a:r>
              <a:rPr dirty="0"/>
              <a:t>:</a:t>
            </a:r>
          </a:p>
          <a:p>
            <a:pPr marL="0" indent="0">
              <a:buNone/>
            </a:pPr>
            <a:r>
              <a:rPr lang="uk-UA" dirty="0"/>
              <a:t>	</a:t>
            </a:r>
            <a:r>
              <a:rPr dirty="0"/>
              <a:t>- </a:t>
            </a:r>
            <a:r>
              <a:rPr dirty="0" err="1"/>
              <a:t>Можливі</a:t>
            </a:r>
            <a:r>
              <a:rPr dirty="0"/>
              <a:t> </a:t>
            </a:r>
            <a:r>
              <a:rPr dirty="0" err="1"/>
              <a:t>затримки</a:t>
            </a:r>
            <a:r>
              <a:rPr dirty="0"/>
              <a:t> </a:t>
            </a:r>
            <a:r>
              <a:rPr dirty="0" err="1"/>
              <a:t>між</a:t>
            </a:r>
            <a:r>
              <a:rPr dirty="0"/>
              <a:t> </a:t>
            </a:r>
            <a:r>
              <a:rPr dirty="0" err="1"/>
              <a:t>записом</a:t>
            </a:r>
            <a:r>
              <a:rPr dirty="0"/>
              <a:t> і </a:t>
            </a:r>
            <a:r>
              <a:rPr dirty="0" err="1"/>
              <a:t>читанням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lang="uk-UA" dirty="0"/>
              <a:t>	</a:t>
            </a:r>
            <a:r>
              <a:rPr dirty="0"/>
              <a:t>4. </a:t>
            </a:r>
            <a:r>
              <a:rPr dirty="0" err="1"/>
              <a:t>Моніторинг</a:t>
            </a:r>
            <a:r>
              <a:rPr dirty="0"/>
              <a:t> і </a:t>
            </a:r>
            <a:r>
              <a:rPr dirty="0" err="1"/>
              <a:t>підтримка</a:t>
            </a:r>
            <a:r>
              <a:rPr dirty="0"/>
              <a:t>:</a:t>
            </a:r>
          </a:p>
          <a:p>
            <a:pPr marL="0" indent="0">
              <a:buNone/>
            </a:pPr>
            <a:r>
              <a:rPr lang="uk-UA" dirty="0"/>
              <a:t>	</a:t>
            </a:r>
            <a:r>
              <a:rPr dirty="0"/>
              <a:t>- </a:t>
            </a:r>
            <a:r>
              <a:rPr dirty="0" err="1"/>
              <a:t>Необхідно</a:t>
            </a:r>
            <a:r>
              <a:rPr dirty="0"/>
              <a:t> </a:t>
            </a:r>
            <a:r>
              <a:rPr dirty="0" err="1"/>
              <a:t>відстежувати</a:t>
            </a:r>
            <a:r>
              <a:rPr dirty="0"/>
              <a:t> </a:t>
            </a:r>
            <a:r>
              <a:rPr dirty="0" err="1"/>
              <a:t>стан</a:t>
            </a:r>
            <a:r>
              <a:rPr dirty="0"/>
              <a:t> </a:t>
            </a:r>
            <a:r>
              <a:rPr dirty="0" err="1"/>
              <a:t>брокерів</a:t>
            </a:r>
            <a:r>
              <a:rPr dirty="0"/>
              <a:t> і </a:t>
            </a:r>
            <a:r>
              <a:rPr dirty="0" err="1"/>
              <a:t>споживачів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Приклад використання Kafka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dirty="0"/>
              <a:t>	</a:t>
            </a:r>
            <a:r>
              <a:rPr dirty="0" err="1"/>
              <a:t>Обробка</a:t>
            </a:r>
            <a:r>
              <a:rPr dirty="0"/>
              <a:t> </a:t>
            </a:r>
            <a:r>
              <a:rPr dirty="0" err="1"/>
              <a:t>даних</a:t>
            </a:r>
            <a:r>
              <a:rPr dirty="0"/>
              <a:t> у </a:t>
            </a:r>
            <a:r>
              <a:rPr dirty="0" err="1"/>
              <a:t>реальному</a:t>
            </a:r>
            <a:r>
              <a:rPr dirty="0"/>
              <a:t> </a:t>
            </a:r>
            <a:r>
              <a:rPr dirty="0" err="1"/>
              <a:t>часі</a:t>
            </a:r>
            <a:r>
              <a:rPr dirty="0"/>
              <a:t>:</a:t>
            </a:r>
          </a:p>
          <a:p>
            <a:pPr marL="0" indent="0">
              <a:buNone/>
            </a:pPr>
            <a:r>
              <a:rPr lang="uk-UA" dirty="0"/>
              <a:t>	</a:t>
            </a:r>
            <a:r>
              <a:rPr dirty="0"/>
              <a:t>- </a:t>
            </a:r>
            <a:r>
              <a:rPr dirty="0" err="1"/>
              <a:t>Трекінг</a:t>
            </a:r>
            <a:r>
              <a:rPr dirty="0"/>
              <a:t> </a:t>
            </a:r>
            <a:r>
              <a:rPr dirty="0" err="1"/>
              <a:t>замовлень</a:t>
            </a:r>
            <a:r>
              <a:rPr dirty="0"/>
              <a:t> у </a:t>
            </a:r>
            <a:r>
              <a:rPr dirty="0" err="1"/>
              <a:t>службах</a:t>
            </a:r>
            <a:r>
              <a:rPr dirty="0"/>
              <a:t> </a:t>
            </a:r>
            <a:r>
              <a:rPr dirty="0" err="1"/>
              <a:t>доставки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lang="uk-UA" dirty="0"/>
              <a:t>	</a:t>
            </a:r>
            <a:r>
              <a:rPr dirty="0" err="1"/>
              <a:t>Аналітика</a:t>
            </a:r>
            <a:r>
              <a:rPr dirty="0"/>
              <a:t> </a:t>
            </a:r>
            <a:r>
              <a:rPr dirty="0" err="1"/>
              <a:t>подій</a:t>
            </a:r>
            <a:r>
              <a:rPr dirty="0"/>
              <a:t>:</a:t>
            </a:r>
          </a:p>
          <a:p>
            <a:pPr marL="0" indent="0">
              <a:buNone/>
            </a:pPr>
            <a:r>
              <a:rPr lang="uk-UA" dirty="0"/>
              <a:t>	</a:t>
            </a:r>
            <a:r>
              <a:rPr dirty="0"/>
              <a:t>- </a:t>
            </a:r>
            <a:r>
              <a:rPr dirty="0" err="1"/>
              <a:t>Обробка</a:t>
            </a:r>
            <a:r>
              <a:rPr dirty="0"/>
              <a:t> </a:t>
            </a:r>
            <a:r>
              <a:rPr dirty="0" err="1"/>
              <a:t>логів</a:t>
            </a:r>
            <a:r>
              <a:rPr dirty="0"/>
              <a:t> з </a:t>
            </a:r>
            <a:r>
              <a:rPr dirty="0" err="1"/>
              <a:t>різних</a:t>
            </a:r>
            <a:r>
              <a:rPr dirty="0"/>
              <a:t> </a:t>
            </a:r>
            <a:r>
              <a:rPr dirty="0" err="1"/>
              <a:t>систем</a:t>
            </a:r>
            <a:r>
              <a:rPr dirty="0"/>
              <a:t> </a:t>
            </a:r>
            <a:r>
              <a:rPr dirty="0" err="1"/>
              <a:t>для</a:t>
            </a:r>
            <a:r>
              <a:rPr dirty="0"/>
              <a:t> </a:t>
            </a:r>
            <a:r>
              <a:rPr dirty="0" err="1"/>
              <a:t>моніторингу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lang="uk-UA" dirty="0"/>
              <a:t>	</a:t>
            </a:r>
            <a:r>
              <a:rPr dirty="0" err="1"/>
              <a:t>Мікросервіси</a:t>
            </a:r>
            <a:r>
              <a:rPr dirty="0"/>
              <a:t>:</a:t>
            </a:r>
          </a:p>
          <a:p>
            <a:pPr marL="0" indent="0">
              <a:buNone/>
            </a:pPr>
            <a:r>
              <a:rPr lang="uk-UA" dirty="0"/>
              <a:t>	</a:t>
            </a:r>
            <a:r>
              <a:rPr dirty="0"/>
              <a:t>- </a:t>
            </a:r>
            <a:r>
              <a:rPr dirty="0" err="1"/>
              <a:t>Використання</a:t>
            </a:r>
            <a:r>
              <a:rPr dirty="0"/>
              <a:t> Kafka </a:t>
            </a:r>
            <a:r>
              <a:rPr dirty="0" err="1"/>
              <a:t>для</a:t>
            </a:r>
            <a:r>
              <a:rPr dirty="0"/>
              <a:t> </a:t>
            </a:r>
            <a:r>
              <a:rPr dirty="0" err="1"/>
              <a:t>комунікації</a:t>
            </a:r>
            <a:r>
              <a:rPr dirty="0"/>
              <a:t> </a:t>
            </a:r>
            <a:r>
              <a:rPr dirty="0" err="1"/>
              <a:t>між</a:t>
            </a:r>
            <a:r>
              <a:rPr dirty="0"/>
              <a:t> </a:t>
            </a:r>
            <a:r>
              <a:rPr dirty="0" err="1"/>
              <a:t>сервісами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lang="uk-UA" dirty="0"/>
              <a:t>	</a:t>
            </a:r>
            <a:r>
              <a:rPr dirty="0" err="1"/>
              <a:t>Інтернет</a:t>
            </a:r>
            <a:r>
              <a:rPr dirty="0"/>
              <a:t> </a:t>
            </a:r>
            <a:r>
              <a:rPr dirty="0" err="1"/>
              <a:t>речей</a:t>
            </a:r>
            <a:r>
              <a:rPr dirty="0"/>
              <a:t> (IoT):</a:t>
            </a:r>
          </a:p>
          <a:p>
            <a:pPr marL="0" indent="0">
              <a:buNone/>
            </a:pPr>
            <a:r>
              <a:rPr lang="uk-UA" dirty="0"/>
              <a:t>	</a:t>
            </a:r>
            <a:r>
              <a:rPr dirty="0"/>
              <a:t>- </a:t>
            </a:r>
            <a:r>
              <a:rPr dirty="0" err="1"/>
              <a:t>Збір</a:t>
            </a:r>
            <a:r>
              <a:rPr dirty="0"/>
              <a:t> і </a:t>
            </a:r>
            <a:r>
              <a:rPr dirty="0" err="1"/>
              <a:t>обробка</a:t>
            </a:r>
            <a:r>
              <a:rPr dirty="0"/>
              <a:t> </a:t>
            </a:r>
            <a:r>
              <a:rPr dirty="0" err="1"/>
              <a:t>даних</a:t>
            </a:r>
            <a:r>
              <a:rPr dirty="0"/>
              <a:t> </a:t>
            </a:r>
            <a:r>
              <a:rPr dirty="0" err="1"/>
              <a:t>із</a:t>
            </a:r>
            <a:r>
              <a:rPr dirty="0"/>
              <a:t> </a:t>
            </a:r>
            <a:r>
              <a:rPr dirty="0" err="1"/>
              <a:t>датчиків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Архітектура Kafka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/>
              <a:t>	</a:t>
            </a:r>
            <a:r>
              <a:rPr dirty="0" err="1"/>
              <a:t>Брокери</a:t>
            </a:r>
            <a:r>
              <a:rPr dirty="0"/>
              <a:t>:</a:t>
            </a:r>
          </a:p>
          <a:p>
            <a:pPr marL="0" indent="0">
              <a:buNone/>
            </a:pPr>
            <a:r>
              <a:rPr lang="uk-UA" dirty="0"/>
              <a:t>	</a:t>
            </a:r>
            <a:r>
              <a:rPr dirty="0"/>
              <a:t>- </a:t>
            </a:r>
            <a:r>
              <a:rPr dirty="0" err="1"/>
              <a:t>Кожен</a:t>
            </a:r>
            <a:r>
              <a:rPr dirty="0"/>
              <a:t> </a:t>
            </a:r>
            <a:r>
              <a:rPr dirty="0" err="1"/>
              <a:t>брокер</a:t>
            </a:r>
            <a:r>
              <a:rPr dirty="0"/>
              <a:t> </a:t>
            </a:r>
            <a:r>
              <a:rPr dirty="0" err="1"/>
              <a:t>обробляє</a:t>
            </a:r>
            <a:r>
              <a:rPr dirty="0"/>
              <a:t> </a:t>
            </a:r>
            <a:r>
              <a:rPr dirty="0" err="1"/>
              <a:t>частину</a:t>
            </a:r>
            <a:r>
              <a:rPr dirty="0"/>
              <a:t> </a:t>
            </a:r>
            <a:r>
              <a:rPr dirty="0" err="1"/>
              <a:t>тем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lang="uk-UA" dirty="0"/>
              <a:t>	</a:t>
            </a:r>
            <a:r>
              <a:rPr dirty="0" err="1"/>
              <a:t>Розділи</a:t>
            </a:r>
            <a:r>
              <a:rPr dirty="0"/>
              <a:t> </a:t>
            </a:r>
            <a:r>
              <a:rPr dirty="0" err="1"/>
              <a:t>тем</a:t>
            </a:r>
            <a:r>
              <a:rPr dirty="0"/>
              <a:t> (Partitions):</a:t>
            </a:r>
          </a:p>
          <a:p>
            <a:pPr marL="0" indent="0">
              <a:buNone/>
            </a:pPr>
            <a:r>
              <a:rPr lang="uk-UA" dirty="0"/>
              <a:t>	</a:t>
            </a:r>
            <a:r>
              <a:rPr dirty="0"/>
              <a:t>- </a:t>
            </a:r>
            <a:r>
              <a:rPr dirty="0" err="1"/>
              <a:t>Дані</a:t>
            </a:r>
            <a:r>
              <a:rPr dirty="0"/>
              <a:t> </a:t>
            </a:r>
            <a:r>
              <a:rPr dirty="0" err="1"/>
              <a:t>розподіляються</a:t>
            </a:r>
            <a:r>
              <a:rPr dirty="0"/>
              <a:t> </a:t>
            </a:r>
            <a:r>
              <a:rPr dirty="0" err="1"/>
              <a:t>між</a:t>
            </a:r>
            <a:r>
              <a:rPr dirty="0"/>
              <a:t> </a:t>
            </a:r>
            <a:r>
              <a:rPr dirty="0" err="1"/>
              <a:t>розділами</a:t>
            </a:r>
            <a:r>
              <a:rPr dirty="0"/>
              <a:t> </a:t>
            </a:r>
            <a:r>
              <a:rPr dirty="0" err="1"/>
              <a:t>для</a:t>
            </a:r>
            <a:r>
              <a:rPr dirty="0"/>
              <a:t> </a:t>
            </a:r>
            <a:r>
              <a:rPr dirty="0" err="1"/>
              <a:t>масштабованості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lang="uk-UA" dirty="0"/>
              <a:t>	</a:t>
            </a:r>
            <a:r>
              <a:rPr dirty="0" err="1"/>
              <a:t>Зоопаркери</a:t>
            </a:r>
            <a:r>
              <a:rPr dirty="0"/>
              <a:t>:</a:t>
            </a:r>
          </a:p>
          <a:p>
            <a:pPr marL="0" indent="0">
              <a:buNone/>
            </a:pPr>
            <a:r>
              <a:rPr lang="uk-UA" dirty="0"/>
              <a:t>	</a:t>
            </a:r>
            <a:r>
              <a:rPr dirty="0"/>
              <a:t>- </a:t>
            </a:r>
            <a:r>
              <a:rPr dirty="0" err="1"/>
              <a:t>Використовуються</a:t>
            </a:r>
            <a:r>
              <a:rPr dirty="0"/>
              <a:t> </a:t>
            </a:r>
            <a:r>
              <a:rPr dirty="0" err="1"/>
              <a:t>для</a:t>
            </a:r>
            <a:r>
              <a:rPr dirty="0"/>
              <a:t> </a:t>
            </a:r>
            <a:r>
              <a:rPr dirty="0" err="1"/>
              <a:t>управління</a:t>
            </a:r>
            <a:r>
              <a:rPr dirty="0"/>
              <a:t> </a:t>
            </a:r>
            <a:r>
              <a:rPr dirty="0" err="1"/>
              <a:t>кластером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Висновки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uk-UA" dirty="0"/>
              <a:t>	</a:t>
            </a:r>
            <a:r>
              <a:rPr dirty="0" err="1"/>
              <a:t>Мікросервісна</a:t>
            </a:r>
            <a:r>
              <a:rPr dirty="0"/>
              <a:t> </a:t>
            </a:r>
            <a:r>
              <a:rPr dirty="0" err="1"/>
              <a:t>архітектура</a:t>
            </a:r>
            <a:r>
              <a:rPr dirty="0"/>
              <a:t> </a:t>
            </a:r>
            <a:r>
              <a:rPr dirty="0" err="1"/>
              <a:t>підходить</a:t>
            </a:r>
            <a:r>
              <a:rPr dirty="0"/>
              <a:t> </a:t>
            </a:r>
            <a:r>
              <a:rPr dirty="0" err="1"/>
              <a:t>для</a:t>
            </a:r>
            <a:r>
              <a:rPr dirty="0"/>
              <a:t> </a:t>
            </a:r>
            <a:r>
              <a:rPr dirty="0" err="1"/>
              <a:t>великих</a:t>
            </a:r>
            <a:r>
              <a:rPr dirty="0"/>
              <a:t> </a:t>
            </a:r>
            <a:r>
              <a:rPr dirty="0" err="1"/>
              <a:t>систем</a:t>
            </a:r>
            <a:r>
              <a:rPr dirty="0"/>
              <a:t> </a:t>
            </a:r>
            <a:r>
              <a:rPr dirty="0" err="1"/>
              <a:t>із</a:t>
            </a:r>
            <a:r>
              <a:rPr dirty="0"/>
              <a:t> </a:t>
            </a:r>
            <a:r>
              <a:rPr dirty="0" err="1"/>
              <a:t>високими</a:t>
            </a:r>
            <a:r>
              <a:rPr dirty="0"/>
              <a:t> </a:t>
            </a:r>
            <a:r>
              <a:rPr dirty="0" err="1"/>
              <a:t>вимогами</a:t>
            </a:r>
            <a:r>
              <a:rPr dirty="0"/>
              <a:t> </a:t>
            </a:r>
            <a:r>
              <a:rPr dirty="0" err="1"/>
              <a:t>до</a:t>
            </a:r>
            <a:r>
              <a:rPr dirty="0"/>
              <a:t> </a:t>
            </a:r>
            <a:r>
              <a:rPr dirty="0" err="1"/>
              <a:t>масштабованості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lang="uk-UA" dirty="0"/>
              <a:t>	</a:t>
            </a:r>
            <a:r>
              <a:rPr dirty="0" err="1"/>
              <a:t>Потребує</a:t>
            </a:r>
            <a:r>
              <a:rPr dirty="0"/>
              <a:t> </a:t>
            </a:r>
            <a:r>
              <a:rPr dirty="0" err="1"/>
              <a:t>серйозних</a:t>
            </a:r>
            <a:r>
              <a:rPr dirty="0"/>
              <a:t> </a:t>
            </a:r>
            <a:r>
              <a:rPr dirty="0" err="1"/>
              <a:t>навичок</a:t>
            </a:r>
            <a:r>
              <a:rPr dirty="0"/>
              <a:t> </a:t>
            </a:r>
            <a:r>
              <a:rPr dirty="0" err="1"/>
              <a:t>та</a:t>
            </a:r>
            <a:r>
              <a:rPr dirty="0"/>
              <a:t> </a:t>
            </a:r>
            <a:r>
              <a:rPr dirty="0" err="1"/>
              <a:t>ресурсів</a:t>
            </a:r>
            <a:r>
              <a:rPr dirty="0"/>
              <a:t> </a:t>
            </a:r>
            <a:r>
              <a:rPr dirty="0" err="1"/>
              <a:t>для</a:t>
            </a:r>
            <a:r>
              <a:rPr dirty="0"/>
              <a:t> </a:t>
            </a:r>
            <a:r>
              <a:rPr dirty="0" err="1"/>
              <a:t>впровадження</a:t>
            </a:r>
            <a:r>
              <a:rPr dirty="0"/>
              <a:t> </a:t>
            </a:r>
            <a:r>
              <a:rPr dirty="0" err="1"/>
              <a:t>та</a:t>
            </a:r>
            <a:r>
              <a:rPr dirty="0"/>
              <a:t> </a:t>
            </a:r>
            <a:r>
              <a:rPr dirty="0" err="1"/>
              <a:t>підтримки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lang="uk-UA" dirty="0"/>
              <a:t>	</a:t>
            </a:r>
            <a:r>
              <a:rPr dirty="0" err="1"/>
              <a:t>Моноліт</a:t>
            </a:r>
            <a:r>
              <a:rPr dirty="0"/>
              <a:t> — </a:t>
            </a:r>
            <a:r>
              <a:rPr dirty="0" err="1"/>
              <a:t>оптимальний</a:t>
            </a:r>
            <a:r>
              <a:rPr dirty="0"/>
              <a:t> </a:t>
            </a:r>
            <a:r>
              <a:rPr dirty="0" err="1"/>
              <a:t>вибір</a:t>
            </a:r>
            <a:r>
              <a:rPr dirty="0"/>
              <a:t> </a:t>
            </a:r>
            <a:r>
              <a:rPr dirty="0" err="1"/>
              <a:t>для</a:t>
            </a:r>
            <a:r>
              <a:rPr dirty="0"/>
              <a:t> </a:t>
            </a:r>
            <a:r>
              <a:rPr dirty="0" err="1"/>
              <a:t>простих</a:t>
            </a:r>
            <a:r>
              <a:rPr dirty="0"/>
              <a:t> </a:t>
            </a:r>
            <a:r>
              <a:rPr dirty="0" err="1"/>
              <a:t>або</a:t>
            </a:r>
            <a:r>
              <a:rPr dirty="0"/>
              <a:t> </a:t>
            </a:r>
            <a:r>
              <a:rPr dirty="0" err="1"/>
              <a:t>нових</a:t>
            </a:r>
            <a:r>
              <a:rPr dirty="0"/>
              <a:t> </a:t>
            </a:r>
            <a:r>
              <a:rPr dirty="0" err="1"/>
              <a:t>проєктів</a:t>
            </a:r>
            <a:r>
              <a:rPr dirty="0"/>
              <a:t>.</a:t>
            </a:r>
            <a:endParaRPr lang="uk-UA" dirty="0"/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err="1"/>
              <a:t>Kafka</a:t>
            </a:r>
            <a:r>
              <a:rPr lang="ru-RU" dirty="0"/>
              <a:t> — </a:t>
            </a:r>
            <a:r>
              <a:rPr lang="ru-RU" dirty="0" err="1"/>
              <a:t>потужна</a:t>
            </a:r>
            <a:r>
              <a:rPr lang="ru-RU" dirty="0"/>
              <a:t> платформа для </a:t>
            </a:r>
            <a:r>
              <a:rPr lang="ru-RU" dirty="0" err="1"/>
              <a:t>передачі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у реальному </a:t>
            </a:r>
            <a:r>
              <a:rPr lang="ru-RU" dirty="0" err="1"/>
              <a:t>часі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масштабованість</a:t>
            </a:r>
            <a:r>
              <a:rPr lang="ru-RU" dirty="0"/>
              <a:t> і </a:t>
            </a:r>
            <a:r>
              <a:rPr lang="ru-RU" dirty="0" err="1"/>
              <a:t>надійність</a:t>
            </a:r>
            <a:r>
              <a:rPr lang="ru-RU" dirty="0"/>
              <a:t> для великих систем.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err="1"/>
              <a:t>Потребує</a:t>
            </a:r>
            <a:r>
              <a:rPr lang="ru-RU" dirty="0"/>
              <a:t> </a:t>
            </a:r>
            <a:r>
              <a:rPr lang="ru-RU" dirty="0" err="1"/>
              <a:t>ретельного</a:t>
            </a:r>
            <a:r>
              <a:rPr lang="ru-RU" dirty="0"/>
              <a:t> </a:t>
            </a:r>
            <a:r>
              <a:rPr lang="ru-RU" dirty="0" err="1"/>
              <a:t>налаштування</a:t>
            </a:r>
            <a:r>
              <a:rPr lang="ru-RU" dirty="0"/>
              <a:t> та </a:t>
            </a:r>
            <a:r>
              <a:rPr lang="ru-RU" dirty="0" err="1"/>
              <a:t>моніторингу</a:t>
            </a:r>
            <a:r>
              <a:rPr lang="ru-RU" dirty="0"/>
              <a:t> для </a:t>
            </a:r>
            <a:r>
              <a:rPr lang="ru-RU" dirty="0" err="1"/>
              <a:t>ефективної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Монолітна архітектура: Огляд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/>
              <a:t>	</a:t>
            </a:r>
            <a:r>
              <a:rPr dirty="0" err="1"/>
              <a:t>Моноліт</a:t>
            </a:r>
            <a:r>
              <a:rPr dirty="0"/>
              <a:t> — </a:t>
            </a:r>
            <a:r>
              <a:rPr dirty="0" err="1"/>
              <a:t>це</a:t>
            </a:r>
            <a:r>
              <a:rPr dirty="0"/>
              <a:t> </a:t>
            </a:r>
            <a:r>
              <a:rPr dirty="0" err="1"/>
              <a:t>архітектура</a:t>
            </a:r>
            <a:r>
              <a:rPr dirty="0"/>
              <a:t>, в </a:t>
            </a:r>
            <a:r>
              <a:rPr dirty="0" err="1"/>
              <a:t>якій</a:t>
            </a:r>
            <a:r>
              <a:rPr dirty="0"/>
              <a:t> </a:t>
            </a:r>
            <a:r>
              <a:rPr dirty="0" err="1"/>
              <a:t>всі</a:t>
            </a:r>
            <a:r>
              <a:rPr dirty="0"/>
              <a:t> </a:t>
            </a:r>
            <a:r>
              <a:rPr dirty="0" err="1"/>
              <a:t>функції</a:t>
            </a:r>
            <a:r>
              <a:rPr dirty="0"/>
              <a:t> </a:t>
            </a:r>
            <a:r>
              <a:rPr dirty="0" err="1"/>
              <a:t>системи</a:t>
            </a:r>
            <a:r>
              <a:rPr dirty="0"/>
              <a:t> </a:t>
            </a:r>
            <a:r>
              <a:rPr dirty="0" err="1"/>
              <a:t>реалізовані</a:t>
            </a:r>
            <a:r>
              <a:rPr dirty="0"/>
              <a:t> в </a:t>
            </a:r>
            <a:r>
              <a:rPr dirty="0" err="1"/>
              <a:t>одному</a:t>
            </a:r>
            <a:r>
              <a:rPr dirty="0"/>
              <a:t> </a:t>
            </a:r>
            <a:r>
              <a:rPr dirty="0" err="1"/>
              <a:t>застосунку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lang="uk-UA" dirty="0"/>
              <a:t>	</a:t>
            </a:r>
            <a:r>
              <a:rPr dirty="0" err="1"/>
              <a:t>Один</a:t>
            </a:r>
            <a:r>
              <a:rPr dirty="0"/>
              <a:t> </a:t>
            </a:r>
            <a:r>
              <a:rPr dirty="0" err="1"/>
              <a:t>великий</a:t>
            </a:r>
            <a:r>
              <a:rPr dirty="0"/>
              <a:t> </a:t>
            </a:r>
            <a:r>
              <a:rPr dirty="0" err="1"/>
              <a:t>кодовий</a:t>
            </a:r>
            <a:r>
              <a:rPr dirty="0"/>
              <a:t> </a:t>
            </a:r>
            <a:r>
              <a:rPr dirty="0" err="1"/>
              <a:t>проєкт</a:t>
            </a:r>
            <a:r>
              <a:rPr dirty="0"/>
              <a:t> </a:t>
            </a:r>
            <a:r>
              <a:rPr dirty="0" err="1"/>
              <a:t>об'єднує</a:t>
            </a:r>
            <a:r>
              <a:rPr dirty="0"/>
              <a:t> </a:t>
            </a:r>
            <a:r>
              <a:rPr dirty="0" err="1"/>
              <a:t>всю</a:t>
            </a:r>
            <a:r>
              <a:rPr dirty="0"/>
              <a:t> </a:t>
            </a:r>
            <a:r>
              <a:rPr dirty="0" err="1"/>
              <a:t>бізнес-логіку</a:t>
            </a:r>
            <a:r>
              <a:rPr dirty="0"/>
              <a:t>, </a:t>
            </a:r>
            <a:r>
              <a:rPr dirty="0" err="1"/>
              <a:t>базу</a:t>
            </a:r>
            <a:r>
              <a:rPr dirty="0"/>
              <a:t> </a:t>
            </a:r>
            <a:r>
              <a:rPr dirty="0" err="1"/>
              <a:t>даних</a:t>
            </a:r>
            <a:r>
              <a:rPr dirty="0"/>
              <a:t> </a:t>
            </a:r>
            <a:r>
              <a:rPr dirty="0" err="1"/>
              <a:t>та</a:t>
            </a:r>
            <a:r>
              <a:rPr dirty="0"/>
              <a:t> </a:t>
            </a:r>
            <a:r>
              <a:rPr dirty="0" err="1"/>
              <a:t>інтерфейс</a:t>
            </a:r>
            <a:r>
              <a:rPr dirty="0"/>
              <a:t> </a:t>
            </a:r>
            <a:r>
              <a:rPr dirty="0" err="1"/>
              <a:t>користувача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lang="uk-UA" dirty="0"/>
              <a:t>	</a:t>
            </a:r>
            <a:r>
              <a:rPr dirty="0" err="1"/>
              <a:t>Застосунок</a:t>
            </a:r>
            <a:r>
              <a:rPr dirty="0"/>
              <a:t> </a:t>
            </a:r>
            <a:r>
              <a:rPr dirty="0" err="1"/>
              <a:t>запускається</a:t>
            </a:r>
            <a:r>
              <a:rPr dirty="0"/>
              <a:t> </a:t>
            </a:r>
            <a:r>
              <a:rPr dirty="0" err="1"/>
              <a:t>як</a:t>
            </a:r>
            <a:r>
              <a:rPr dirty="0"/>
              <a:t> </a:t>
            </a:r>
            <a:r>
              <a:rPr dirty="0" err="1"/>
              <a:t>одна</a:t>
            </a:r>
            <a:r>
              <a:rPr dirty="0"/>
              <a:t> </a:t>
            </a:r>
            <a:r>
              <a:rPr dirty="0" err="1"/>
              <a:t>програма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Проблеми монолітної архітектури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dirty="0"/>
              <a:t>1. </a:t>
            </a:r>
            <a:r>
              <a:rPr dirty="0" err="1"/>
              <a:t>Жорстке</a:t>
            </a:r>
            <a:r>
              <a:rPr dirty="0"/>
              <a:t> </a:t>
            </a:r>
            <a:r>
              <a:rPr dirty="0" err="1"/>
              <a:t>зв'язування</a:t>
            </a:r>
            <a:r>
              <a:rPr dirty="0"/>
              <a:t> </a:t>
            </a:r>
            <a:r>
              <a:rPr dirty="0" err="1"/>
              <a:t>компонентів</a:t>
            </a:r>
            <a:r>
              <a:rPr dirty="0"/>
              <a:t>:</a:t>
            </a:r>
          </a:p>
          <a:p>
            <a:pPr marL="0" indent="0">
              <a:buNone/>
            </a:pPr>
            <a:r>
              <a:rPr dirty="0"/>
              <a:t>  - </a:t>
            </a:r>
            <a:r>
              <a:rPr dirty="0" err="1"/>
              <a:t>Зміни</a:t>
            </a:r>
            <a:r>
              <a:rPr dirty="0"/>
              <a:t> в </a:t>
            </a:r>
            <a:r>
              <a:rPr dirty="0" err="1"/>
              <a:t>одному</a:t>
            </a:r>
            <a:r>
              <a:rPr dirty="0"/>
              <a:t> </a:t>
            </a:r>
            <a:r>
              <a:rPr dirty="0" err="1"/>
              <a:t>модулі</a:t>
            </a:r>
            <a:r>
              <a:rPr dirty="0"/>
              <a:t> </a:t>
            </a:r>
            <a:r>
              <a:rPr dirty="0" err="1"/>
              <a:t>можуть</a:t>
            </a:r>
            <a:r>
              <a:rPr dirty="0"/>
              <a:t> </a:t>
            </a:r>
            <a:r>
              <a:rPr dirty="0" err="1"/>
              <a:t>порушити</a:t>
            </a:r>
            <a:r>
              <a:rPr dirty="0"/>
              <a:t> </a:t>
            </a:r>
            <a:r>
              <a:rPr dirty="0" err="1"/>
              <a:t>роботу</a:t>
            </a:r>
            <a:r>
              <a:rPr dirty="0"/>
              <a:t> </a:t>
            </a:r>
            <a:r>
              <a:rPr dirty="0" err="1"/>
              <a:t>інших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dirty="0"/>
              <a:t>2. </a:t>
            </a:r>
            <a:r>
              <a:rPr dirty="0" err="1"/>
              <a:t>Труднощі</a:t>
            </a:r>
            <a:r>
              <a:rPr dirty="0"/>
              <a:t> </a:t>
            </a:r>
            <a:r>
              <a:rPr dirty="0" err="1"/>
              <a:t>масштабування</a:t>
            </a:r>
            <a:r>
              <a:rPr dirty="0"/>
              <a:t>:</a:t>
            </a:r>
          </a:p>
          <a:p>
            <a:pPr marL="0" indent="0">
              <a:buNone/>
            </a:pPr>
            <a:r>
              <a:rPr dirty="0"/>
              <a:t>  - </a:t>
            </a:r>
            <a:r>
              <a:rPr dirty="0" err="1"/>
              <a:t>Неможливо</a:t>
            </a:r>
            <a:r>
              <a:rPr dirty="0"/>
              <a:t> </a:t>
            </a:r>
            <a:r>
              <a:rPr dirty="0" err="1"/>
              <a:t>масштабувати</a:t>
            </a:r>
            <a:r>
              <a:rPr dirty="0"/>
              <a:t> </a:t>
            </a:r>
            <a:r>
              <a:rPr dirty="0" err="1"/>
              <a:t>окремі</a:t>
            </a:r>
            <a:r>
              <a:rPr dirty="0"/>
              <a:t> </a:t>
            </a:r>
            <a:r>
              <a:rPr dirty="0" err="1"/>
              <a:t>частини</a:t>
            </a:r>
            <a:r>
              <a:rPr dirty="0"/>
              <a:t> </a:t>
            </a:r>
            <a:r>
              <a:rPr dirty="0" err="1"/>
              <a:t>системи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dirty="0"/>
              <a:t>3. </a:t>
            </a:r>
            <a:r>
              <a:rPr dirty="0" err="1"/>
              <a:t>Ризик</a:t>
            </a:r>
            <a:r>
              <a:rPr dirty="0"/>
              <a:t> </a:t>
            </a:r>
            <a:r>
              <a:rPr dirty="0" err="1"/>
              <a:t>відмови</a:t>
            </a:r>
            <a:r>
              <a:rPr dirty="0"/>
              <a:t>:</a:t>
            </a:r>
          </a:p>
          <a:p>
            <a:pPr marL="0" indent="0">
              <a:buNone/>
            </a:pPr>
            <a:r>
              <a:rPr lang="uk-UA" dirty="0"/>
              <a:t> </a:t>
            </a:r>
            <a:r>
              <a:rPr dirty="0"/>
              <a:t> - </a:t>
            </a:r>
            <a:r>
              <a:rPr dirty="0" err="1"/>
              <a:t>Помилка</a:t>
            </a:r>
            <a:r>
              <a:rPr dirty="0"/>
              <a:t> в </a:t>
            </a:r>
            <a:r>
              <a:rPr dirty="0" err="1"/>
              <a:t>одному</a:t>
            </a:r>
            <a:r>
              <a:rPr dirty="0"/>
              <a:t> </a:t>
            </a:r>
            <a:r>
              <a:rPr dirty="0" err="1"/>
              <a:t>місці</a:t>
            </a:r>
            <a:r>
              <a:rPr dirty="0"/>
              <a:t> </a:t>
            </a:r>
            <a:r>
              <a:rPr dirty="0" err="1"/>
              <a:t>може</a:t>
            </a:r>
            <a:r>
              <a:rPr dirty="0"/>
              <a:t> </a:t>
            </a:r>
            <a:r>
              <a:rPr dirty="0" err="1"/>
              <a:t>зупинити</a:t>
            </a:r>
            <a:r>
              <a:rPr dirty="0"/>
              <a:t> </a:t>
            </a:r>
            <a:r>
              <a:rPr dirty="0" err="1"/>
              <a:t>всю</a:t>
            </a:r>
            <a:r>
              <a:rPr dirty="0"/>
              <a:t> </a:t>
            </a:r>
            <a:r>
              <a:rPr dirty="0" err="1"/>
              <a:t>систему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Що таке мікросервіси?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/>
              <a:t>	</a:t>
            </a:r>
            <a:r>
              <a:rPr dirty="0" err="1"/>
              <a:t>Розподілена</a:t>
            </a:r>
            <a:r>
              <a:rPr dirty="0"/>
              <a:t> </a:t>
            </a:r>
            <a:r>
              <a:rPr dirty="0" err="1"/>
              <a:t>архітектура</a:t>
            </a:r>
            <a:r>
              <a:rPr dirty="0"/>
              <a:t>, в </a:t>
            </a:r>
            <a:r>
              <a:rPr dirty="0" err="1"/>
              <a:t>якій</a:t>
            </a:r>
            <a:r>
              <a:rPr dirty="0"/>
              <a:t> </a:t>
            </a:r>
            <a:r>
              <a:rPr dirty="0" err="1"/>
              <a:t>система</a:t>
            </a:r>
            <a:r>
              <a:rPr dirty="0"/>
              <a:t> </a:t>
            </a:r>
            <a:r>
              <a:rPr dirty="0" err="1"/>
              <a:t>поділена</a:t>
            </a:r>
            <a:r>
              <a:rPr dirty="0"/>
              <a:t> </a:t>
            </a:r>
            <a:r>
              <a:rPr dirty="0" err="1"/>
              <a:t>на</a:t>
            </a:r>
            <a:r>
              <a:rPr dirty="0"/>
              <a:t> </a:t>
            </a:r>
            <a:r>
              <a:rPr dirty="0" err="1"/>
              <a:t>окремі</a:t>
            </a:r>
            <a:r>
              <a:rPr dirty="0"/>
              <a:t> </a:t>
            </a:r>
            <a:r>
              <a:rPr dirty="0" err="1"/>
              <a:t>сервіси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lang="uk-UA" dirty="0"/>
              <a:t>	</a:t>
            </a:r>
            <a:r>
              <a:rPr dirty="0" err="1"/>
              <a:t>Кожен</a:t>
            </a:r>
            <a:r>
              <a:rPr dirty="0"/>
              <a:t> </a:t>
            </a:r>
            <a:r>
              <a:rPr dirty="0" err="1"/>
              <a:t>сервіс</a:t>
            </a:r>
            <a:r>
              <a:rPr dirty="0"/>
              <a:t> </a:t>
            </a:r>
            <a:r>
              <a:rPr dirty="0" err="1"/>
              <a:t>відповідає</a:t>
            </a:r>
            <a:r>
              <a:rPr dirty="0"/>
              <a:t> </a:t>
            </a:r>
            <a:r>
              <a:rPr dirty="0" err="1"/>
              <a:t>за</a:t>
            </a:r>
            <a:r>
              <a:rPr dirty="0"/>
              <a:t> </a:t>
            </a:r>
            <a:r>
              <a:rPr dirty="0" err="1"/>
              <a:t>конкретну</a:t>
            </a:r>
            <a:r>
              <a:rPr dirty="0"/>
              <a:t> </a:t>
            </a:r>
            <a:r>
              <a:rPr dirty="0" err="1"/>
              <a:t>функцію</a:t>
            </a:r>
            <a:r>
              <a:rPr dirty="0"/>
              <a:t> </a:t>
            </a:r>
            <a:r>
              <a:rPr dirty="0" err="1"/>
              <a:t>та</a:t>
            </a:r>
            <a:r>
              <a:rPr dirty="0"/>
              <a:t> </a:t>
            </a:r>
            <a:r>
              <a:rPr dirty="0" err="1"/>
              <a:t>виконується</a:t>
            </a:r>
            <a:r>
              <a:rPr dirty="0"/>
              <a:t> </a:t>
            </a:r>
            <a:r>
              <a:rPr dirty="0" err="1"/>
              <a:t>незалежно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lang="uk-UA" dirty="0"/>
              <a:t>	</a:t>
            </a:r>
            <a:r>
              <a:rPr dirty="0" err="1"/>
              <a:t>Комунікація</a:t>
            </a:r>
            <a:r>
              <a:rPr dirty="0"/>
              <a:t> </a:t>
            </a:r>
            <a:r>
              <a:rPr dirty="0" err="1"/>
              <a:t>між</a:t>
            </a:r>
            <a:r>
              <a:rPr dirty="0"/>
              <a:t> </a:t>
            </a:r>
            <a:r>
              <a:rPr dirty="0" err="1"/>
              <a:t>сервісами</a:t>
            </a:r>
            <a:r>
              <a:rPr dirty="0"/>
              <a:t> </a:t>
            </a:r>
            <a:r>
              <a:rPr dirty="0" err="1"/>
              <a:t>здійснюється</a:t>
            </a:r>
            <a:r>
              <a:rPr dirty="0"/>
              <a:t> </a:t>
            </a:r>
            <a:r>
              <a:rPr dirty="0" err="1"/>
              <a:t>через</a:t>
            </a:r>
            <a:r>
              <a:rPr dirty="0"/>
              <a:t> HTTP, REST, Kafka </a:t>
            </a:r>
            <a:r>
              <a:rPr dirty="0" err="1"/>
              <a:t>тощо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 err="1"/>
              <a:t>Переваги</a:t>
            </a:r>
            <a:r>
              <a:rPr dirty="0"/>
              <a:t> </a:t>
            </a:r>
            <a:r>
              <a:rPr dirty="0" err="1"/>
              <a:t>мікросервісної</a:t>
            </a:r>
            <a:r>
              <a:rPr dirty="0"/>
              <a:t> </a:t>
            </a:r>
            <a:r>
              <a:rPr dirty="0" err="1"/>
              <a:t>архітектури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	</a:t>
            </a:r>
            <a:r>
              <a:rPr dirty="0" err="1"/>
              <a:t>Гнучкість</a:t>
            </a:r>
            <a:r>
              <a:rPr dirty="0"/>
              <a:t> </a:t>
            </a:r>
            <a:r>
              <a:rPr dirty="0" err="1"/>
              <a:t>розробки</a:t>
            </a:r>
            <a:r>
              <a:rPr dirty="0"/>
              <a:t>:</a:t>
            </a:r>
          </a:p>
          <a:p>
            <a:pPr marL="0" indent="0">
              <a:buNone/>
            </a:pPr>
            <a:r>
              <a:rPr dirty="0"/>
              <a:t>- </a:t>
            </a:r>
            <a:r>
              <a:rPr dirty="0" err="1"/>
              <a:t>Зміни</a:t>
            </a:r>
            <a:r>
              <a:rPr dirty="0"/>
              <a:t> в </a:t>
            </a:r>
            <a:r>
              <a:rPr dirty="0" err="1"/>
              <a:t>одному</a:t>
            </a:r>
            <a:r>
              <a:rPr dirty="0"/>
              <a:t> </a:t>
            </a:r>
            <a:r>
              <a:rPr dirty="0" err="1"/>
              <a:t>сервісі</a:t>
            </a:r>
            <a:r>
              <a:rPr dirty="0"/>
              <a:t> </a:t>
            </a:r>
            <a:r>
              <a:rPr dirty="0" err="1"/>
              <a:t>не</a:t>
            </a:r>
            <a:r>
              <a:rPr dirty="0"/>
              <a:t> </a:t>
            </a:r>
            <a:r>
              <a:rPr dirty="0" err="1"/>
              <a:t>впливають</a:t>
            </a:r>
            <a:r>
              <a:rPr dirty="0"/>
              <a:t> </a:t>
            </a:r>
            <a:r>
              <a:rPr dirty="0" err="1"/>
              <a:t>на</a:t>
            </a:r>
            <a:r>
              <a:rPr dirty="0"/>
              <a:t> </a:t>
            </a:r>
            <a:r>
              <a:rPr dirty="0" err="1"/>
              <a:t>інші</a:t>
            </a:r>
            <a:r>
              <a:rPr dirty="0"/>
              <a:t>.</a:t>
            </a:r>
            <a:endParaRPr lang="uk-UA" dirty="0"/>
          </a:p>
          <a:p>
            <a:pPr marL="0" indent="0">
              <a:buNone/>
            </a:pPr>
            <a:r>
              <a:rPr lang="uk-UA" dirty="0"/>
              <a:t>	</a:t>
            </a:r>
            <a:r>
              <a:rPr dirty="0" err="1"/>
              <a:t>Швидше</a:t>
            </a:r>
            <a:r>
              <a:rPr dirty="0"/>
              <a:t> </a:t>
            </a:r>
            <a:r>
              <a:rPr dirty="0" err="1"/>
              <a:t>оновлення</a:t>
            </a:r>
            <a:r>
              <a:rPr dirty="0"/>
              <a:t>:</a:t>
            </a:r>
          </a:p>
          <a:p>
            <a:pPr marL="0" indent="0">
              <a:buNone/>
            </a:pPr>
            <a:r>
              <a:rPr dirty="0"/>
              <a:t>- </a:t>
            </a:r>
            <a:r>
              <a:rPr dirty="0" err="1"/>
              <a:t>Розробка</a:t>
            </a:r>
            <a:r>
              <a:rPr dirty="0"/>
              <a:t> і </a:t>
            </a:r>
            <a:r>
              <a:rPr dirty="0" err="1"/>
              <a:t>розгортання</a:t>
            </a:r>
            <a:r>
              <a:rPr dirty="0"/>
              <a:t> </a:t>
            </a:r>
            <a:r>
              <a:rPr dirty="0" err="1"/>
              <a:t>відбувається</a:t>
            </a:r>
            <a:r>
              <a:rPr dirty="0"/>
              <a:t> </a:t>
            </a:r>
            <a:r>
              <a:rPr dirty="0" err="1"/>
              <a:t>незалежно</a:t>
            </a:r>
            <a:r>
              <a:rPr dirty="0"/>
              <a:t>.</a:t>
            </a:r>
            <a:endParaRPr lang="uk-UA" dirty="0"/>
          </a:p>
          <a:p>
            <a:pPr marL="0" indent="0">
              <a:buNone/>
            </a:pPr>
            <a:r>
              <a:rPr lang="uk-UA" dirty="0"/>
              <a:t>	</a:t>
            </a:r>
            <a:r>
              <a:rPr dirty="0" err="1"/>
              <a:t>Технологічна</a:t>
            </a:r>
            <a:r>
              <a:rPr dirty="0"/>
              <a:t> </a:t>
            </a:r>
            <a:r>
              <a:rPr dirty="0" err="1"/>
              <a:t>різноманітність</a:t>
            </a:r>
            <a:r>
              <a:rPr dirty="0"/>
              <a:t>:</a:t>
            </a:r>
          </a:p>
          <a:p>
            <a:pPr marL="0" indent="0">
              <a:buNone/>
            </a:pPr>
            <a:r>
              <a:rPr dirty="0"/>
              <a:t>- </a:t>
            </a:r>
            <a:r>
              <a:rPr dirty="0" err="1"/>
              <a:t>Сервіси</a:t>
            </a:r>
            <a:r>
              <a:rPr dirty="0"/>
              <a:t> </a:t>
            </a:r>
            <a:r>
              <a:rPr dirty="0" err="1"/>
              <a:t>можуть</a:t>
            </a:r>
            <a:r>
              <a:rPr dirty="0"/>
              <a:t> </a:t>
            </a:r>
            <a:r>
              <a:rPr dirty="0" err="1"/>
              <a:t>використовувати</a:t>
            </a:r>
            <a:r>
              <a:rPr dirty="0"/>
              <a:t> </a:t>
            </a:r>
            <a:r>
              <a:rPr dirty="0" err="1"/>
              <a:t>різні</a:t>
            </a:r>
            <a:r>
              <a:rPr dirty="0"/>
              <a:t> </a:t>
            </a:r>
            <a:r>
              <a:rPr dirty="0" err="1"/>
              <a:t>мови</a:t>
            </a:r>
            <a:r>
              <a:rPr dirty="0"/>
              <a:t> </a:t>
            </a:r>
            <a:r>
              <a:rPr dirty="0" err="1"/>
              <a:t>програмування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 err="1"/>
              <a:t>Переваги</a:t>
            </a:r>
            <a:r>
              <a:rPr dirty="0"/>
              <a:t> </a:t>
            </a:r>
            <a:r>
              <a:rPr dirty="0" err="1"/>
              <a:t>мікросервісної</a:t>
            </a:r>
            <a:r>
              <a:rPr dirty="0"/>
              <a:t> </a:t>
            </a:r>
            <a:r>
              <a:rPr dirty="0" err="1"/>
              <a:t>архітектури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/>
              <a:t>	</a:t>
            </a:r>
            <a:r>
              <a:rPr dirty="0" err="1"/>
              <a:t>Масштабованість</a:t>
            </a:r>
            <a:r>
              <a:rPr dirty="0"/>
              <a:t>:</a:t>
            </a:r>
          </a:p>
          <a:p>
            <a:pPr marL="0" indent="0">
              <a:buNone/>
            </a:pPr>
            <a:r>
              <a:rPr dirty="0"/>
              <a:t>- </a:t>
            </a:r>
            <a:r>
              <a:rPr dirty="0" err="1"/>
              <a:t>Можна</a:t>
            </a:r>
            <a:r>
              <a:rPr dirty="0"/>
              <a:t> </a:t>
            </a:r>
            <a:r>
              <a:rPr dirty="0" err="1"/>
              <a:t>масштабувати</a:t>
            </a:r>
            <a:r>
              <a:rPr dirty="0"/>
              <a:t> </a:t>
            </a:r>
            <a:r>
              <a:rPr dirty="0" err="1"/>
              <a:t>лише</a:t>
            </a:r>
            <a:r>
              <a:rPr dirty="0"/>
              <a:t> </a:t>
            </a:r>
            <a:r>
              <a:rPr dirty="0" err="1"/>
              <a:t>сервіси</a:t>
            </a:r>
            <a:r>
              <a:rPr dirty="0"/>
              <a:t> з </a:t>
            </a:r>
            <a:r>
              <a:rPr dirty="0" err="1"/>
              <a:t>високим</a:t>
            </a:r>
            <a:r>
              <a:rPr dirty="0"/>
              <a:t> </a:t>
            </a:r>
            <a:r>
              <a:rPr dirty="0" err="1"/>
              <a:t>навантаженням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lang="uk-UA" dirty="0"/>
              <a:t>	</a:t>
            </a:r>
            <a:r>
              <a:rPr dirty="0" err="1"/>
              <a:t>Підвищена</a:t>
            </a:r>
            <a:r>
              <a:rPr dirty="0"/>
              <a:t> </a:t>
            </a:r>
            <a:r>
              <a:rPr dirty="0" err="1"/>
              <a:t>надійність</a:t>
            </a:r>
            <a:r>
              <a:rPr dirty="0"/>
              <a:t>:</a:t>
            </a:r>
          </a:p>
          <a:p>
            <a:pPr marL="0" indent="0">
              <a:buNone/>
            </a:pPr>
            <a:r>
              <a:rPr dirty="0"/>
              <a:t>- </a:t>
            </a:r>
            <a:r>
              <a:rPr dirty="0" err="1"/>
              <a:t>Відмова</a:t>
            </a:r>
            <a:r>
              <a:rPr dirty="0"/>
              <a:t> </a:t>
            </a:r>
            <a:r>
              <a:rPr dirty="0" err="1"/>
              <a:t>одного</a:t>
            </a:r>
            <a:r>
              <a:rPr dirty="0"/>
              <a:t> </a:t>
            </a:r>
            <a:r>
              <a:rPr dirty="0" err="1"/>
              <a:t>сервісу</a:t>
            </a:r>
            <a:r>
              <a:rPr dirty="0"/>
              <a:t> </a:t>
            </a:r>
            <a:r>
              <a:rPr dirty="0" err="1"/>
              <a:t>не</a:t>
            </a:r>
            <a:r>
              <a:rPr dirty="0"/>
              <a:t> </a:t>
            </a:r>
            <a:r>
              <a:rPr dirty="0" err="1"/>
              <a:t>впливає</a:t>
            </a:r>
            <a:r>
              <a:rPr dirty="0"/>
              <a:t> </a:t>
            </a:r>
            <a:r>
              <a:rPr dirty="0" err="1"/>
              <a:t>на</a:t>
            </a:r>
            <a:r>
              <a:rPr dirty="0"/>
              <a:t> </a:t>
            </a:r>
            <a:r>
              <a:rPr dirty="0" err="1"/>
              <a:t>інші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lang="uk-UA" dirty="0"/>
              <a:t>	</a:t>
            </a:r>
            <a:r>
              <a:rPr dirty="0" err="1"/>
              <a:t>Розподіл</a:t>
            </a:r>
            <a:r>
              <a:rPr dirty="0"/>
              <a:t> </a:t>
            </a:r>
            <a:r>
              <a:rPr dirty="0" err="1"/>
              <a:t>команд</a:t>
            </a:r>
            <a:r>
              <a:rPr dirty="0"/>
              <a:t>:</a:t>
            </a:r>
          </a:p>
          <a:p>
            <a:pPr marL="0" indent="0">
              <a:buNone/>
            </a:pPr>
            <a:r>
              <a:rPr dirty="0"/>
              <a:t>- </a:t>
            </a:r>
            <a:r>
              <a:rPr dirty="0" err="1"/>
              <a:t>Кожна</a:t>
            </a:r>
            <a:r>
              <a:rPr dirty="0"/>
              <a:t> </a:t>
            </a:r>
            <a:r>
              <a:rPr dirty="0" err="1"/>
              <a:t>команда</a:t>
            </a:r>
            <a:r>
              <a:rPr dirty="0"/>
              <a:t> </a:t>
            </a:r>
            <a:r>
              <a:rPr dirty="0" err="1"/>
              <a:t>відповідає</a:t>
            </a:r>
            <a:r>
              <a:rPr dirty="0"/>
              <a:t> </a:t>
            </a:r>
            <a:r>
              <a:rPr dirty="0" err="1"/>
              <a:t>за</a:t>
            </a:r>
            <a:r>
              <a:rPr dirty="0"/>
              <a:t> </a:t>
            </a:r>
            <a:r>
              <a:rPr dirty="0" err="1"/>
              <a:t>свій</a:t>
            </a:r>
            <a:r>
              <a:rPr dirty="0"/>
              <a:t> </a:t>
            </a:r>
            <a:r>
              <a:rPr dirty="0" err="1"/>
              <a:t>сервіс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Недоліки мікросервісної архітектури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uk-UA" dirty="0"/>
              <a:t>	</a:t>
            </a:r>
            <a:r>
              <a:rPr dirty="0"/>
              <a:t>1. </a:t>
            </a:r>
            <a:r>
              <a:rPr dirty="0" err="1"/>
              <a:t>Складність</a:t>
            </a:r>
            <a:r>
              <a:rPr dirty="0"/>
              <a:t> </a:t>
            </a:r>
            <a:r>
              <a:rPr dirty="0" err="1"/>
              <a:t>управління</a:t>
            </a:r>
            <a:r>
              <a:rPr dirty="0"/>
              <a:t>:</a:t>
            </a:r>
          </a:p>
          <a:p>
            <a:pPr marL="0" indent="0">
              <a:buNone/>
            </a:pPr>
            <a:r>
              <a:rPr dirty="0"/>
              <a:t>- </a:t>
            </a:r>
            <a:r>
              <a:rPr dirty="0" err="1"/>
              <a:t>Багато</a:t>
            </a:r>
            <a:r>
              <a:rPr dirty="0"/>
              <a:t> </a:t>
            </a:r>
            <a:r>
              <a:rPr dirty="0" err="1"/>
              <a:t>сервісів</a:t>
            </a:r>
            <a:r>
              <a:rPr dirty="0"/>
              <a:t> </a:t>
            </a:r>
            <a:r>
              <a:rPr dirty="0" err="1"/>
              <a:t>потребують</a:t>
            </a:r>
            <a:r>
              <a:rPr dirty="0"/>
              <a:t> </a:t>
            </a:r>
            <a:r>
              <a:rPr dirty="0" err="1"/>
              <a:t>моніторингу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lang="uk-UA" dirty="0"/>
              <a:t>	</a:t>
            </a:r>
            <a:r>
              <a:rPr dirty="0"/>
              <a:t>2.</a:t>
            </a:r>
            <a:r>
              <a:rPr lang="uk-UA" dirty="0"/>
              <a:t> </a:t>
            </a:r>
            <a:r>
              <a:rPr dirty="0" err="1"/>
              <a:t>Складність</a:t>
            </a:r>
            <a:r>
              <a:rPr dirty="0"/>
              <a:t> </a:t>
            </a:r>
            <a:r>
              <a:rPr dirty="0" err="1"/>
              <a:t>комунікації</a:t>
            </a:r>
            <a:r>
              <a:rPr dirty="0"/>
              <a:t>:</a:t>
            </a:r>
          </a:p>
          <a:p>
            <a:pPr marL="0" indent="0">
              <a:buNone/>
            </a:pPr>
            <a:r>
              <a:rPr dirty="0"/>
              <a:t>- </a:t>
            </a:r>
            <a:r>
              <a:rPr dirty="0" err="1"/>
              <a:t>Дані</a:t>
            </a:r>
            <a:r>
              <a:rPr dirty="0"/>
              <a:t> </a:t>
            </a:r>
            <a:r>
              <a:rPr dirty="0" err="1"/>
              <a:t>передаються</a:t>
            </a:r>
            <a:r>
              <a:rPr dirty="0"/>
              <a:t> </a:t>
            </a:r>
            <a:r>
              <a:rPr dirty="0" err="1"/>
              <a:t>через</a:t>
            </a:r>
            <a:r>
              <a:rPr dirty="0"/>
              <a:t> </a:t>
            </a:r>
            <a:r>
              <a:rPr dirty="0" err="1"/>
              <a:t>мережу</a:t>
            </a:r>
            <a:r>
              <a:rPr dirty="0"/>
              <a:t>, </a:t>
            </a:r>
            <a:r>
              <a:rPr dirty="0" err="1"/>
              <a:t>можливі</a:t>
            </a:r>
            <a:r>
              <a:rPr dirty="0"/>
              <a:t> </a:t>
            </a:r>
            <a:r>
              <a:rPr dirty="0" err="1"/>
              <a:t>затримки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lang="uk-UA" dirty="0"/>
              <a:t>	</a:t>
            </a:r>
            <a:r>
              <a:rPr dirty="0"/>
              <a:t>3. </a:t>
            </a:r>
            <a:r>
              <a:rPr dirty="0" err="1"/>
              <a:t>Узгодженість</a:t>
            </a:r>
            <a:r>
              <a:rPr dirty="0"/>
              <a:t> </a:t>
            </a:r>
            <a:r>
              <a:rPr dirty="0" err="1"/>
              <a:t>даних</a:t>
            </a:r>
            <a:r>
              <a:rPr dirty="0"/>
              <a:t>:</a:t>
            </a:r>
          </a:p>
          <a:p>
            <a:pPr marL="0" indent="0">
              <a:buNone/>
            </a:pPr>
            <a:r>
              <a:rPr dirty="0"/>
              <a:t>- </a:t>
            </a:r>
            <a:r>
              <a:rPr dirty="0" err="1"/>
              <a:t>Дані</a:t>
            </a:r>
            <a:r>
              <a:rPr dirty="0"/>
              <a:t> </a:t>
            </a:r>
            <a:r>
              <a:rPr dirty="0" err="1"/>
              <a:t>між</a:t>
            </a:r>
            <a:r>
              <a:rPr dirty="0"/>
              <a:t> </a:t>
            </a:r>
            <a:r>
              <a:rPr dirty="0" err="1"/>
              <a:t>сервісами</a:t>
            </a:r>
            <a:r>
              <a:rPr dirty="0"/>
              <a:t> </a:t>
            </a:r>
            <a:r>
              <a:rPr dirty="0" err="1"/>
              <a:t>можуть</a:t>
            </a:r>
            <a:r>
              <a:rPr dirty="0"/>
              <a:t> </a:t>
            </a:r>
            <a:r>
              <a:rPr dirty="0" err="1"/>
              <a:t>бути</a:t>
            </a:r>
            <a:r>
              <a:rPr dirty="0"/>
              <a:t> </a:t>
            </a:r>
            <a:r>
              <a:rPr dirty="0" err="1"/>
              <a:t>не</a:t>
            </a:r>
            <a:r>
              <a:rPr dirty="0"/>
              <a:t> </a:t>
            </a:r>
            <a:r>
              <a:rPr dirty="0" err="1"/>
              <a:t>синхронізованими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lang="uk-UA" dirty="0"/>
              <a:t>	</a:t>
            </a:r>
            <a:r>
              <a:rPr dirty="0"/>
              <a:t>4. </a:t>
            </a:r>
            <a:r>
              <a:rPr dirty="0" err="1"/>
              <a:t>Витрати</a:t>
            </a:r>
            <a:r>
              <a:rPr dirty="0"/>
              <a:t> </a:t>
            </a:r>
            <a:r>
              <a:rPr dirty="0" err="1"/>
              <a:t>на</a:t>
            </a:r>
            <a:r>
              <a:rPr dirty="0"/>
              <a:t> </a:t>
            </a:r>
            <a:r>
              <a:rPr dirty="0" err="1"/>
              <a:t>інфраструктуру</a:t>
            </a:r>
            <a:r>
              <a:rPr dirty="0"/>
              <a:t>:</a:t>
            </a:r>
          </a:p>
          <a:p>
            <a:pPr marL="0" indent="0">
              <a:buNone/>
            </a:pPr>
            <a:r>
              <a:rPr dirty="0"/>
              <a:t>- </a:t>
            </a:r>
            <a:r>
              <a:rPr dirty="0" err="1"/>
              <a:t>Кожен</a:t>
            </a:r>
            <a:r>
              <a:rPr dirty="0"/>
              <a:t> </a:t>
            </a:r>
            <a:r>
              <a:rPr dirty="0" err="1"/>
              <a:t>сервіс</a:t>
            </a:r>
            <a:r>
              <a:rPr dirty="0"/>
              <a:t> </a:t>
            </a:r>
            <a:r>
              <a:rPr dirty="0" err="1"/>
              <a:t>вимагає</a:t>
            </a:r>
            <a:r>
              <a:rPr dirty="0"/>
              <a:t> </a:t>
            </a:r>
            <a:r>
              <a:rPr dirty="0" err="1"/>
              <a:t>окремих</a:t>
            </a:r>
            <a:r>
              <a:rPr dirty="0"/>
              <a:t> </a:t>
            </a:r>
            <a:r>
              <a:rPr dirty="0" err="1"/>
              <a:t>серверів</a:t>
            </a:r>
            <a:r>
              <a:rPr dirty="0"/>
              <a:t> </a:t>
            </a:r>
            <a:r>
              <a:rPr dirty="0" err="1"/>
              <a:t>або</a:t>
            </a:r>
            <a:r>
              <a:rPr dirty="0"/>
              <a:t> </a:t>
            </a:r>
            <a:r>
              <a:rPr dirty="0" err="1"/>
              <a:t>контейнерів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Моноліт чи мікросервіси: Що обрати?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	</a:t>
            </a:r>
            <a:r>
              <a:rPr dirty="0" err="1"/>
              <a:t>Моноліт</a:t>
            </a:r>
            <a:r>
              <a:rPr dirty="0"/>
              <a:t>:</a:t>
            </a:r>
          </a:p>
          <a:p>
            <a:pPr marL="0" indent="0">
              <a:buNone/>
            </a:pPr>
            <a:r>
              <a:rPr dirty="0"/>
              <a:t>- </a:t>
            </a:r>
            <a:r>
              <a:rPr dirty="0" err="1"/>
              <a:t>Простий</a:t>
            </a:r>
            <a:r>
              <a:rPr dirty="0"/>
              <a:t> у </a:t>
            </a:r>
            <a:r>
              <a:rPr dirty="0" err="1"/>
              <a:t>розробці</a:t>
            </a:r>
            <a:r>
              <a:rPr dirty="0"/>
              <a:t> </a:t>
            </a:r>
            <a:r>
              <a:rPr dirty="0" err="1"/>
              <a:t>для</a:t>
            </a:r>
            <a:r>
              <a:rPr dirty="0"/>
              <a:t> </a:t>
            </a:r>
            <a:r>
              <a:rPr dirty="0" err="1"/>
              <a:t>невеликих</a:t>
            </a:r>
            <a:r>
              <a:rPr dirty="0"/>
              <a:t> </a:t>
            </a:r>
            <a:r>
              <a:rPr dirty="0" err="1"/>
              <a:t>проєктів</a:t>
            </a:r>
            <a:r>
              <a:rPr dirty="0"/>
              <a:t> </a:t>
            </a:r>
            <a:r>
              <a:rPr dirty="0" err="1"/>
              <a:t>або</a:t>
            </a:r>
            <a:r>
              <a:rPr dirty="0"/>
              <a:t> </a:t>
            </a:r>
            <a:r>
              <a:rPr dirty="0" err="1"/>
              <a:t>стартапів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dirty="0"/>
              <a:t>- </a:t>
            </a:r>
            <a:r>
              <a:rPr dirty="0" err="1"/>
              <a:t>Менше</a:t>
            </a:r>
            <a:r>
              <a:rPr dirty="0"/>
              <a:t> </a:t>
            </a:r>
            <a:r>
              <a:rPr dirty="0" err="1"/>
              <a:t>технічної</a:t>
            </a:r>
            <a:r>
              <a:rPr dirty="0"/>
              <a:t> </a:t>
            </a:r>
            <a:r>
              <a:rPr dirty="0" err="1"/>
              <a:t>складності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lang="uk-UA" dirty="0"/>
              <a:t>	</a:t>
            </a:r>
            <a:r>
              <a:rPr dirty="0" err="1"/>
              <a:t>Мікросервіси</a:t>
            </a:r>
            <a:r>
              <a:rPr dirty="0"/>
              <a:t>:</a:t>
            </a:r>
          </a:p>
          <a:p>
            <a:pPr marL="0" indent="0">
              <a:buNone/>
            </a:pPr>
            <a:r>
              <a:rPr dirty="0"/>
              <a:t>- </a:t>
            </a:r>
            <a:r>
              <a:rPr dirty="0" err="1"/>
              <a:t>Кращі</a:t>
            </a:r>
            <a:r>
              <a:rPr dirty="0"/>
              <a:t> </a:t>
            </a:r>
            <a:r>
              <a:rPr dirty="0" err="1"/>
              <a:t>для</a:t>
            </a:r>
            <a:r>
              <a:rPr dirty="0"/>
              <a:t> </a:t>
            </a:r>
            <a:r>
              <a:rPr dirty="0" err="1"/>
              <a:t>великих</a:t>
            </a:r>
            <a:r>
              <a:rPr dirty="0"/>
              <a:t> </a:t>
            </a:r>
            <a:r>
              <a:rPr dirty="0" err="1"/>
              <a:t>систем</a:t>
            </a:r>
            <a:r>
              <a:rPr dirty="0"/>
              <a:t> </a:t>
            </a:r>
            <a:r>
              <a:rPr dirty="0" err="1"/>
              <a:t>із</a:t>
            </a:r>
            <a:r>
              <a:rPr dirty="0"/>
              <a:t> </a:t>
            </a:r>
            <a:r>
              <a:rPr dirty="0" err="1"/>
              <a:t>частим</a:t>
            </a:r>
            <a:r>
              <a:rPr dirty="0"/>
              <a:t> </a:t>
            </a:r>
            <a:r>
              <a:rPr dirty="0" err="1"/>
              <a:t>оновленням</a:t>
            </a:r>
            <a:r>
              <a:rPr dirty="0"/>
              <a:t> </a:t>
            </a:r>
            <a:r>
              <a:rPr dirty="0" err="1"/>
              <a:t>функціоналу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dirty="0"/>
              <a:t>- </a:t>
            </a:r>
            <a:r>
              <a:rPr dirty="0" err="1"/>
              <a:t>Забезпечують</a:t>
            </a:r>
            <a:r>
              <a:rPr dirty="0"/>
              <a:t> </a:t>
            </a:r>
            <a:r>
              <a:rPr dirty="0" err="1"/>
              <a:t>масштабованість</a:t>
            </a:r>
            <a:r>
              <a:rPr dirty="0"/>
              <a:t> </a:t>
            </a:r>
            <a:r>
              <a:rPr dirty="0" err="1"/>
              <a:t>та</a:t>
            </a:r>
            <a:r>
              <a:rPr dirty="0"/>
              <a:t> </a:t>
            </a:r>
            <a:r>
              <a:rPr dirty="0" err="1"/>
              <a:t>гнучкість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Приклад мікросервісної архітектури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/>
              <a:t>	</a:t>
            </a:r>
            <a:r>
              <a:rPr dirty="0" err="1"/>
              <a:t>Інтернет-магазин</a:t>
            </a:r>
            <a:r>
              <a:rPr dirty="0"/>
              <a:t>:</a:t>
            </a:r>
          </a:p>
          <a:p>
            <a:pPr marL="0" indent="0">
              <a:buNone/>
            </a:pPr>
            <a:r>
              <a:rPr dirty="0"/>
              <a:t>- </a:t>
            </a:r>
            <a:r>
              <a:rPr dirty="0" err="1"/>
              <a:t>Сервіс</a:t>
            </a:r>
            <a:r>
              <a:rPr dirty="0"/>
              <a:t> </a:t>
            </a:r>
            <a:r>
              <a:rPr dirty="0" err="1"/>
              <a:t>каталогу</a:t>
            </a:r>
            <a:r>
              <a:rPr dirty="0"/>
              <a:t> </a:t>
            </a:r>
            <a:r>
              <a:rPr dirty="0" err="1"/>
              <a:t>товарів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dirty="0"/>
              <a:t>- </a:t>
            </a:r>
            <a:r>
              <a:rPr dirty="0" err="1"/>
              <a:t>Сервіс</a:t>
            </a:r>
            <a:r>
              <a:rPr dirty="0"/>
              <a:t> </a:t>
            </a:r>
            <a:r>
              <a:rPr dirty="0" err="1"/>
              <a:t>управління</a:t>
            </a:r>
            <a:r>
              <a:rPr dirty="0"/>
              <a:t> </a:t>
            </a:r>
            <a:r>
              <a:rPr dirty="0" err="1"/>
              <a:t>кошиком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dirty="0"/>
              <a:t>- </a:t>
            </a:r>
            <a:r>
              <a:rPr dirty="0" err="1"/>
              <a:t>Сервіс</a:t>
            </a:r>
            <a:r>
              <a:rPr dirty="0"/>
              <a:t> </a:t>
            </a:r>
            <a:r>
              <a:rPr dirty="0" err="1"/>
              <a:t>обробки</a:t>
            </a:r>
            <a:r>
              <a:rPr dirty="0"/>
              <a:t> </a:t>
            </a:r>
            <a:r>
              <a:rPr dirty="0" err="1"/>
              <a:t>платежів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dirty="0"/>
              <a:t>- </a:t>
            </a:r>
            <a:r>
              <a:rPr dirty="0" err="1"/>
              <a:t>Сервіс</a:t>
            </a:r>
            <a:r>
              <a:rPr dirty="0"/>
              <a:t> </a:t>
            </a:r>
            <a:r>
              <a:rPr dirty="0" err="1"/>
              <a:t>доставки</a:t>
            </a:r>
            <a:r>
              <a:rPr dirty="0"/>
              <a:t> </a:t>
            </a:r>
            <a:r>
              <a:rPr dirty="0" err="1"/>
              <a:t>замовлень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lang="uk-UA" dirty="0"/>
              <a:t>	</a:t>
            </a:r>
            <a:r>
              <a:rPr dirty="0" err="1"/>
              <a:t>Кожен</a:t>
            </a:r>
            <a:r>
              <a:rPr dirty="0"/>
              <a:t> </a:t>
            </a:r>
            <a:r>
              <a:rPr dirty="0" err="1"/>
              <a:t>сервіс</a:t>
            </a:r>
            <a:r>
              <a:rPr dirty="0"/>
              <a:t> </a:t>
            </a:r>
            <a:r>
              <a:rPr dirty="0" err="1"/>
              <a:t>виконує</a:t>
            </a:r>
            <a:r>
              <a:rPr dirty="0"/>
              <a:t> </a:t>
            </a:r>
            <a:r>
              <a:rPr dirty="0" err="1"/>
              <a:t>свою</a:t>
            </a:r>
            <a:r>
              <a:rPr dirty="0"/>
              <a:t> </a:t>
            </a:r>
            <a:r>
              <a:rPr dirty="0" err="1"/>
              <a:t>функцію</a:t>
            </a:r>
            <a:r>
              <a:rPr dirty="0"/>
              <a:t> і </a:t>
            </a:r>
            <a:r>
              <a:rPr dirty="0" err="1"/>
              <a:t>масштабується</a:t>
            </a:r>
            <a:r>
              <a:rPr dirty="0"/>
              <a:t> </a:t>
            </a:r>
            <a:r>
              <a:rPr dirty="0" err="1"/>
              <a:t>незалежно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769</Words>
  <Application>Microsoft Office PowerPoint</Application>
  <PresentationFormat>Экран (4:3)</PresentationFormat>
  <Paragraphs>109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Мікросервіси: Архітектура та Особливості</vt:lpstr>
      <vt:lpstr>Монолітна архітектура: Огляд</vt:lpstr>
      <vt:lpstr>Проблеми монолітної архітектури</vt:lpstr>
      <vt:lpstr>Що таке мікросервіси?</vt:lpstr>
      <vt:lpstr>Переваги мікросервісної архітектури</vt:lpstr>
      <vt:lpstr>Переваги мікросервісної архітектури</vt:lpstr>
      <vt:lpstr>Недоліки мікросервісної архітектури</vt:lpstr>
      <vt:lpstr>Моноліт чи мікросервіси: Що обрати?</vt:lpstr>
      <vt:lpstr>Приклад мікросервісної архітектури</vt:lpstr>
      <vt:lpstr>Apache Kafka: Система обміну повідомленнями</vt:lpstr>
      <vt:lpstr>Що таке Kafka?</vt:lpstr>
      <vt:lpstr>Як працює Kafka?</vt:lpstr>
      <vt:lpstr>Переваги Kafka</vt:lpstr>
      <vt:lpstr>Виклики у використанні Kafka</vt:lpstr>
      <vt:lpstr>Приклад використання Kafka</vt:lpstr>
      <vt:lpstr>Архітектура Kafka</vt:lpstr>
      <vt:lpstr>Висновки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Мікросервіси: Архітектура та Особливості</dc:title>
  <dc:subject/>
  <dc:creator/>
  <cp:keywords/>
  <dc:description>generated using python-pptx</dc:description>
  <cp:lastModifiedBy>Admin</cp:lastModifiedBy>
  <cp:revision>3</cp:revision>
  <dcterms:created xsi:type="dcterms:W3CDTF">2013-01-27T09:14:16Z</dcterms:created>
  <dcterms:modified xsi:type="dcterms:W3CDTF">2025-01-26T19:43:51Z</dcterms:modified>
  <cp:category/>
</cp:coreProperties>
</file>