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742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8613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56634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1742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1506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829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7361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4112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6126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6551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0883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420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0622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6076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3297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5002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167DE-F338-4F8B-89AB-3FF6FDB6FA16}" type="datetimeFigureOut">
              <a:rPr lang="uk-UA" smtClean="0"/>
              <a:t>06.11.2025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BC919AE-D004-405F-B8B7-B0B074ED1B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8433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A3BD9B-43E4-5E35-F624-47A5094A91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5304" y="2404533"/>
            <a:ext cx="9075173" cy="3484989"/>
          </a:xfrm>
        </p:spPr>
        <p:txBody>
          <a:bodyPr/>
          <a:lstStyle/>
          <a:p>
            <a:pPr algn="ctr"/>
            <a:r>
              <a:rPr lang="uk-UA" dirty="0"/>
              <a:t>УПРАВЛІННЯ КАДРОВИМ ПОТЕНЦІАЛОМ ПІДПРИЄМСТВА</a:t>
            </a:r>
          </a:p>
        </p:txBody>
      </p:sp>
    </p:spTree>
    <p:extLst>
      <p:ext uri="{BB962C8B-B14F-4D97-AF65-F5344CB8AC3E}">
        <p14:creationId xmlns:p14="http://schemas.microsoft.com/office/powerpoint/2010/main" val="135947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E47D68-C9B9-A171-23AD-45A74E90D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27" y="1524000"/>
            <a:ext cx="8596668" cy="1320800"/>
          </a:xfrm>
        </p:spPr>
        <p:txBody>
          <a:bodyPr/>
          <a:lstStyle/>
          <a:p>
            <a:pPr algn="ctr"/>
            <a:r>
              <a:rPr lang="uk-UA" dirty="0"/>
              <a:t>ЧОМУ ЦЕЙ КУРС ВАЖЕН?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06BC082-881A-4542-A16A-5B7D268DEE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3362310"/>
            <a:ext cx="1048227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uk-UA" alt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абезпечує ефективне використання людських ресурсів.</a:t>
            </a:r>
            <a:b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 управлінські компетентності керівників.</a:t>
            </a:r>
            <a:b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 конкурентоспроможність підприємства.</a:t>
            </a: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Сприяє адаптації до змін на ринку праці.</a:t>
            </a:r>
            <a:b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 соціальну відповідальність і лідерство.</a:t>
            </a: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0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C85C32-42A4-F9F2-75D0-ED03A3E7E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	ЩО ВИ ОТРИМАЄТЕ ОТ КУРСУ 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14253C7-06EC-AF63-B8FA-56AC6300A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Знання з ефективного управління персоналом.</a:t>
            </a:r>
          </a:p>
          <a:p>
            <a:r>
              <a:rPr lang="uk-UA" dirty="0"/>
              <a:t>Уміння формувати та мотивувати команду.</a:t>
            </a:r>
          </a:p>
          <a:p>
            <a:r>
              <a:rPr lang="uk-UA" dirty="0"/>
              <a:t>Навички стратегічного планування кадрової політики.</a:t>
            </a:r>
          </a:p>
          <a:p>
            <a:r>
              <a:rPr lang="uk-UA" dirty="0"/>
              <a:t>Здатність приймати обґрунтовані управлінські рішення.</a:t>
            </a:r>
          </a:p>
          <a:p>
            <a:r>
              <a:rPr lang="uk-UA" dirty="0"/>
              <a:t>Підвищення власної професійної конкурентоспроможності.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26942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6E0A56-0F47-FB34-A615-1E00A44B4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ФОРМАТ КУРСУ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816BBE0-0663-131D-E176-D27D49C3C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Знання з ефективного управління персоналом.</a:t>
            </a:r>
          </a:p>
          <a:p>
            <a:r>
              <a:rPr lang="uk-UA" dirty="0"/>
              <a:t>Уміння формувати та мотивувати команду.</a:t>
            </a:r>
          </a:p>
          <a:p>
            <a:r>
              <a:rPr lang="uk-UA" dirty="0"/>
              <a:t>Навички стратегічного планування кадрової політики.</a:t>
            </a:r>
          </a:p>
          <a:p>
            <a:r>
              <a:rPr lang="uk-UA" dirty="0"/>
              <a:t>Здатність приймати обґрунтовані управлінські рішення.</a:t>
            </a:r>
          </a:p>
          <a:p>
            <a:r>
              <a:rPr lang="uk-UA" dirty="0"/>
              <a:t>Підвищення власної професійної конкурентоспроможності.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07380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B9D25-0069-FBEE-3E7A-0956C410C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315" y="2249158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Відкрий</a:t>
            </a:r>
            <a:r>
              <a:rPr lang="ru-RU" dirty="0"/>
              <a:t> для себе </a:t>
            </a:r>
            <a:r>
              <a:rPr lang="ru-RU" dirty="0" err="1"/>
              <a:t>секрети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людьми!</a:t>
            </a:r>
            <a:br>
              <a:rPr lang="uk-UA" dirty="0"/>
            </a:br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444423-92FF-A11E-DFA7-D5F659D64DEA}"/>
              </a:ext>
            </a:extLst>
          </p:cNvPr>
          <p:cNvSpPr txBox="1"/>
          <p:nvPr/>
        </p:nvSpPr>
        <p:spPr>
          <a:xfrm>
            <a:off x="554706" y="3108293"/>
            <a:ext cx="85966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01065650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117</Words>
  <Application>Microsoft Office PowerPoint</Application>
  <PresentationFormat>Широкий екран</PresentationFormat>
  <Paragraphs>17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Грань</vt:lpstr>
      <vt:lpstr>УПРАВЛІННЯ КАДРОВИМ ПОТЕНЦІАЛОМ ПІДПРИЄМСТВА</vt:lpstr>
      <vt:lpstr>ЧОМУ ЦЕЙ КУРС ВАЖЕН?</vt:lpstr>
      <vt:lpstr> ЩО ВИ ОТРИМАЄТЕ ОТ КУРСУ ?</vt:lpstr>
      <vt:lpstr>ФОРМАТ КУРСУ</vt:lpstr>
      <vt:lpstr>Відкрий для себе секрети ефективного управління людьми!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Svetlana</dc:creator>
  <cp:lastModifiedBy>Svetlana</cp:lastModifiedBy>
  <cp:revision>2</cp:revision>
  <dcterms:created xsi:type="dcterms:W3CDTF">2025-11-06T16:30:56Z</dcterms:created>
  <dcterms:modified xsi:type="dcterms:W3CDTF">2025-11-06T16:39:31Z</dcterms:modified>
</cp:coreProperties>
</file>