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6" r:id="rId3"/>
    <p:sldId id="258" r:id="rId4"/>
    <p:sldId id="264" r:id="rId5"/>
    <p:sldId id="259" r:id="rId6"/>
    <p:sldId id="266" r:id="rId7"/>
    <p:sldId id="260" r:id="rId8"/>
    <p:sldId id="262" r:id="rId9"/>
    <p:sldId id="263" r:id="rId10"/>
    <p:sldId id="267" r:id="rId11"/>
    <p:sldId id="269" r:id="rId12"/>
    <p:sldId id="270" r:id="rId13"/>
    <p:sldId id="271" r:id="rId14"/>
    <p:sldId id="284" r:id="rId15"/>
    <p:sldId id="273" r:id="rId16"/>
    <p:sldId id="274" r:id="rId17"/>
    <p:sldId id="285" r:id="rId18"/>
    <p:sldId id="276" r:id="rId19"/>
    <p:sldId id="277" r:id="rId20"/>
    <p:sldId id="286" r:id="rId21"/>
    <p:sldId id="287" r:id="rId22"/>
    <p:sldId id="280" r:id="rId23"/>
    <p:sldId id="288" r:id="rId24"/>
    <p:sldId id="298" r:id="rId25"/>
    <p:sldId id="299" r:id="rId26"/>
    <p:sldId id="308" r:id="rId27"/>
    <p:sldId id="282" r:id="rId28"/>
    <p:sldId id="300" r:id="rId29"/>
    <p:sldId id="283" r:id="rId30"/>
    <p:sldId id="303" r:id="rId31"/>
    <p:sldId id="279" r:id="rId32"/>
    <p:sldId id="289" r:id="rId33"/>
    <p:sldId id="290" r:id="rId34"/>
    <p:sldId id="301" r:id="rId35"/>
    <p:sldId id="292" r:id="rId36"/>
    <p:sldId id="293" r:id="rId37"/>
    <p:sldId id="304" r:id="rId38"/>
    <p:sldId id="296" r:id="rId39"/>
    <p:sldId id="261" r:id="rId40"/>
    <p:sldId id="297" r:id="rId41"/>
    <p:sldId id="305" r:id="rId42"/>
    <p:sldId id="302" r:id="rId43"/>
    <p:sldId id="294" r:id="rId44"/>
    <p:sldId id="307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0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71416-9134-4CE9-AD28-1A5953CDD91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736061-F542-44A3-9CF0-B9CFDB0255CA}">
      <dgm:prSet/>
      <dgm:spPr>
        <a:solidFill>
          <a:schemeClr val="bg2"/>
        </a:solidFill>
      </dgm:spPr>
      <dgm:t>
        <a:bodyPr/>
        <a:lstStyle/>
        <a:p>
          <a:pPr rtl="0"/>
          <a:r>
            <a:rPr lang="uk-UA" b="1" baseline="0" dirty="0" smtClean="0"/>
            <a:t>Як наука </a:t>
          </a:r>
          <a:r>
            <a:rPr lang="uk-UA" baseline="0" dirty="0" smtClean="0"/>
            <a:t>– система знань про суть і засоби впливу держави на соціально-економічні процеси в країні</a:t>
          </a:r>
          <a:endParaRPr lang="ru-RU" dirty="0"/>
        </a:p>
      </dgm:t>
    </dgm:pt>
    <dgm:pt modelId="{ACEAA4B6-42F3-45E7-ADB9-A8A318D11927}" type="parTrans" cxnId="{BA97277D-A82E-4B5A-906C-D088C92E11EB}">
      <dgm:prSet/>
      <dgm:spPr/>
      <dgm:t>
        <a:bodyPr/>
        <a:lstStyle/>
        <a:p>
          <a:endParaRPr lang="ru-RU"/>
        </a:p>
      </dgm:t>
    </dgm:pt>
    <dgm:pt modelId="{7F528CAF-730C-49C4-A54C-A1E008615000}" type="sibTrans" cxnId="{BA97277D-A82E-4B5A-906C-D088C92E11EB}">
      <dgm:prSet/>
      <dgm:spPr/>
      <dgm:t>
        <a:bodyPr/>
        <a:lstStyle/>
        <a:p>
          <a:endParaRPr lang="ru-RU"/>
        </a:p>
      </dgm:t>
    </dgm:pt>
    <dgm:pt modelId="{809D7D9E-50F2-49F9-92CE-AC148779B7CC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b="1" baseline="0" dirty="0" smtClean="0"/>
            <a:t>Як навчальна дисципліна </a:t>
          </a:r>
          <a:r>
            <a:rPr lang="uk-UA" baseline="0" dirty="0" smtClean="0"/>
            <a:t>– курс, у процесі якого студенти набувають знань про суть, цілі, форми і методи впливу держави на розвиток економіки в цілому та управління її окремими сферами</a:t>
          </a:r>
          <a:endParaRPr lang="ru-RU" dirty="0"/>
        </a:p>
      </dgm:t>
    </dgm:pt>
    <dgm:pt modelId="{D7FBEDCA-40A4-45F4-95B3-8525520A1D27}" type="parTrans" cxnId="{05710326-E562-4457-B363-622220A2EA7C}">
      <dgm:prSet/>
      <dgm:spPr/>
      <dgm:t>
        <a:bodyPr/>
        <a:lstStyle/>
        <a:p>
          <a:endParaRPr lang="ru-RU"/>
        </a:p>
      </dgm:t>
    </dgm:pt>
    <dgm:pt modelId="{0D2BC9EF-CDCA-4A59-9BBF-470F19FBC4DE}" type="sibTrans" cxnId="{05710326-E562-4457-B363-622220A2EA7C}">
      <dgm:prSet/>
      <dgm:spPr/>
      <dgm:t>
        <a:bodyPr/>
        <a:lstStyle/>
        <a:p>
          <a:endParaRPr lang="ru-RU"/>
        </a:p>
      </dgm:t>
    </dgm:pt>
    <dgm:pt modelId="{B4A25D54-E2CE-4A32-B1FD-04E3D074A036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b="1" baseline="0" dirty="0" smtClean="0"/>
            <a:t>Як практична діяльність </a:t>
          </a:r>
          <a:r>
            <a:rPr lang="uk-UA" baseline="0" dirty="0" smtClean="0"/>
            <a:t>– заходи держави по управлінню розвитком національної економіки і вплив на соціально-економічний розвиток країни</a:t>
          </a:r>
          <a:endParaRPr lang="ru-RU" dirty="0"/>
        </a:p>
      </dgm:t>
    </dgm:pt>
    <dgm:pt modelId="{28E0F3CB-F4F9-4EFE-AE24-DCA1957C262D}" type="parTrans" cxnId="{6566CA04-921A-43B5-A7A2-EAF5AC2317E3}">
      <dgm:prSet/>
      <dgm:spPr/>
      <dgm:t>
        <a:bodyPr/>
        <a:lstStyle/>
        <a:p>
          <a:endParaRPr lang="ru-RU"/>
        </a:p>
      </dgm:t>
    </dgm:pt>
    <dgm:pt modelId="{4F170BF0-4A0C-460C-972C-38FE71C3202F}" type="sibTrans" cxnId="{6566CA04-921A-43B5-A7A2-EAF5AC2317E3}">
      <dgm:prSet/>
      <dgm:spPr/>
      <dgm:t>
        <a:bodyPr/>
        <a:lstStyle/>
        <a:p>
          <a:endParaRPr lang="ru-RU"/>
        </a:p>
      </dgm:t>
    </dgm:pt>
    <dgm:pt modelId="{3210EBA7-D9FB-4D80-9A23-D693A8A02A29}" type="pres">
      <dgm:prSet presAssocID="{F1671416-9134-4CE9-AD28-1A5953CDD9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59FAF-86BE-4EB6-B4CC-B40F2BFDEFE8}" type="pres">
      <dgm:prSet presAssocID="{08736061-F542-44A3-9CF0-B9CFDB0255CA}" presName="circle1" presStyleLbl="node1" presStyleIdx="0" presStyleCnt="3"/>
      <dgm:spPr/>
    </dgm:pt>
    <dgm:pt modelId="{E5B4A69F-76FA-45B5-A635-3575F9EFA13B}" type="pres">
      <dgm:prSet presAssocID="{08736061-F542-44A3-9CF0-B9CFDB0255CA}" presName="space" presStyleCnt="0"/>
      <dgm:spPr/>
    </dgm:pt>
    <dgm:pt modelId="{2FD21D16-EB37-47C9-B2F7-E51B9956AA6A}" type="pres">
      <dgm:prSet presAssocID="{08736061-F542-44A3-9CF0-B9CFDB0255CA}" presName="rect1" presStyleLbl="alignAcc1" presStyleIdx="0" presStyleCnt="3"/>
      <dgm:spPr/>
      <dgm:t>
        <a:bodyPr/>
        <a:lstStyle/>
        <a:p>
          <a:endParaRPr lang="ru-RU"/>
        </a:p>
      </dgm:t>
    </dgm:pt>
    <dgm:pt modelId="{571DFDE5-F5B9-40CC-A265-9266B36CB827}" type="pres">
      <dgm:prSet presAssocID="{809D7D9E-50F2-49F9-92CE-AC148779B7CC}" presName="vertSpace2" presStyleLbl="node1" presStyleIdx="0" presStyleCnt="3"/>
      <dgm:spPr/>
    </dgm:pt>
    <dgm:pt modelId="{B65D4ECA-C9DD-42FA-B31A-5A72A373524B}" type="pres">
      <dgm:prSet presAssocID="{809D7D9E-50F2-49F9-92CE-AC148779B7CC}" presName="circle2" presStyleLbl="node1" presStyleIdx="1" presStyleCnt="3"/>
      <dgm:spPr/>
    </dgm:pt>
    <dgm:pt modelId="{FE6E4228-0504-42B5-85BC-5EC78EE199F9}" type="pres">
      <dgm:prSet presAssocID="{809D7D9E-50F2-49F9-92CE-AC148779B7CC}" presName="rect2" presStyleLbl="alignAcc1" presStyleIdx="1" presStyleCnt="3"/>
      <dgm:spPr/>
      <dgm:t>
        <a:bodyPr/>
        <a:lstStyle/>
        <a:p>
          <a:endParaRPr lang="ru-RU"/>
        </a:p>
      </dgm:t>
    </dgm:pt>
    <dgm:pt modelId="{AEFBF8FE-A788-4492-ADE6-5BC63E4ED7F7}" type="pres">
      <dgm:prSet presAssocID="{B4A25D54-E2CE-4A32-B1FD-04E3D074A036}" presName="vertSpace3" presStyleLbl="node1" presStyleIdx="1" presStyleCnt="3"/>
      <dgm:spPr/>
    </dgm:pt>
    <dgm:pt modelId="{CC6DD563-7DB6-45FE-90F3-326A1527FB2E}" type="pres">
      <dgm:prSet presAssocID="{B4A25D54-E2CE-4A32-B1FD-04E3D074A036}" presName="circle3" presStyleLbl="node1" presStyleIdx="2" presStyleCnt="3"/>
      <dgm:spPr/>
    </dgm:pt>
    <dgm:pt modelId="{D0D75200-2393-46E8-91A3-DCBB0CFAAB73}" type="pres">
      <dgm:prSet presAssocID="{B4A25D54-E2CE-4A32-B1FD-04E3D074A036}" presName="rect3" presStyleLbl="alignAcc1" presStyleIdx="2" presStyleCnt="3"/>
      <dgm:spPr/>
      <dgm:t>
        <a:bodyPr/>
        <a:lstStyle/>
        <a:p>
          <a:endParaRPr lang="ru-RU"/>
        </a:p>
      </dgm:t>
    </dgm:pt>
    <dgm:pt modelId="{7312A28F-E0A2-4C8A-8DCB-E35083363937}" type="pres">
      <dgm:prSet presAssocID="{08736061-F542-44A3-9CF0-B9CFDB0255C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35F27-2C79-4762-BCC5-605150F2BE92}" type="pres">
      <dgm:prSet presAssocID="{809D7D9E-50F2-49F9-92CE-AC148779B7C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28EB-F10E-4AF9-B0CA-CFA4CD9084C8}" type="pres">
      <dgm:prSet presAssocID="{B4A25D54-E2CE-4A32-B1FD-04E3D074A03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75469-EED0-4FB6-9517-BC12891D92DC}" type="presOf" srcId="{809D7D9E-50F2-49F9-92CE-AC148779B7CC}" destId="{FE6E4228-0504-42B5-85BC-5EC78EE199F9}" srcOrd="0" destOrd="0" presId="urn:microsoft.com/office/officeart/2005/8/layout/target3"/>
    <dgm:cxn modelId="{7A4BACAE-5A9F-4C65-B41B-BE154056C801}" type="presOf" srcId="{08736061-F542-44A3-9CF0-B9CFDB0255CA}" destId="{7312A28F-E0A2-4C8A-8DCB-E35083363937}" srcOrd="1" destOrd="0" presId="urn:microsoft.com/office/officeart/2005/8/layout/target3"/>
    <dgm:cxn modelId="{05710326-E562-4457-B363-622220A2EA7C}" srcId="{F1671416-9134-4CE9-AD28-1A5953CDD913}" destId="{809D7D9E-50F2-49F9-92CE-AC148779B7CC}" srcOrd="1" destOrd="0" parTransId="{D7FBEDCA-40A4-45F4-95B3-8525520A1D27}" sibTransId="{0D2BC9EF-CDCA-4A59-9BBF-470F19FBC4DE}"/>
    <dgm:cxn modelId="{AE847B33-BE76-47CB-A000-E7B12660BB6F}" type="presOf" srcId="{809D7D9E-50F2-49F9-92CE-AC148779B7CC}" destId="{22A35F27-2C79-4762-BCC5-605150F2BE92}" srcOrd="1" destOrd="0" presId="urn:microsoft.com/office/officeart/2005/8/layout/target3"/>
    <dgm:cxn modelId="{6566CA04-921A-43B5-A7A2-EAF5AC2317E3}" srcId="{F1671416-9134-4CE9-AD28-1A5953CDD913}" destId="{B4A25D54-E2CE-4A32-B1FD-04E3D074A036}" srcOrd="2" destOrd="0" parTransId="{28E0F3CB-F4F9-4EFE-AE24-DCA1957C262D}" sibTransId="{4F170BF0-4A0C-460C-972C-38FE71C3202F}"/>
    <dgm:cxn modelId="{D9F0795E-A1BC-451D-926C-76228FB2A628}" type="presOf" srcId="{B4A25D54-E2CE-4A32-B1FD-04E3D074A036}" destId="{52D828EB-F10E-4AF9-B0CA-CFA4CD9084C8}" srcOrd="1" destOrd="0" presId="urn:microsoft.com/office/officeart/2005/8/layout/target3"/>
    <dgm:cxn modelId="{BA97277D-A82E-4B5A-906C-D088C92E11EB}" srcId="{F1671416-9134-4CE9-AD28-1A5953CDD913}" destId="{08736061-F542-44A3-9CF0-B9CFDB0255CA}" srcOrd="0" destOrd="0" parTransId="{ACEAA4B6-42F3-45E7-ADB9-A8A318D11927}" sibTransId="{7F528CAF-730C-49C4-A54C-A1E008615000}"/>
    <dgm:cxn modelId="{45C6A64F-9CAB-414E-80AD-4862F4981770}" type="presOf" srcId="{F1671416-9134-4CE9-AD28-1A5953CDD913}" destId="{3210EBA7-D9FB-4D80-9A23-D693A8A02A29}" srcOrd="0" destOrd="0" presId="urn:microsoft.com/office/officeart/2005/8/layout/target3"/>
    <dgm:cxn modelId="{594C2C91-7837-4179-B096-21B26C26B632}" type="presOf" srcId="{B4A25D54-E2CE-4A32-B1FD-04E3D074A036}" destId="{D0D75200-2393-46E8-91A3-DCBB0CFAAB73}" srcOrd="0" destOrd="0" presId="urn:microsoft.com/office/officeart/2005/8/layout/target3"/>
    <dgm:cxn modelId="{8ECA347E-5AE8-4CE1-8B96-629521D67F84}" type="presOf" srcId="{08736061-F542-44A3-9CF0-B9CFDB0255CA}" destId="{2FD21D16-EB37-47C9-B2F7-E51B9956AA6A}" srcOrd="0" destOrd="0" presId="urn:microsoft.com/office/officeart/2005/8/layout/target3"/>
    <dgm:cxn modelId="{47D3CE68-CB5C-45B7-B158-20506F19C2BA}" type="presParOf" srcId="{3210EBA7-D9FB-4D80-9A23-D693A8A02A29}" destId="{FF959FAF-86BE-4EB6-B4CC-B40F2BFDEFE8}" srcOrd="0" destOrd="0" presId="urn:microsoft.com/office/officeart/2005/8/layout/target3"/>
    <dgm:cxn modelId="{C7FD067C-9F6E-4937-BABE-7879EDE5E0EA}" type="presParOf" srcId="{3210EBA7-D9FB-4D80-9A23-D693A8A02A29}" destId="{E5B4A69F-76FA-45B5-A635-3575F9EFA13B}" srcOrd="1" destOrd="0" presId="urn:microsoft.com/office/officeart/2005/8/layout/target3"/>
    <dgm:cxn modelId="{CE974647-8A67-4F11-A6E0-F0E9F0B80314}" type="presParOf" srcId="{3210EBA7-D9FB-4D80-9A23-D693A8A02A29}" destId="{2FD21D16-EB37-47C9-B2F7-E51B9956AA6A}" srcOrd="2" destOrd="0" presId="urn:microsoft.com/office/officeart/2005/8/layout/target3"/>
    <dgm:cxn modelId="{8384A931-2F41-461A-9016-FAFF709C1C8D}" type="presParOf" srcId="{3210EBA7-D9FB-4D80-9A23-D693A8A02A29}" destId="{571DFDE5-F5B9-40CC-A265-9266B36CB827}" srcOrd="3" destOrd="0" presId="urn:microsoft.com/office/officeart/2005/8/layout/target3"/>
    <dgm:cxn modelId="{2930DCB9-FA0C-4E27-A527-D9FB079FCD18}" type="presParOf" srcId="{3210EBA7-D9FB-4D80-9A23-D693A8A02A29}" destId="{B65D4ECA-C9DD-42FA-B31A-5A72A373524B}" srcOrd="4" destOrd="0" presId="urn:microsoft.com/office/officeart/2005/8/layout/target3"/>
    <dgm:cxn modelId="{1C67B484-6DE9-49AA-9F74-404B677F48A0}" type="presParOf" srcId="{3210EBA7-D9FB-4D80-9A23-D693A8A02A29}" destId="{FE6E4228-0504-42B5-85BC-5EC78EE199F9}" srcOrd="5" destOrd="0" presId="urn:microsoft.com/office/officeart/2005/8/layout/target3"/>
    <dgm:cxn modelId="{58BA93B6-D2EB-4DDE-9939-C25AA91B21CC}" type="presParOf" srcId="{3210EBA7-D9FB-4D80-9A23-D693A8A02A29}" destId="{AEFBF8FE-A788-4492-ADE6-5BC63E4ED7F7}" srcOrd="6" destOrd="0" presId="urn:microsoft.com/office/officeart/2005/8/layout/target3"/>
    <dgm:cxn modelId="{665F6BA5-A5DD-492A-977C-17CAE758C6B3}" type="presParOf" srcId="{3210EBA7-D9FB-4D80-9A23-D693A8A02A29}" destId="{CC6DD563-7DB6-45FE-90F3-326A1527FB2E}" srcOrd="7" destOrd="0" presId="urn:microsoft.com/office/officeart/2005/8/layout/target3"/>
    <dgm:cxn modelId="{60CAF090-ED6C-42A7-9F43-673414032C63}" type="presParOf" srcId="{3210EBA7-D9FB-4D80-9A23-D693A8A02A29}" destId="{D0D75200-2393-46E8-91A3-DCBB0CFAAB73}" srcOrd="8" destOrd="0" presId="urn:microsoft.com/office/officeart/2005/8/layout/target3"/>
    <dgm:cxn modelId="{665F747F-5F25-42B1-AE37-85893DF5FAAF}" type="presParOf" srcId="{3210EBA7-D9FB-4D80-9A23-D693A8A02A29}" destId="{7312A28F-E0A2-4C8A-8DCB-E35083363937}" srcOrd="9" destOrd="0" presId="urn:microsoft.com/office/officeart/2005/8/layout/target3"/>
    <dgm:cxn modelId="{09F14798-D7CA-4C5C-A325-06FF42D68A73}" type="presParOf" srcId="{3210EBA7-D9FB-4D80-9A23-D693A8A02A29}" destId="{22A35F27-2C79-4762-BCC5-605150F2BE92}" srcOrd="10" destOrd="0" presId="urn:microsoft.com/office/officeart/2005/8/layout/target3"/>
    <dgm:cxn modelId="{5E7D621C-47A2-40DC-A73F-FFB95A81B9A5}" type="presParOf" srcId="{3210EBA7-D9FB-4D80-9A23-D693A8A02A29}" destId="{52D828EB-F10E-4AF9-B0CA-CFA4CD9084C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729F9-52EF-451A-9352-D68327A981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7D861-6B7F-43E2-8A10-42B33956317F}">
      <dgm:prSet/>
      <dgm:spPr/>
      <dgm:t>
        <a:bodyPr/>
        <a:lstStyle/>
        <a:p>
          <a:pPr rtl="0"/>
          <a:r>
            <a:rPr lang="uk-UA" baseline="0" dirty="0" smtClean="0"/>
            <a:t>Суб’єктивні компоненти – </a:t>
          </a:r>
          <a:endParaRPr lang="ru-RU" dirty="0"/>
        </a:p>
      </dgm:t>
    </dgm:pt>
    <dgm:pt modelId="{36D5F608-D28A-4A37-9F4F-80117BA8002D}" type="parTrans" cxnId="{A5D20557-5676-4BFD-ADDD-2F51D10354A0}">
      <dgm:prSet/>
      <dgm:spPr/>
      <dgm:t>
        <a:bodyPr/>
        <a:lstStyle/>
        <a:p>
          <a:endParaRPr lang="ru-RU"/>
        </a:p>
      </dgm:t>
    </dgm:pt>
    <dgm:pt modelId="{2C9C8A11-B875-4F3D-9B40-4BB80437D0FF}" type="sibTrans" cxnId="{A5D20557-5676-4BFD-ADDD-2F51D10354A0}">
      <dgm:prSet/>
      <dgm:spPr/>
      <dgm:t>
        <a:bodyPr/>
        <a:lstStyle/>
        <a:p>
          <a:endParaRPr lang="ru-RU"/>
        </a:p>
      </dgm:t>
    </dgm:pt>
    <dgm:pt modelId="{F24131E8-9189-4244-ADA1-18716B77729F}">
      <dgm:prSet/>
      <dgm:spPr/>
      <dgm:t>
        <a:bodyPr/>
        <a:lstStyle/>
        <a:p>
          <a:pPr rtl="0"/>
          <a:r>
            <a:rPr lang="uk-UA" baseline="0" dirty="0" smtClean="0"/>
            <a:t>Об’єктивні компоненти – </a:t>
          </a:r>
          <a:endParaRPr lang="ru-RU" dirty="0"/>
        </a:p>
      </dgm:t>
    </dgm:pt>
    <dgm:pt modelId="{7E2CF681-055C-42D5-B06F-908282E2910F}" type="parTrans" cxnId="{DABB5665-B63D-4982-8DC8-D6F00A12C267}">
      <dgm:prSet/>
      <dgm:spPr/>
      <dgm:t>
        <a:bodyPr/>
        <a:lstStyle/>
        <a:p>
          <a:endParaRPr lang="ru-RU"/>
        </a:p>
      </dgm:t>
    </dgm:pt>
    <dgm:pt modelId="{0AE16951-4FC6-4E02-AF5F-57424A9D954C}" type="sibTrans" cxnId="{DABB5665-B63D-4982-8DC8-D6F00A12C267}">
      <dgm:prSet/>
      <dgm:spPr/>
      <dgm:t>
        <a:bodyPr/>
        <a:lstStyle/>
        <a:p>
          <a:endParaRPr lang="ru-RU"/>
        </a:p>
      </dgm:t>
    </dgm:pt>
    <dgm:pt modelId="{8F1A4123-78E6-4A98-8226-427EECF2A0CB}">
      <dgm:prSet/>
      <dgm:spPr/>
      <dgm:t>
        <a:bodyPr/>
        <a:lstStyle/>
        <a:p>
          <a:r>
            <a:rPr lang="uk-UA" baseline="0" smtClean="0"/>
            <a:t>держава, юридичні і фізичні особи</a:t>
          </a:r>
          <a:endParaRPr lang="ru-RU"/>
        </a:p>
      </dgm:t>
    </dgm:pt>
    <dgm:pt modelId="{8274B622-4539-44F5-BF53-906D4EFE1F77}" type="parTrans" cxnId="{3E6F9DB3-E090-4045-A98B-50266B981406}">
      <dgm:prSet/>
      <dgm:spPr/>
    </dgm:pt>
    <dgm:pt modelId="{91F90350-39DB-486B-9D92-6094695E74C5}" type="sibTrans" cxnId="{3E6F9DB3-E090-4045-A98B-50266B981406}">
      <dgm:prSet/>
      <dgm:spPr/>
    </dgm:pt>
    <dgm:pt modelId="{C22D46D1-6812-4DF3-B00C-5098747B6298}">
      <dgm:prSet/>
      <dgm:spPr/>
      <dgm:t>
        <a:bodyPr/>
        <a:lstStyle/>
        <a:p>
          <a:pPr rtl="0"/>
          <a:r>
            <a:rPr lang="uk-UA" baseline="0" smtClean="0"/>
            <a:t>соціально-економічні відносини, які виникають у процесі взаємодії між суб’єктами економіки</a:t>
          </a:r>
          <a:endParaRPr lang="ru-RU"/>
        </a:p>
      </dgm:t>
    </dgm:pt>
    <dgm:pt modelId="{1DBE1073-19A9-48EC-9079-7D1A32C60FE2}" type="parTrans" cxnId="{F8BC6DAD-0AFE-4616-AFB9-46FDBBB0AF99}">
      <dgm:prSet/>
      <dgm:spPr/>
    </dgm:pt>
    <dgm:pt modelId="{6734DAE2-E2F7-4F24-A919-46E6E0F3B944}" type="sibTrans" cxnId="{F8BC6DAD-0AFE-4616-AFB9-46FDBBB0AF99}">
      <dgm:prSet/>
      <dgm:spPr/>
    </dgm:pt>
    <dgm:pt modelId="{7BCCFD10-E9D2-4FA0-A5C8-35E4E99E8A33}" type="pres">
      <dgm:prSet presAssocID="{1E1729F9-52EF-451A-9352-D68327A981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0DFBF-6FBC-4FEE-B2E4-40B856DD37E6}" type="pres">
      <dgm:prSet presAssocID="{0B67D861-6B7F-43E2-8A10-42B33956317F}" presName="composite" presStyleCnt="0"/>
      <dgm:spPr/>
    </dgm:pt>
    <dgm:pt modelId="{94912748-D45C-48A1-83B5-3EBF0434C599}" type="pres">
      <dgm:prSet presAssocID="{0B67D861-6B7F-43E2-8A10-42B33956317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1A23D-3B8E-4CC8-A11E-BA4E19259323}" type="pres">
      <dgm:prSet presAssocID="{0B67D861-6B7F-43E2-8A10-42B33956317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736E2-FD35-4DB3-A318-77D458F7DEF4}" type="pres">
      <dgm:prSet presAssocID="{2C9C8A11-B875-4F3D-9B40-4BB80437D0FF}" presName="space" presStyleCnt="0"/>
      <dgm:spPr/>
    </dgm:pt>
    <dgm:pt modelId="{5774F112-71FF-49AB-BA6B-109E40630C67}" type="pres">
      <dgm:prSet presAssocID="{F24131E8-9189-4244-ADA1-18716B77729F}" presName="composite" presStyleCnt="0"/>
      <dgm:spPr/>
    </dgm:pt>
    <dgm:pt modelId="{0D2E41CF-ACBE-4F3E-8E40-35BBF110C7F6}" type="pres">
      <dgm:prSet presAssocID="{F24131E8-9189-4244-ADA1-18716B77729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C3AFA-F46D-4B93-B400-18283FF31552}" type="pres">
      <dgm:prSet presAssocID="{F24131E8-9189-4244-ADA1-18716B77729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6F401-A437-4450-9E35-2736DF61B0D1}" type="presOf" srcId="{0B67D861-6B7F-43E2-8A10-42B33956317F}" destId="{94912748-D45C-48A1-83B5-3EBF0434C599}" srcOrd="0" destOrd="0" presId="urn:microsoft.com/office/officeart/2005/8/layout/hList1"/>
    <dgm:cxn modelId="{DABB5665-B63D-4982-8DC8-D6F00A12C267}" srcId="{1E1729F9-52EF-451A-9352-D68327A981DE}" destId="{F24131E8-9189-4244-ADA1-18716B77729F}" srcOrd="1" destOrd="0" parTransId="{7E2CF681-055C-42D5-B06F-908282E2910F}" sibTransId="{0AE16951-4FC6-4E02-AF5F-57424A9D954C}"/>
    <dgm:cxn modelId="{F8BC6DAD-0AFE-4616-AFB9-46FDBBB0AF99}" srcId="{F24131E8-9189-4244-ADA1-18716B77729F}" destId="{C22D46D1-6812-4DF3-B00C-5098747B6298}" srcOrd="0" destOrd="0" parTransId="{1DBE1073-19A9-48EC-9079-7D1A32C60FE2}" sibTransId="{6734DAE2-E2F7-4F24-A919-46E6E0F3B944}"/>
    <dgm:cxn modelId="{DCDA7B93-BD32-42F6-8EA8-172F95D1E094}" type="presOf" srcId="{1E1729F9-52EF-451A-9352-D68327A981DE}" destId="{7BCCFD10-E9D2-4FA0-A5C8-35E4E99E8A33}" srcOrd="0" destOrd="0" presId="urn:microsoft.com/office/officeart/2005/8/layout/hList1"/>
    <dgm:cxn modelId="{3E6F9DB3-E090-4045-A98B-50266B981406}" srcId="{0B67D861-6B7F-43E2-8A10-42B33956317F}" destId="{8F1A4123-78E6-4A98-8226-427EECF2A0CB}" srcOrd="0" destOrd="0" parTransId="{8274B622-4539-44F5-BF53-906D4EFE1F77}" sibTransId="{91F90350-39DB-486B-9D92-6094695E74C5}"/>
    <dgm:cxn modelId="{B24B18F0-E9B0-4BFA-8946-4DDBAD221530}" type="presOf" srcId="{8F1A4123-78E6-4A98-8226-427EECF2A0CB}" destId="{DB71A23D-3B8E-4CC8-A11E-BA4E19259323}" srcOrd="0" destOrd="0" presId="urn:microsoft.com/office/officeart/2005/8/layout/hList1"/>
    <dgm:cxn modelId="{130D996D-E1E3-463C-B160-4B4B12930EBA}" type="presOf" srcId="{F24131E8-9189-4244-ADA1-18716B77729F}" destId="{0D2E41CF-ACBE-4F3E-8E40-35BBF110C7F6}" srcOrd="0" destOrd="0" presId="urn:microsoft.com/office/officeart/2005/8/layout/hList1"/>
    <dgm:cxn modelId="{685457A8-2C9E-4D17-A8A1-D76488D2684C}" type="presOf" srcId="{C22D46D1-6812-4DF3-B00C-5098747B6298}" destId="{0EFC3AFA-F46D-4B93-B400-18283FF31552}" srcOrd="0" destOrd="0" presId="urn:microsoft.com/office/officeart/2005/8/layout/hList1"/>
    <dgm:cxn modelId="{A5D20557-5676-4BFD-ADDD-2F51D10354A0}" srcId="{1E1729F9-52EF-451A-9352-D68327A981DE}" destId="{0B67D861-6B7F-43E2-8A10-42B33956317F}" srcOrd="0" destOrd="0" parTransId="{36D5F608-D28A-4A37-9F4F-80117BA8002D}" sibTransId="{2C9C8A11-B875-4F3D-9B40-4BB80437D0FF}"/>
    <dgm:cxn modelId="{7A6BB1B0-3C8C-4076-8C03-C7C48DF6DE72}" type="presParOf" srcId="{7BCCFD10-E9D2-4FA0-A5C8-35E4E99E8A33}" destId="{9DB0DFBF-6FBC-4FEE-B2E4-40B856DD37E6}" srcOrd="0" destOrd="0" presId="urn:microsoft.com/office/officeart/2005/8/layout/hList1"/>
    <dgm:cxn modelId="{D2D42B8A-B1D1-4572-864D-DD8E1AC44CC7}" type="presParOf" srcId="{9DB0DFBF-6FBC-4FEE-B2E4-40B856DD37E6}" destId="{94912748-D45C-48A1-83B5-3EBF0434C599}" srcOrd="0" destOrd="0" presId="urn:microsoft.com/office/officeart/2005/8/layout/hList1"/>
    <dgm:cxn modelId="{7E7B5822-75E4-4DB7-8CEB-D3DE2CC770C9}" type="presParOf" srcId="{9DB0DFBF-6FBC-4FEE-B2E4-40B856DD37E6}" destId="{DB71A23D-3B8E-4CC8-A11E-BA4E19259323}" srcOrd="1" destOrd="0" presId="urn:microsoft.com/office/officeart/2005/8/layout/hList1"/>
    <dgm:cxn modelId="{1743AFDF-0C77-44D8-9713-DFF39211728F}" type="presParOf" srcId="{7BCCFD10-E9D2-4FA0-A5C8-35E4E99E8A33}" destId="{7A8736E2-FD35-4DB3-A318-77D458F7DEF4}" srcOrd="1" destOrd="0" presId="urn:microsoft.com/office/officeart/2005/8/layout/hList1"/>
    <dgm:cxn modelId="{62CACCDC-F10F-4D2E-A0DB-29AF57526D1B}" type="presParOf" srcId="{7BCCFD10-E9D2-4FA0-A5C8-35E4E99E8A33}" destId="{5774F112-71FF-49AB-BA6B-109E40630C67}" srcOrd="2" destOrd="0" presId="urn:microsoft.com/office/officeart/2005/8/layout/hList1"/>
    <dgm:cxn modelId="{FBF646EC-3652-49CC-B13B-E005DCA57D7F}" type="presParOf" srcId="{5774F112-71FF-49AB-BA6B-109E40630C67}" destId="{0D2E41CF-ACBE-4F3E-8E40-35BBF110C7F6}" srcOrd="0" destOrd="0" presId="urn:microsoft.com/office/officeart/2005/8/layout/hList1"/>
    <dgm:cxn modelId="{3CDA205E-FBF2-4D08-9266-E51B9976691D}" type="presParOf" srcId="{5774F112-71FF-49AB-BA6B-109E40630C67}" destId="{0EFC3AFA-F46D-4B93-B400-18283FF315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93EBCC-2810-468B-98F9-B8195FD7E0C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08FF3CB-41E1-426D-8799-AB2850E8B8DD}">
      <dgm:prSet/>
      <dgm:spPr/>
      <dgm:t>
        <a:bodyPr/>
        <a:lstStyle/>
        <a:p>
          <a:pPr rtl="0"/>
          <a:r>
            <a:rPr lang="uk-UA" smtClean="0"/>
            <a:t>Мікроекономіка – окреме виробництво / підприємство</a:t>
          </a:r>
          <a:endParaRPr lang="ru-RU"/>
        </a:p>
      </dgm:t>
    </dgm:pt>
    <dgm:pt modelId="{5BBFF60E-9A1F-4C72-A491-399008776796}" type="parTrans" cxnId="{A5EF1FFD-9FD5-4EEC-887D-672976097A54}">
      <dgm:prSet/>
      <dgm:spPr/>
      <dgm:t>
        <a:bodyPr/>
        <a:lstStyle/>
        <a:p>
          <a:endParaRPr lang="ru-RU"/>
        </a:p>
      </dgm:t>
    </dgm:pt>
    <dgm:pt modelId="{7BF198A5-E93B-4EA5-BFF0-5E2321F91D9F}" type="sibTrans" cxnId="{A5EF1FFD-9FD5-4EEC-887D-672976097A54}">
      <dgm:prSet/>
      <dgm:spPr/>
      <dgm:t>
        <a:bodyPr/>
        <a:lstStyle/>
        <a:p>
          <a:endParaRPr lang="ru-RU"/>
        </a:p>
      </dgm:t>
    </dgm:pt>
    <dgm:pt modelId="{ABA21D57-5801-4538-A79F-42D176976D74}">
      <dgm:prSet/>
      <dgm:spPr/>
      <dgm:t>
        <a:bodyPr/>
        <a:lstStyle/>
        <a:p>
          <a:pPr rtl="0"/>
          <a:r>
            <a:rPr lang="uk-UA" smtClean="0"/>
            <a:t>Макроекономіка – національна економіка</a:t>
          </a:r>
          <a:endParaRPr lang="ru-RU"/>
        </a:p>
      </dgm:t>
    </dgm:pt>
    <dgm:pt modelId="{93A09650-13F5-4EF8-8633-E6C780A01A72}" type="parTrans" cxnId="{29EE7C6F-B716-48AF-A1CE-886B4FD9B8B7}">
      <dgm:prSet/>
      <dgm:spPr/>
      <dgm:t>
        <a:bodyPr/>
        <a:lstStyle/>
        <a:p>
          <a:endParaRPr lang="ru-RU"/>
        </a:p>
      </dgm:t>
    </dgm:pt>
    <dgm:pt modelId="{08C5CE0B-4067-4B76-9302-DDE54463CF0F}" type="sibTrans" cxnId="{29EE7C6F-B716-48AF-A1CE-886B4FD9B8B7}">
      <dgm:prSet/>
      <dgm:spPr/>
      <dgm:t>
        <a:bodyPr/>
        <a:lstStyle/>
        <a:p>
          <a:endParaRPr lang="ru-RU"/>
        </a:p>
      </dgm:t>
    </dgm:pt>
    <dgm:pt modelId="{0CFD6B5A-9C60-4068-B19A-A37930AD44D6}">
      <dgm:prSet/>
      <dgm:spPr/>
      <dgm:t>
        <a:bodyPr/>
        <a:lstStyle/>
        <a:p>
          <a:pPr rtl="0"/>
          <a:r>
            <a:rPr lang="uk-UA" smtClean="0"/>
            <a:t>Інтерекономіка – світове господарство</a:t>
          </a:r>
          <a:endParaRPr lang="ru-RU"/>
        </a:p>
      </dgm:t>
    </dgm:pt>
    <dgm:pt modelId="{85D3B271-76CE-466D-B091-1DA2538B2E67}" type="parTrans" cxnId="{35BE9A34-231D-45A8-81DB-00E44B13FF40}">
      <dgm:prSet/>
      <dgm:spPr/>
      <dgm:t>
        <a:bodyPr/>
        <a:lstStyle/>
        <a:p>
          <a:endParaRPr lang="ru-RU"/>
        </a:p>
      </dgm:t>
    </dgm:pt>
    <dgm:pt modelId="{694317E4-E072-43DF-B526-B74D38B7D36F}" type="sibTrans" cxnId="{35BE9A34-231D-45A8-81DB-00E44B13FF40}">
      <dgm:prSet/>
      <dgm:spPr/>
      <dgm:t>
        <a:bodyPr/>
        <a:lstStyle/>
        <a:p>
          <a:endParaRPr lang="ru-RU"/>
        </a:p>
      </dgm:t>
    </dgm:pt>
    <dgm:pt modelId="{A6B623F2-6D22-4B67-A8DF-8B022DF5648F}" type="pres">
      <dgm:prSet presAssocID="{B893EBCC-2810-468B-98F9-B8195FD7E0C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4AB1C-8F12-49D7-93A8-03F7C422B0C4}" type="pres">
      <dgm:prSet presAssocID="{408FF3CB-41E1-426D-8799-AB2850E8B8DD}" presName="circ1" presStyleLbl="vennNode1" presStyleIdx="0" presStyleCnt="3"/>
      <dgm:spPr/>
      <dgm:t>
        <a:bodyPr/>
        <a:lstStyle/>
        <a:p>
          <a:endParaRPr lang="ru-RU"/>
        </a:p>
      </dgm:t>
    </dgm:pt>
    <dgm:pt modelId="{8E55563E-01CB-4C52-A6C7-7B41494D6317}" type="pres">
      <dgm:prSet presAssocID="{408FF3CB-41E1-426D-8799-AB2850E8B8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18895-2101-47A4-BFBB-3945032CB4D1}" type="pres">
      <dgm:prSet presAssocID="{ABA21D57-5801-4538-A79F-42D176976D74}" presName="circ2" presStyleLbl="vennNode1" presStyleIdx="1" presStyleCnt="3"/>
      <dgm:spPr/>
      <dgm:t>
        <a:bodyPr/>
        <a:lstStyle/>
        <a:p>
          <a:endParaRPr lang="ru-RU"/>
        </a:p>
      </dgm:t>
    </dgm:pt>
    <dgm:pt modelId="{8CDA6F93-5733-46A4-B615-18099A5BECF3}" type="pres">
      <dgm:prSet presAssocID="{ABA21D57-5801-4538-A79F-42D176976D7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23E34-D91A-4108-A5D7-9676A90028DC}" type="pres">
      <dgm:prSet presAssocID="{0CFD6B5A-9C60-4068-B19A-A37930AD44D6}" presName="circ3" presStyleLbl="vennNode1" presStyleIdx="2" presStyleCnt="3"/>
      <dgm:spPr/>
      <dgm:t>
        <a:bodyPr/>
        <a:lstStyle/>
        <a:p>
          <a:endParaRPr lang="ru-RU"/>
        </a:p>
      </dgm:t>
    </dgm:pt>
    <dgm:pt modelId="{14CAFEB3-DE40-4AE8-AD39-33AB3D3AA1E9}" type="pres">
      <dgm:prSet presAssocID="{0CFD6B5A-9C60-4068-B19A-A37930AD44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3A81B-12B2-4010-93A9-A8E59FA08C63}" type="presOf" srcId="{0CFD6B5A-9C60-4068-B19A-A37930AD44D6}" destId="{80123E34-D91A-4108-A5D7-9676A90028DC}" srcOrd="0" destOrd="0" presId="urn:microsoft.com/office/officeart/2005/8/layout/venn1"/>
    <dgm:cxn modelId="{7888D159-8058-4CF6-BB53-38BBFFB35EAD}" type="presOf" srcId="{ABA21D57-5801-4538-A79F-42D176976D74}" destId="{8CDA6F93-5733-46A4-B615-18099A5BECF3}" srcOrd="1" destOrd="0" presId="urn:microsoft.com/office/officeart/2005/8/layout/venn1"/>
    <dgm:cxn modelId="{375DEBC0-98ED-4842-892A-2A37B3D86BC0}" type="presOf" srcId="{B893EBCC-2810-468B-98F9-B8195FD7E0C4}" destId="{A6B623F2-6D22-4B67-A8DF-8B022DF5648F}" srcOrd="0" destOrd="0" presId="urn:microsoft.com/office/officeart/2005/8/layout/venn1"/>
    <dgm:cxn modelId="{A5EF1FFD-9FD5-4EEC-887D-672976097A54}" srcId="{B893EBCC-2810-468B-98F9-B8195FD7E0C4}" destId="{408FF3CB-41E1-426D-8799-AB2850E8B8DD}" srcOrd="0" destOrd="0" parTransId="{5BBFF60E-9A1F-4C72-A491-399008776796}" sibTransId="{7BF198A5-E93B-4EA5-BFF0-5E2321F91D9F}"/>
    <dgm:cxn modelId="{A7DD1D8C-3BD5-4746-B663-319C0B26382B}" type="presOf" srcId="{408FF3CB-41E1-426D-8799-AB2850E8B8DD}" destId="{8E55563E-01CB-4C52-A6C7-7B41494D6317}" srcOrd="1" destOrd="0" presId="urn:microsoft.com/office/officeart/2005/8/layout/venn1"/>
    <dgm:cxn modelId="{35BE9A34-231D-45A8-81DB-00E44B13FF40}" srcId="{B893EBCC-2810-468B-98F9-B8195FD7E0C4}" destId="{0CFD6B5A-9C60-4068-B19A-A37930AD44D6}" srcOrd="2" destOrd="0" parTransId="{85D3B271-76CE-466D-B091-1DA2538B2E67}" sibTransId="{694317E4-E072-43DF-B526-B74D38B7D36F}"/>
    <dgm:cxn modelId="{4C054C1F-75C7-4514-9A5B-9EDE5A911711}" type="presOf" srcId="{0CFD6B5A-9C60-4068-B19A-A37930AD44D6}" destId="{14CAFEB3-DE40-4AE8-AD39-33AB3D3AA1E9}" srcOrd="1" destOrd="0" presId="urn:microsoft.com/office/officeart/2005/8/layout/venn1"/>
    <dgm:cxn modelId="{45E9A5C5-CD3E-4173-9FD9-2EB040BE0761}" type="presOf" srcId="{408FF3CB-41E1-426D-8799-AB2850E8B8DD}" destId="{4A84AB1C-8F12-49D7-93A8-03F7C422B0C4}" srcOrd="0" destOrd="0" presId="urn:microsoft.com/office/officeart/2005/8/layout/venn1"/>
    <dgm:cxn modelId="{29EE7C6F-B716-48AF-A1CE-886B4FD9B8B7}" srcId="{B893EBCC-2810-468B-98F9-B8195FD7E0C4}" destId="{ABA21D57-5801-4538-A79F-42D176976D74}" srcOrd="1" destOrd="0" parTransId="{93A09650-13F5-4EF8-8633-E6C780A01A72}" sibTransId="{08C5CE0B-4067-4B76-9302-DDE54463CF0F}"/>
    <dgm:cxn modelId="{1A9217CE-4E3A-440B-89DC-AEAE7CBF9E3E}" type="presOf" srcId="{ABA21D57-5801-4538-A79F-42D176976D74}" destId="{71618895-2101-47A4-BFBB-3945032CB4D1}" srcOrd="0" destOrd="0" presId="urn:microsoft.com/office/officeart/2005/8/layout/venn1"/>
    <dgm:cxn modelId="{7F9259D2-4780-46C3-88DB-543E35204573}" type="presParOf" srcId="{A6B623F2-6D22-4B67-A8DF-8B022DF5648F}" destId="{4A84AB1C-8F12-49D7-93A8-03F7C422B0C4}" srcOrd="0" destOrd="0" presId="urn:microsoft.com/office/officeart/2005/8/layout/venn1"/>
    <dgm:cxn modelId="{CE5CFC01-4E18-4D43-9BF8-AC746F96BFDA}" type="presParOf" srcId="{A6B623F2-6D22-4B67-A8DF-8B022DF5648F}" destId="{8E55563E-01CB-4C52-A6C7-7B41494D6317}" srcOrd="1" destOrd="0" presId="urn:microsoft.com/office/officeart/2005/8/layout/venn1"/>
    <dgm:cxn modelId="{EA6005F2-C537-45D4-A49E-82DC1C5638E0}" type="presParOf" srcId="{A6B623F2-6D22-4B67-A8DF-8B022DF5648F}" destId="{71618895-2101-47A4-BFBB-3945032CB4D1}" srcOrd="2" destOrd="0" presId="urn:microsoft.com/office/officeart/2005/8/layout/venn1"/>
    <dgm:cxn modelId="{4519F47E-8405-4AC1-9C85-A0A040D4DBEE}" type="presParOf" srcId="{A6B623F2-6D22-4B67-A8DF-8B022DF5648F}" destId="{8CDA6F93-5733-46A4-B615-18099A5BECF3}" srcOrd="3" destOrd="0" presId="urn:microsoft.com/office/officeart/2005/8/layout/venn1"/>
    <dgm:cxn modelId="{3BA19CFE-3475-4415-8560-EC7432783426}" type="presParOf" srcId="{A6B623F2-6D22-4B67-A8DF-8B022DF5648F}" destId="{80123E34-D91A-4108-A5D7-9676A90028DC}" srcOrd="4" destOrd="0" presId="urn:microsoft.com/office/officeart/2005/8/layout/venn1"/>
    <dgm:cxn modelId="{3F9D9AB3-A460-4237-BE37-5BDD60483324}" type="presParOf" srcId="{A6B623F2-6D22-4B67-A8DF-8B022DF5648F}" destId="{14CAFEB3-DE40-4AE8-AD39-33AB3D3AA1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C4D84-E952-4103-A4DA-860F5F9D52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006AF11C-A248-4ED6-BD84-D453738D5B9E}">
      <dgm:prSet/>
      <dgm:spPr/>
      <dgm:t>
        <a:bodyPr/>
        <a:lstStyle/>
        <a:p>
          <a:pPr rtl="0"/>
          <a:r>
            <a:rPr lang="ru-RU" smtClean="0"/>
            <a:t>Традиційна економічна система</a:t>
          </a:r>
          <a:endParaRPr lang="ru-RU"/>
        </a:p>
      </dgm:t>
    </dgm:pt>
    <dgm:pt modelId="{5A22320A-4057-402F-8DBA-DDB818D794AF}" type="parTrans" cxnId="{640596B0-0E19-4FAE-8387-93F5FAA1062A}">
      <dgm:prSet/>
      <dgm:spPr/>
      <dgm:t>
        <a:bodyPr/>
        <a:lstStyle/>
        <a:p>
          <a:endParaRPr lang="ru-RU"/>
        </a:p>
      </dgm:t>
    </dgm:pt>
    <dgm:pt modelId="{2C94DF0A-08DF-41C5-9DB7-6886479B0AC9}" type="sibTrans" cxnId="{640596B0-0E19-4FAE-8387-93F5FAA1062A}">
      <dgm:prSet/>
      <dgm:spPr/>
      <dgm:t>
        <a:bodyPr/>
        <a:lstStyle/>
        <a:p>
          <a:endParaRPr lang="ru-RU"/>
        </a:p>
      </dgm:t>
    </dgm:pt>
    <dgm:pt modelId="{06682105-9C83-4DE3-AC05-67576A372FFC}">
      <dgm:prSet/>
      <dgm:spPr/>
      <dgm:t>
        <a:bodyPr/>
        <a:lstStyle/>
        <a:p>
          <a:pPr rtl="0"/>
          <a:r>
            <a:rPr lang="ru-RU" smtClean="0"/>
            <a:t>Командна економічна система</a:t>
          </a:r>
          <a:endParaRPr lang="ru-RU"/>
        </a:p>
      </dgm:t>
    </dgm:pt>
    <dgm:pt modelId="{83453A51-96CF-45EC-9681-45BA92001984}" type="parTrans" cxnId="{B7A893E2-BE09-4AE6-965A-78552D813EE6}">
      <dgm:prSet/>
      <dgm:spPr/>
      <dgm:t>
        <a:bodyPr/>
        <a:lstStyle/>
        <a:p>
          <a:endParaRPr lang="ru-RU"/>
        </a:p>
      </dgm:t>
    </dgm:pt>
    <dgm:pt modelId="{9B0CD882-6277-43EF-8FF7-E25984318BB8}" type="sibTrans" cxnId="{B7A893E2-BE09-4AE6-965A-78552D813EE6}">
      <dgm:prSet/>
      <dgm:spPr/>
      <dgm:t>
        <a:bodyPr/>
        <a:lstStyle/>
        <a:p>
          <a:endParaRPr lang="ru-RU"/>
        </a:p>
      </dgm:t>
    </dgm:pt>
    <dgm:pt modelId="{1AD4504C-B572-44BA-98AD-01289B257F2B}">
      <dgm:prSet/>
      <dgm:spPr/>
      <dgm:t>
        <a:bodyPr/>
        <a:lstStyle/>
        <a:p>
          <a:pPr rtl="0"/>
          <a:r>
            <a:rPr lang="ru-RU" smtClean="0"/>
            <a:t>Ринкова економічна система</a:t>
          </a:r>
          <a:endParaRPr lang="ru-RU"/>
        </a:p>
      </dgm:t>
    </dgm:pt>
    <dgm:pt modelId="{7421EF30-A080-43F6-BE52-B3917FBF158A}" type="parTrans" cxnId="{B601E48C-0599-47FD-948C-355883CD286C}">
      <dgm:prSet/>
      <dgm:spPr/>
      <dgm:t>
        <a:bodyPr/>
        <a:lstStyle/>
        <a:p>
          <a:endParaRPr lang="ru-RU"/>
        </a:p>
      </dgm:t>
    </dgm:pt>
    <dgm:pt modelId="{8920E40E-A318-4F24-B1F7-83C8AD1C802D}" type="sibTrans" cxnId="{B601E48C-0599-47FD-948C-355883CD286C}">
      <dgm:prSet/>
      <dgm:spPr/>
      <dgm:t>
        <a:bodyPr/>
        <a:lstStyle/>
        <a:p>
          <a:endParaRPr lang="ru-RU"/>
        </a:p>
      </dgm:t>
    </dgm:pt>
    <dgm:pt modelId="{BF731690-B241-41B7-8FC7-62A6D8B365F5}">
      <dgm:prSet/>
      <dgm:spPr/>
      <dgm:t>
        <a:bodyPr/>
        <a:lstStyle/>
        <a:p>
          <a:pPr rtl="0"/>
          <a:r>
            <a:rPr lang="ru-RU" smtClean="0"/>
            <a:t>Змішана економічна система</a:t>
          </a:r>
          <a:endParaRPr lang="ru-RU"/>
        </a:p>
      </dgm:t>
    </dgm:pt>
    <dgm:pt modelId="{AC3B67E5-30B5-4218-A91D-087443603D74}" type="parTrans" cxnId="{8237A39F-D73E-4D08-8426-C764C8291AB3}">
      <dgm:prSet/>
      <dgm:spPr/>
      <dgm:t>
        <a:bodyPr/>
        <a:lstStyle/>
        <a:p>
          <a:endParaRPr lang="ru-RU"/>
        </a:p>
      </dgm:t>
    </dgm:pt>
    <dgm:pt modelId="{F847D8C2-B2AC-4127-B199-1D2AE4742492}" type="sibTrans" cxnId="{8237A39F-D73E-4D08-8426-C764C8291AB3}">
      <dgm:prSet/>
      <dgm:spPr/>
      <dgm:t>
        <a:bodyPr/>
        <a:lstStyle/>
        <a:p>
          <a:endParaRPr lang="ru-RU"/>
        </a:p>
      </dgm:t>
    </dgm:pt>
    <dgm:pt modelId="{63521257-A9F9-4578-A54A-6F86438C87C0}">
      <dgm:prSet/>
      <dgm:spPr/>
      <dgm:t>
        <a:bodyPr/>
        <a:lstStyle/>
        <a:p>
          <a:pPr rtl="0"/>
          <a:r>
            <a:rPr lang="ru-RU" smtClean="0"/>
            <a:t>Перехідна економічна система </a:t>
          </a:r>
          <a:endParaRPr lang="ru-RU"/>
        </a:p>
      </dgm:t>
    </dgm:pt>
    <dgm:pt modelId="{83D77FC8-43C7-4E44-BEDF-55734BC8EF8E}" type="parTrans" cxnId="{EAE330FA-62E4-49DA-B87D-903269F6A555}">
      <dgm:prSet/>
      <dgm:spPr/>
      <dgm:t>
        <a:bodyPr/>
        <a:lstStyle/>
        <a:p>
          <a:endParaRPr lang="ru-RU"/>
        </a:p>
      </dgm:t>
    </dgm:pt>
    <dgm:pt modelId="{554910EF-3372-44F6-B141-4E1E69DAE4DB}" type="sibTrans" cxnId="{EAE330FA-62E4-49DA-B87D-903269F6A555}">
      <dgm:prSet/>
      <dgm:spPr/>
      <dgm:t>
        <a:bodyPr/>
        <a:lstStyle/>
        <a:p>
          <a:endParaRPr lang="ru-RU"/>
        </a:p>
      </dgm:t>
    </dgm:pt>
    <dgm:pt modelId="{E4592189-E884-47F7-AFFA-9C95FF4E598E}" type="pres">
      <dgm:prSet presAssocID="{C76C4D84-E952-4103-A4DA-860F5F9D526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4DE8C-A368-418A-B809-4FD0353A62D7}" type="pres">
      <dgm:prSet presAssocID="{006AF11C-A248-4ED6-BD84-D453738D5B9E}" presName="circ1" presStyleLbl="vennNode1" presStyleIdx="0" presStyleCnt="5"/>
      <dgm:spPr/>
    </dgm:pt>
    <dgm:pt modelId="{DC10DFC5-0343-4AF6-B192-7B98362469CB}" type="pres">
      <dgm:prSet presAssocID="{006AF11C-A248-4ED6-BD84-D453738D5B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BB5A3-762F-456D-AD9A-57750D3DEF0D}" type="pres">
      <dgm:prSet presAssocID="{06682105-9C83-4DE3-AC05-67576A372FFC}" presName="circ2" presStyleLbl="vennNode1" presStyleIdx="1" presStyleCnt="5"/>
      <dgm:spPr/>
    </dgm:pt>
    <dgm:pt modelId="{DEE11B90-B266-4CDA-9736-39E53724BCF7}" type="pres">
      <dgm:prSet presAssocID="{06682105-9C83-4DE3-AC05-67576A372F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3A18E-BE45-4A2B-87E6-2428CA39FD09}" type="pres">
      <dgm:prSet presAssocID="{1AD4504C-B572-44BA-98AD-01289B257F2B}" presName="circ3" presStyleLbl="vennNode1" presStyleIdx="2" presStyleCnt="5"/>
      <dgm:spPr/>
    </dgm:pt>
    <dgm:pt modelId="{28F956B4-2214-4D0E-BC4E-0D04615A8899}" type="pres">
      <dgm:prSet presAssocID="{1AD4504C-B572-44BA-98AD-01289B257F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9ADF5-EB78-4A59-82D4-0D03FB7AE681}" type="pres">
      <dgm:prSet presAssocID="{BF731690-B241-41B7-8FC7-62A6D8B365F5}" presName="circ4" presStyleLbl="vennNode1" presStyleIdx="3" presStyleCnt="5"/>
      <dgm:spPr/>
    </dgm:pt>
    <dgm:pt modelId="{E5D15E1D-D26B-478B-B8BF-AE670AB9CF08}" type="pres">
      <dgm:prSet presAssocID="{BF731690-B241-41B7-8FC7-62A6D8B365F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1862C-6408-4F53-9437-B1BA6884AB2A}" type="pres">
      <dgm:prSet presAssocID="{63521257-A9F9-4578-A54A-6F86438C87C0}" presName="circ5" presStyleLbl="vennNode1" presStyleIdx="4" presStyleCnt="5"/>
      <dgm:spPr/>
    </dgm:pt>
    <dgm:pt modelId="{50B8855E-3164-4547-B999-12C284360EE2}" type="pres">
      <dgm:prSet presAssocID="{63521257-A9F9-4578-A54A-6F86438C87C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893E2-BE09-4AE6-965A-78552D813EE6}" srcId="{C76C4D84-E952-4103-A4DA-860F5F9D526C}" destId="{06682105-9C83-4DE3-AC05-67576A372FFC}" srcOrd="1" destOrd="0" parTransId="{83453A51-96CF-45EC-9681-45BA92001984}" sibTransId="{9B0CD882-6277-43EF-8FF7-E25984318BB8}"/>
    <dgm:cxn modelId="{8237A39F-D73E-4D08-8426-C764C8291AB3}" srcId="{C76C4D84-E952-4103-A4DA-860F5F9D526C}" destId="{BF731690-B241-41B7-8FC7-62A6D8B365F5}" srcOrd="3" destOrd="0" parTransId="{AC3B67E5-30B5-4218-A91D-087443603D74}" sibTransId="{F847D8C2-B2AC-4127-B199-1D2AE4742492}"/>
    <dgm:cxn modelId="{8420DEAB-CD34-4771-B8B8-DF859A94FCF0}" type="presOf" srcId="{C76C4D84-E952-4103-A4DA-860F5F9D526C}" destId="{E4592189-E884-47F7-AFFA-9C95FF4E598E}" srcOrd="0" destOrd="0" presId="urn:microsoft.com/office/officeart/2005/8/layout/venn1"/>
    <dgm:cxn modelId="{EAE330FA-62E4-49DA-B87D-903269F6A555}" srcId="{C76C4D84-E952-4103-A4DA-860F5F9D526C}" destId="{63521257-A9F9-4578-A54A-6F86438C87C0}" srcOrd="4" destOrd="0" parTransId="{83D77FC8-43C7-4E44-BEDF-55734BC8EF8E}" sibTransId="{554910EF-3372-44F6-B141-4E1E69DAE4DB}"/>
    <dgm:cxn modelId="{F68C1710-9682-46D8-A1CD-217AA3834312}" type="presOf" srcId="{06682105-9C83-4DE3-AC05-67576A372FFC}" destId="{DEE11B90-B266-4CDA-9736-39E53724BCF7}" srcOrd="0" destOrd="0" presId="urn:microsoft.com/office/officeart/2005/8/layout/venn1"/>
    <dgm:cxn modelId="{DFF85077-D82F-4F14-A929-AFA9EA4F0390}" type="presOf" srcId="{006AF11C-A248-4ED6-BD84-D453738D5B9E}" destId="{DC10DFC5-0343-4AF6-B192-7B98362469CB}" srcOrd="0" destOrd="0" presId="urn:microsoft.com/office/officeart/2005/8/layout/venn1"/>
    <dgm:cxn modelId="{A609C11E-DA07-433C-B3CE-85C5EA1590F9}" type="presOf" srcId="{63521257-A9F9-4578-A54A-6F86438C87C0}" destId="{50B8855E-3164-4547-B999-12C284360EE2}" srcOrd="0" destOrd="0" presId="urn:microsoft.com/office/officeart/2005/8/layout/venn1"/>
    <dgm:cxn modelId="{90DA5E18-8AAF-4565-B082-FFF188702167}" type="presOf" srcId="{1AD4504C-B572-44BA-98AD-01289B257F2B}" destId="{28F956B4-2214-4D0E-BC4E-0D04615A8899}" srcOrd="0" destOrd="0" presId="urn:microsoft.com/office/officeart/2005/8/layout/venn1"/>
    <dgm:cxn modelId="{D7BC408D-9B7C-41C8-830C-9689D792C591}" type="presOf" srcId="{BF731690-B241-41B7-8FC7-62A6D8B365F5}" destId="{E5D15E1D-D26B-478B-B8BF-AE670AB9CF08}" srcOrd="0" destOrd="0" presId="urn:microsoft.com/office/officeart/2005/8/layout/venn1"/>
    <dgm:cxn modelId="{B601E48C-0599-47FD-948C-355883CD286C}" srcId="{C76C4D84-E952-4103-A4DA-860F5F9D526C}" destId="{1AD4504C-B572-44BA-98AD-01289B257F2B}" srcOrd="2" destOrd="0" parTransId="{7421EF30-A080-43F6-BE52-B3917FBF158A}" sibTransId="{8920E40E-A318-4F24-B1F7-83C8AD1C802D}"/>
    <dgm:cxn modelId="{640596B0-0E19-4FAE-8387-93F5FAA1062A}" srcId="{C76C4D84-E952-4103-A4DA-860F5F9D526C}" destId="{006AF11C-A248-4ED6-BD84-D453738D5B9E}" srcOrd="0" destOrd="0" parTransId="{5A22320A-4057-402F-8DBA-DDB818D794AF}" sibTransId="{2C94DF0A-08DF-41C5-9DB7-6886479B0AC9}"/>
    <dgm:cxn modelId="{53D80212-3279-4A5A-9974-C768CBE0D268}" type="presParOf" srcId="{E4592189-E884-47F7-AFFA-9C95FF4E598E}" destId="{B2A4DE8C-A368-418A-B809-4FD0353A62D7}" srcOrd="0" destOrd="0" presId="urn:microsoft.com/office/officeart/2005/8/layout/venn1"/>
    <dgm:cxn modelId="{682EACBB-A956-4F64-89F7-EBFB234E88DF}" type="presParOf" srcId="{E4592189-E884-47F7-AFFA-9C95FF4E598E}" destId="{DC10DFC5-0343-4AF6-B192-7B98362469CB}" srcOrd="1" destOrd="0" presId="urn:microsoft.com/office/officeart/2005/8/layout/venn1"/>
    <dgm:cxn modelId="{73FAB5F1-563F-4982-88F2-AFD0430D0AE7}" type="presParOf" srcId="{E4592189-E884-47F7-AFFA-9C95FF4E598E}" destId="{91CBB5A3-762F-456D-AD9A-57750D3DEF0D}" srcOrd="2" destOrd="0" presId="urn:microsoft.com/office/officeart/2005/8/layout/venn1"/>
    <dgm:cxn modelId="{EF3D3711-4B6A-4057-B6A1-D71936FE328A}" type="presParOf" srcId="{E4592189-E884-47F7-AFFA-9C95FF4E598E}" destId="{DEE11B90-B266-4CDA-9736-39E53724BCF7}" srcOrd="3" destOrd="0" presId="urn:microsoft.com/office/officeart/2005/8/layout/venn1"/>
    <dgm:cxn modelId="{BC7B39B8-B200-486D-B479-184B64568DAF}" type="presParOf" srcId="{E4592189-E884-47F7-AFFA-9C95FF4E598E}" destId="{1783A18E-BE45-4A2B-87E6-2428CA39FD09}" srcOrd="4" destOrd="0" presId="urn:microsoft.com/office/officeart/2005/8/layout/venn1"/>
    <dgm:cxn modelId="{0C910507-5952-4B1B-804A-0FFDBBB1E902}" type="presParOf" srcId="{E4592189-E884-47F7-AFFA-9C95FF4E598E}" destId="{28F956B4-2214-4D0E-BC4E-0D04615A8899}" srcOrd="5" destOrd="0" presId="urn:microsoft.com/office/officeart/2005/8/layout/venn1"/>
    <dgm:cxn modelId="{D352F288-E0F6-4446-AF09-545231C09807}" type="presParOf" srcId="{E4592189-E884-47F7-AFFA-9C95FF4E598E}" destId="{ABC9ADF5-EB78-4A59-82D4-0D03FB7AE681}" srcOrd="6" destOrd="0" presId="urn:microsoft.com/office/officeart/2005/8/layout/venn1"/>
    <dgm:cxn modelId="{93382B7F-AAA3-44E4-9B44-6F0F2BFB1892}" type="presParOf" srcId="{E4592189-E884-47F7-AFFA-9C95FF4E598E}" destId="{E5D15E1D-D26B-478B-B8BF-AE670AB9CF08}" srcOrd="7" destOrd="0" presId="urn:microsoft.com/office/officeart/2005/8/layout/venn1"/>
    <dgm:cxn modelId="{7C501006-2A2E-4DD0-94EA-19FDB5980353}" type="presParOf" srcId="{E4592189-E884-47F7-AFFA-9C95FF4E598E}" destId="{2F61862C-6408-4F53-9437-B1BA6884AB2A}" srcOrd="8" destOrd="0" presId="urn:microsoft.com/office/officeart/2005/8/layout/venn1"/>
    <dgm:cxn modelId="{27E2802E-E8B5-44C6-B531-0830059169CF}" type="presParOf" srcId="{E4592189-E884-47F7-AFFA-9C95FF4E598E}" destId="{50B8855E-3164-4547-B999-12C284360EE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046829-243C-436C-B148-600AF21D3281}" type="doc">
      <dgm:prSet loTypeId="urn:microsoft.com/office/officeart/2005/8/layout/hList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47B121-4251-46C3-BEB7-D79F645ABA6C}">
      <dgm:prSet/>
      <dgm:spPr/>
      <dgm:t>
        <a:bodyPr/>
        <a:lstStyle/>
        <a:p>
          <a:pPr rtl="0"/>
          <a:r>
            <a:rPr lang="uk-UA" smtClean="0"/>
            <a:t>Англосаксонська</a:t>
          </a:r>
          <a:endParaRPr lang="ru-RU"/>
        </a:p>
      </dgm:t>
    </dgm:pt>
    <dgm:pt modelId="{7FA08034-DD52-42F4-8437-86A5DADFE05F}" type="parTrans" cxnId="{3A22D6D5-C638-4E03-9329-A78C380DCC0D}">
      <dgm:prSet/>
      <dgm:spPr/>
      <dgm:t>
        <a:bodyPr/>
        <a:lstStyle/>
        <a:p>
          <a:endParaRPr lang="ru-RU"/>
        </a:p>
      </dgm:t>
    </dgm:pt>
    <dgm:pt modelId="{0DF987D6-B260-4A3E-9C2E-ED487E091F0C}" type="sibTrans" cxnId="{3A22D6D5-C638-4E03-9329-A78C380DCC0D}">
      <dgm:prSet/>
      <dgm:spPr/>
      <dgm:t>
        <a:bodyPr/>
        <a:lstStyle/>
        <a:p>
          <a:endParaRPr lang="ru-RU"/>
        </a:p>
      </dgm:t>
    </dgm:pt>
    <dgm:pt modelId="{5B510941-5012-4C85-8D89-0EB3B49E966C}">
      <dgm:prSet/>
      <dgm:spPr/>
      <dgm:t>
        <a:bodyPr/>
        <a:lstStyle/>
        <a:p>
          <a:pPr rtl="0"/>
          <a:r>
            <a:rPr lang="uk-UA" smtClean="0"/>
            <a:t>Японська </a:t>
          </a:r>
          <a:endParaRPr lang="ru-RU"/>
        </a:p>
      </dgm:t>
    </dgm:pt>
    <dgm:pt modelId="{5177A9E2-C8D1-48C7-939B-61BA3B9FAA0A}" type="parTrans" cxnId="{FA9AE92E-E927-4C20-A219-D38214ABEF2C}">
      <dgm:prSet/>
      <dgm:spPr/>
      <dgm:t>
        <a:bodyPr/>
        <a:lstStyle/>
        <a:p>
          <a:endParaRPr lang="ru-RU"/>
        </a:p>
      </dgm:t>
    </dgm:pt>
    <dgm:pt modelId="{7AD4261B-2648-49F5-8B44-A0178EF1B09F}" type="sibTrans" cxnId="{FA9AE92E-E927-4C20-A219-D38214ABEF2C}">
      <dgm:prSet/>
      <dgm:spPr/>
      <dgm:t>
        <a:bodyPr/>
        <a:lstStyle/>
        <a:p>
          <a:endParaRPr lang="ru-RU"/>
        </a:p>
      </dgm:t>
    </dgm:pt>
    <dgm:pt modelId="{221B2F8D-29B0-424F-98EE-B816C8649599}">
      <dgm:prSet/>
      <dgm:spPr/>
      <dgm:t>
        <a:bodyPr/>
        <a:lstStyle/>
        <a:p>
          <a:pPr rtl="0"/>
          <a:r>
            <a:rPr lang="uk-UA" smtClean="0"/>
            <a:t>Шведська</a:t>
          </a:r>
          <a:endParaRPr lang="ru-RU"/>
        </a:p>
      </dgm:t>
    </dgm:pt>
    <dgm:pt modelId="{F49B5A52-05B1-46F1-8753-1564235DF206}" type="parTrans" cxnId="{34F0EE79-19A2-4A9A-B630-99BE9E0D5688}">
      <dgm:prSet/>
      <dgm:spPr/>
      <dgm:t>
        <a:bodyPr/>
        <a:lstStyle/>
        <a:p>
          <a:endParaRPr lang="ru-RU"/>
        </a:p>
      </dgm:t>
    </dgm:pt>
    <dgm:pt modelId="{B6262B90-699A-42F6-8C5A-F9132E7C21DE}" type="sibTrans" cxnId="{34F0EE79-19A2-4A9A-B630-99BE9E0D5688}">
      <dgm:prSet/>
      <dgm:spPr/>
      <dgm:t>
        <a:bodyPr/>
        <a:lstStyle/>
        <a:p>
          <a:endParaRPr lang="ru-RU"/>
        </a:p>
      </dgm:t>
    </dgm:pt>
    <dgm:pt modelId="{ABC633FA-81B9-4FF1-A0CB-0DD47B724E9F}">
      <dgm:prSet/>
      <dgm:spPr/>
      <dgm:t>
        <a:bodyPr/>
        <a:lstStyle/>
        <a:p>
          <a:pPr rtl="0"/>
          <a:r>
            <a:rPr lang="uk-UA" smtClean="0"/>
            <a:t>Німецька </a:t>
          </a:r>
          <a:endParaRPr lang="ru-RU"/>
        </a:p>
      </dgm:t>
    </dgm:pt>
    <dgm:pt modelId="{F28E6A96-13CB-4F8E-99AF-F3E5AF8AB825}" type="parTrans" cxnId="{F23E503F-39B6-4410-A080-F36040152DA7}">
      <dgm:prSet/>
      <dgm:spPr/>
      <dgm:t>
        <a:bodyPr/>
        <a:lstStyle/>
        <a:p>
          <a:endParaRPr lang="ru-RU"/>
        </a:p>
      </dgm:t>
    </dgm:pt>
    <dgm:pt modelId="{9FE24ECD-C6DE-45E6-ABD1-A1DBD9291441}" type="sibTrans" cxnId="{F23E503F-39B6-4410-A080-F36040152DA7}">
      <dgm:prSet/>
      <dgm:spPr/>
      <dgm:t>
        <a:bodyPr/>
        <a:lstStyle/>
        <a:p>
          <a:endParaRPr lang="ru-RU"/>
        </a:p>
      </dgm:t>
    </dgm:pt>
    <dgm:pt modelId="{176FD84A-B353-4872-B42A-AFA161F7AFCA}" type="pres">
      <dgm:prSet presAssocID="{1B046829-243C-436C-B148-600AF21D32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30E2D-68C8-4156-983A-C6F5947B9E7C}" type="pres">
      <dgm:prSet presAssocID="{1B046829-243C-436C-B148-600AF21D3281}" presName="fgShape" presStyleLbl="fgShp" presStyleIdx="0" presStyleCnt="1"/>
      <dgm:spPr/>
    </dgm:pt>
    <dgm:pt modelId="{6BE9F54D-CFF8-4910-BADE-FD3F5CAB7C49}" type="pres">
      <dgm:prSet presAssocID="{1B046829-243C-436C-B148-600AF21D3281}" presName="linComp" presStyleCnt="0"/>
      <dgm:spPr/>
    </dgm:pt>
    <dgm:pt modelId="{52100E0A-3D04-47A3-AA37-14C64E2B7FA0}" type="pres">
      <dgm:prSet presAssocID="{FE47B121-4251-46C3-BEB7-D79F645ABA6C}" presName="compNode" presStyleCnt="0"/>
      <dgm:spPr/>
    </dgm:pt>
    <dgm:pt modelId="{D32F12A6-9A10-41A8-9260-E870F4DE1DAD}" type="pres">
      <dgm:prSet presAssocID="{FE47B121-4251-46C3-BEB7-D79F645ABA6C}" presName="bkgdShape" presStyleLbl="node1" presStyleIdx="0" presStyleCnt="4"/>
      <dgm:spPr/>
      <dgm:t>
        <a:bodyPr/>
        <a:lstStyle/>
        <a:p>
          <a:endParaRPr lang="ru-RU"/>
        </a:p>
      </dgm:t>
    </dgm:pt>
    <dgm:pt modelId="{66DC4A47-91AC-49FB-9475-3015B3D51FBC}" type="pres">
      <dgm:prSet presAssocID="{FE47B121-4251-46C3-BEB7-D79F645ABA6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31B3C-0B6A-4ED1-A28F-B2D95DA79DA8}" type="pres">
      <dgm:prSet presAssocID="{FE47B121-4251-46C3-BEB7-D79F645ABA6C}" presName="invisiNode" presStyleLbl="node1" presStyleIdx="0" presStyleCnt="4"/>
      <dgm:spPr/>
    </dgm:pt>
    <dgm:pt modelId="{24F182C5-DAF1-471A-945C-182457D3D16E}" type="pres">
      <dgm:prSet presAssocID="{FE47B121-4251-46C3-BEB7-D79F645ABA6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1973153A-6F05-4656-AE23-4CADDB0400FD}" type="pres">
      <dgm:prSet presAssocID="{0DF987D6-B260-4A3E-9C2E-ED487E091F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83C71C-88FC-4C40-BD16-88D0D664D050}" type="pres">
      <dgm:prSet presAssocID="{5B510941-5012-4C85-8D89-0EB3B49E966C}" presName="compNode" presStyleCnt="0"/>
      <dgm:spPr/>
    </dgm:pt>
    <dgm:pt modelId="{E31DCEA4-A32F-45C6-B1D3-105F17C6D914}" type="pres">
      <dgm:prSet presAssocID="{5B510941-5012-4C85-8D89-0EB3B49E966C}" presName="bkgdShape" presStyleLbl="node1" presStyleIdx="1" presStyleCnt="4"/>
      <dgm:spPr/>
      <dgm:t>
        <a:bodyPr/>
        <a:lstStyle/>
        <a:p>
          <a:endParaRPr lang="ru-RU"/>
        </a:p>
      </dgm:t>
    </dgm:pt>
    <dgm:pt modelId="{DC38737F-0D14-4A0E-AF7F-6BD974BC459F}" type="pres">
      <dgm:prSet presAssocID="{5B510941-5012-4C85-8D89-0EB3B49E966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BA795-CEA3-4634-BEDD-4A8E3159B433}" type="pres">
      <dgm:prSet presAssocID="{5B510941-5012-4C85-8D89-0EB3B49E966C}" presName="invisiNode" presStyleLbl="node1" presStyleIdx="1" presStyleCnt="4"/>
      <dgm:spPr/>
    </dgm:pt>
    <dgm:pt modelId="{87AC79B8-D6C3-4001-B709-65FD8DB77CB7}" type="pres">
      <dgm:prSet presAssocID="{5B510941-5012-4C85-8D89-0EB3B49E966C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68BE7685-BBC6-4208-B523-7C6A9B17BEC6}" type="pres">
      <dgm:prSet presAssocID="{7AD4261B-2648-49F5-8B44-A0178EF1B0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710D06-FCE3-440B-A992-1B1E009A1AA6}" type="pres">
      <dgm:prSet presAssocID="{221B2F8D-29B0-424F-98EE-B816C8649599}" presName="compNode" presStyleCnt="0"/>
      <dgm:spPr/>
    </dgm:pt>
    <dgm:pt modelId="{182E3522-58A3-4CF0-9575-E3D9C7FBA125}" type="pres">
      <dgm:prSet presAssocID="{221B2F8D-29B0-424F-98EE-B816C8649599}" presName="bkgdShape" presStyleLbl="node1" presStyleIdx="2" presStyleCnt="4"/>
      <dgm:spPr/>
      <dgm:t>
        <a:bodyPr/>
        <a:lstStyle/>
        <a:p>
          <a:endParaRPr lang="ru-RU"/>
        </a:p>
      </dgm:t>
    </dgm:pt>
    <dgm:pt modelId="{9330029B-94C3-4DE9-B247-8B0FD4AD6A24}" type="pres">
      <dgm:prSet presAssocID="{221B2F8D-29B0-424F-98EE-B816C864959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D4E0-21DC-4CF2-9E51-C9CF37B03846}" type="pres">
      <dgm:prSet presAssocID="{221B2F8D-29B0-424F-98EE-B816C8649599}" presName="invisiNode" presStyleLbl="node1" presStyleIdx="2" presStyleCnt="4"/>
      <dgm:spPr/>
    </dgm:pt>
    <dgm:pt modelId="{AD0ABEAD-2091-4844-BCDF-A6831C4576C5}" type="pres">
      <dgm:prSet presAssocID="{221B2F8D-29B0-424F-98EE-B816C864959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C47E4847-E48C-47B9-B873-D8A4AAD00CCB}" type="pres">
      <dgm:prSet presAssocID="{B6262B90-699A-42F6-8C5A-F9132E7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625C01-E58A-422A-8ECC-311B25C2BD38}" type="pres">
      <dgm:prSet presAssocID="{ABC633FA-81B9-4FF1-A0CB-0DD47B724E9F}" presName="compNode" presStyleCnt="0"/>
      <dgm:spPr/>
    </dgm:pt>
    <dgm:pt modelId="{601CEA79-77BA-48B3-93F1-F2164747CFE8}" type="pres">
      <dgm:prSet presAssocID="{ABC633FA-81B9-4FF1-A0CB-0DD47B724E9F}" presName="bkgdShape" presStyleLbl="node1" presStyleIdx="3" presStyleCnt="4"/>
      <dgm:spPr/>
      <dgm:t>
        <a:bodyPr/>
        <a:lstStyle/>
        <a:p>
          <a:endParaRPr lang="ru-RU"/>
        </a:p>
      </dgm:t>
    </dgm:pt>
    <dgm:pt modelId="{88D57002-224D-4311-9C10-5359A54ED75D}" type="pres">
      <dgm:prSet presAssocID="{ABC633FA-81B9-4FF1-A0CB-0DD47B724E9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FF8FB-3355-4628-A9DD-A02725C423D4}" type="pres">
      <dgm:prSet presAssocID="{ABC633FA-81B9-4FF1-A0CB-0DD47B724E9F}" presName="invisiNode" presStyleLbl="node1" presStyleIdx="3" presStyleCnt="4"/>
      <dgm:spPr/>
    </dgm:pt>
    <dgm:pt modelId="{D56575AA-34E7-435E-AC3B-10B2DF827296}" type="pres">
      <dgm:prSet presAssocID="{ABC633FA-81B9-4FF1-A0CB-0DD47B724E9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F9634A2B-98A3-40F3-9EBB-3536A41C458A}" type="presOf" srcId="{B6262B90-699A-42F6-8C5A-F9132E7C21DE}" destId="{C47E4847-E48C-47B9-B873-D8A4AAD00CCB}" srcOrd="0" destOrd="0" presId="urn:microsoft.com/office/officeart/2005/8/layout/hList7"/>
    <dgm:cxn modelId="{11BB1B48-F0C3-48A0-A318-F91A56167BBF}" type="presOf" srcId="{ABC633FA-81B9-4FF1-A0CB-0DD47B724E9F}" destId="{601CEA79-77BA-48B3-93F1-F2164747CFE8}" srcOrd="0" destOrd="0" presId="urn:microsoft.com/office/officeart/2005/8/layout/hList7"/>
    <dgm:cxn modelId="{4FEA4D09-B057-49E0-B1F1-025740BDE306}" type="presOf" srcId="{5B510941-5012-4C85-8D89-0EB3B49E966C}" destId="{DC38737F-0D14-4A0E-AF7F-6BD974BC459F}" srcOrd="1" destOrd="0" presId="urn:microsoft.com/office/officeart/2005/8/layout/hList7"/>
    <dgm:cxn modelId="{410178A9-274C-400A-805E-C90E8587E915}" type="presOf" srcId="{7AD4261B-2648-49F5-8B44-A0178EF1B09F}" destId="{68BE7685-BBC6-4208-B523-7C6A9B17BEC6}" srcOrd="0" destOrd="0" presId="urn:microsoft.com/office/officeart/2005/8/layout/hList7"/>
    <dgm:cxn modelId="{3A22D6D5-C638-4E03-9329-A78C380DCC0D}" srcId="{1B046829-243C-436C-B148-600AF21D3281}" destId="{FE47B121-4251-46C3-BEB7-D79F645ABA6C}" srcOrd="0" destOrd="0" parTransId="{7FA08034-DD52-42F4-8437-86A5DADFE05F}" sibTransId="{0DF987D6-B260-4A3E-9C2E-ED487E091F0C}"/>
    <dgm:cxn modelId="{239A9DA0-FD4D-4F11-A347-6C08CD1FC2CE}" type="presOf" srcId="{0DF987D6-B260-4A3E-9C2E-ED487E091F0C}" destId="{1973153A-6F05-4656-AE23-4CADDB0400FD}" srcOrd="0" destOrd="0" presId="urn:microsoft.com/office/officeart/2005/8/layout/hList7"/>
    <dgm:cxn modelId="{34F0EE79-19A2-4A9A-B630-99BE9E0D5688}" srcId="{1B046829-243C-436C-B148-600AF21D3281}" destId="{221B2F8D-29B0-424F-98EE-B816C8649599}" srcOrd="2" destOrd="0" parTransId="{F49B5A52-05B1-46F1-8753-1564235DF206}" sibTransId="{B6262B90-699A-42F6-8C5A-F9132E7C21DE}"/>
    <dgm:cxn modelId="{FA9AE92E-E927-4C20-A219-D38214ABEF2C}" srcId="{1B046829-243C-436C-B148-600AF21D3281}" destId="{5B510941-5012-4C85-8D89-0EB3B49E966C}" srcOrd="1" destOrd="0" parTransId="{5177A9E2-C8D1-48C7-939B-61BA3B9FAA0A}" sibTransId="{7AD4261B-2648-49F5-8B44-A0178EF1B09F}"/>
    <dgm:cxn modelId="{3A131AFE-28C1-4419-BB37-C56CF40429A2}" type="presOf" srcId="{5B510941-5012-4C85-8D89-0EB3B49E966C}" destId="{E31DCEA4-A32F-45C6-B1D3-105F17C6D914}" srcOrd="0" destOrd="0" presId="urn:microsoft.com/office/officeart/2005/8/layout/hList7"/>
    <dgm:cxn modelId="{5EDD7AB6-EBC3-4B0C-BF64-287FF003A74E}" type="presOf" srcId="{FE47B121-4251-46C3-BEB7-D79F645ABA6C}" destId="{D32F12A6-9A10-41A8-9260-E870F4DE1DAD}" srcOrd="0" destOrd="0" presId="urn:microsoft.com/office/officeart/2005/8/layout/hList7"/>
    <dgm:cxn modelId="{F2A36420-770C-4B32-BEAF-F8043F8A016A}" type="presOf" srcId="{FE47B121-4251-46C3-BEB7-D79F645ABA6C}" destId="{66DC4A47-91AC-49FB-9475-3015B3D51FBC}" srcOrd="1" destOrd="0" presId="urn:microsoft.com/office/officeart/2005/8/layout/hList7"/>
    <dgm:cxn modelId="{F23E503F-39B6-4410-A080-F36040152DA7}" srcId="{1B046829-243C-436C-B148-600AF21D3281}" destId="{ABC633FA-81B9-4FF1-A0CB-0DD47B724E9F}" srcOrd="3" destOrd="0" parTransId="{F28E6A96-13CB-4F8E-99AF-F3E5AF8AB825}" sibTransId="{9FE24ECD-C6DE-45E6-ABD1-A1DBD9291441}"/>
    <dgm:cxn modelId="{D0EEF633-16C9-48AC-8B94-B84BFFC45EA4}" type="presOf" srcId="{1B046829-243C-436C-B148-600AF21D3281}" destId="{176FD84A-B353-4872-B42A-AFA161F7AFCA}" srcOrd="0" destOrd="0" presId="urn:microsoft.com/office/officeart/2005/8/layout/hList7"/>
    <dgm:cxn modelId="{EE76EDC6-26B7-4328-89BE-3E2C57D6062D}" type="presOf" srcId="{221B2F8D-29B0-424F-98EE-B816C8649599}" destId="{9330029B-94C3-4DE9-B247-8B0FD4AD6A24}" srcOrd="1" destOrd="0" presId="urn:microsoft.com/office/officeart/2005/8/layout/hList7"/>
    <dgm:cxn modelId="{1DBA4218-20A3-4FF4-A8B9-58F74AB21612}" type="presOf" srcId="{ABC633FA-81B9-4FF1-A0CB-0DD47B724E9F}" destId="{88D57002-224D-4311-9C10-5359A54ED75D}" srcOrd="1" destOrd="0" presId="urn:microsoft.com/office/officeart/2005/8/layout/hList7"/>
    <dgm:cxn modelId="{204D62DD-C7E0-4A4A-94E4-5951D295884F}" type="presOf" srcId="{221B2F8D-29B0-424F-98EE-B816C8649599}" destId="{182E3522-58A3-4CF0-9575-E3D9C7FBA125}" srcOrd="0" destOrd="0" presId="urn:microsoft.com/office/officeart/2005/8/layout/hList7"/>
    <dgm:cxn modelId="{2133986F-D404-454C-B848-B422793A960B}" type="presParOf" srcId="{176FD84A-B353-4872-B42A-AFA161F7AFCA}" destId="{BD930E2D-68C8-4156-983A-C6F5947B9E7C}" srcOrd="0" destOrd="0" presId="urn:microsoft.com/office/officeart/2005/8/layout/hList7"/>
    <dgm:cxn modelId="{C17726C5-A768-4EB6-A52A-22841EFFCAA1}" type="presParOf" srcId="{176FD84A-B353-4872-B42A-AFA161F7AFCA}" destId="{6BE9F54D-CFF8-4910-BADE-FD3F5CAB7C49}" srcOrd="1" destOrd="0" presId="urn:microsoft.com/office/officeart/2005/8/layout/hList7"/>
    <dgm:cxn modelId="{71700422-3E6E-4B16-A33F-43FC315FBD0D}" type="presParOf" srcId="{6BE9F54D-CFF8-4910-BADE-FD3F5CAB7C49}" destId="{52100E0A-3D04-47A3-AA37-14C64E2B7FA0}" srcOrd="0" destOrd="0" presId="urn:microsoft.com/office/officeart/2005/8/layout/hList7"/>
    <dgm:cxn modelId="{DEC39224-98D5-409D-A604-2A98B1841E36}" type="presParOf" srcId="{52100E0A-3D04-47A3-AA37-14C64E2B7FA0}" destId="{D32F12A6-9A10-41A8-9260-E870F4DE1DAD}" srcOrd="0" destOrd="0" presId="urn:microsoft.com/office/officeart/2005/8/layout/hList7"/>
    <dgm:cxn modelId="{6D313D79-B873-4CA8-82E0-8EDEC6E55C26}" type="presParOf" srcId="{52100E0A-3D04-47A3-AA37-14C64E2B7FA0}" destId="{66DC4A47-91AC-49FB-9475-3015B3D51FBC}" srcOrd="1" destOrd="0" presId="urn:microsoft.com/office/officeart/2005/8/layout/hList7"/>
    <dgm:cxn modelId="{9D02C0FE-998E-4801-A89E-061FF8F409EA}" type="presParOf" srcId="{52100E0A-3D04-47A3-AA37-14C64E2B7FA0}" destId="{5DB31B3C-0B6A-4ED1-A28F-B2D95DA79DA8}" srcOrd="2" destOrd="0" presId="urn:microsoft.com/office/officeart/2005/8/layout/hList7"/>
    <dgm:cxn modelId="{9799E28E-8BD5-47D6-88FC-7153AAB2C780}" type="presParOf" srcId="{52100E0A-3D04-47A3-AA37-14C64E2B7FA0}" destId="{24F182C5-DAF1-471A-945C-182457D3D16E}" srcOrd="3" destOrd="0" presId="urn:microsoft.com/office/officeart/2005/8/layout/hList7"/>
    <dgm:cxn modelId="{4938D8F3-A2C6-47C9-B8E6-919A903F8219}" type="presParOf" srcId="{6BE9F54D-CFF8-4910-BADE-FD3F5CAB7C49}" destId="{1973153A-6F05-4656-AE23-4CADDB0400FD}" srcOrd="1" destOrd="0" presId="urn:microsoft.com/office/officeart/2005/8/layout/hList7"/>
    <dgm:cxn modelId="{B26E3796-4CC0-420D-8335-7DBF65D578A4}" type="presParOf" srcId="{6BE9F54D-CFF8-4910-BADE-FD3F5CAB7C49}" destId="{3983C71C-88FC-4C40-BD16-88D0D664D050}" srcOrd="2" destOrd="0" presId="urn:microsoft.com/office/officeart/2005/8/layout/hList7"/>
    <dgm:cxn modelId="{5348217D-B6F7-4113-AE17-167BA7107FF7}" type="presParOf" srcId="{3983C71C-88FC-4C40-BD16-88D0D664D050}" destId="{E31DCEA4-A32F-45C6-B1D3-105F17C6D914}" srcOrd="0" destOrd="0" presId="urn:microsoft.com/office/officeart/2005/8/layout/hList7"/>
    <dgm:cxn modelId="{196E61DF-7709-4B9F-A15B-DABAD5E4C0BF}" type="presParOf" srcId="{3983C71C-88FC-4C40-BD16-88D0D664D050}" destId="{DC38737F-0D14-4A0E-AF7F-6BD974BC459F}" srcOrd="1" destOrd="0" presId="urn:microsoft.com/office/officeart/2005/8/layout/hList7"/>
    <dgm:cxn modelId="{25032E69-00F2-489C-9418-764FDB51E3C6}" type="presParOf" srcId="{3983C71C-88FC-4C40-BD16-88D0D664D050}" destId="{149BA795-CEA3-4634-BEDD-4A8E3159B433}" srcOrd="2" destOrd="0" presId="urn:microsoft.com/office/officeart/2005/8/layout/hList7"/>
    <dgm:cxn modelId="{71E628C4-42BB-436F-B582-9B9F0EB9C97B}" type="presParOf" srcId="{3983C71C-88FC-4C40-BD16-88D0D664D050}" destId="{87AC79B8-D6C3-4001-B709-65FD8DB77CB7}" srcOrd="3" destOrd="0" presId="urn:microsoft.com/office/officeart/2005/8/layout/hList7"/>
    <dgm:cxn modelId="{49304EA9-F715-4BC7-94BB-21109A796C2E}" type="presParOf" srcId="{6BE9F54D-CFF8-4910-BADE-FD3F5CAB7C49}" destId="{68BE7685-BBC6-4208-B523-7C6A9B17BEC6}" srcOrd="3" destOrd="0" presId="urn:microsoft.com/office/officeart/2005/8/layout/hList7"/>
    <dgm:cxn modelId="{7A7DBB81-AB79-41E5-A887-D5F85A14B820}" type="presParOf" srcId="{6BE9F54D-CFF8-4910-BADE-FD3F5CAB7C49}" destId="{43710D06-FCE3-440B-A992-1B1E009A1AA6}" srcOrd="4" destOrd="0" presId="urn:microsoft.com/office/officeart/2005/8/layout/hList7"/>
    <dgm:cxn modelId="{A0CBB256-0430-4D4C-8764-A5E524AA84B9}" type="presParOf" srcId="{43710D06-FCE3-440B-A992-1B1E009A1AA6}" destId="{182E3522-58A3-4CF0-9575-E3D9C7FBA125}" srcOrd="0" destOrd="0" presId="urn:microsoft.com/office/officeart/2005/8/layout/hList7"/>
    <dgm:cxn modelId="{50474365-57FA-4FA8-98BF-76D5C110EF1A}" type="presParOf" srcId="{43710D06-FCE3-440B-A992-1B1E009A1AA6}" destId="{9330029B-94C3-4DE9-B247-8B0FD4AD6A24}" srcOrd="1" destOrd="0" presId="urn:microsoft.com/office/officeart/2005/8/layout/hList7"/>
    <dgm:cxn modelId="{DB7D1355-045C-48A0-A6F9-DBB5FFBA7D92}" type="presParOf" srcId="{43710D06-FCE3-440B-A992-1B1E009A1AA6}" destId="{C45FD4E0-21DC-4CF2-9E51-C9CF37B03846}" srcOrd="2" destOrd="0" presId="urn:microsoft.com/office/officeart/2005/8/layout/hList7"/>
    <dgm:cxn modelId="{4116C023-9848-4CF3-8E01-465AA5732976}" type="presParOf" srcId="{43710D06-FCE3-440B-A992-1B1E009A1AA6}" destId="{AD0ABEAD-2091-4844-BCDF-A6831C4576C5}" srcOrd="3" destOrd="0" presId="urn:microsoft.com/office/officeart/2005/8/layout/hList7"/>
    <dgm:cxn modelId="{A89C4837-014C-4A97-847D-37F5E51B13F0}" type="presParOf" srcId="{6BE9F54D-CFF8-4910-BADE-FD3F5CAB7C49}" destId="{C47E4847-E48C-47B9-B873-D8A4AAD00CCB}" srcOrd="5" destOrd="0" presId="urn:microsoft.com/office/officeart/2005/8/layout/hList7"/>
    <dgm:cxn modelId="{B9BF5003-481A-4F24-AC34-4D4DB3292509}" type="presParOf" srcId="{6BE9F54D-CFF8-4910-BADE-FD3F5CAB7C49}" destId="{10625C01-E58A-422A-8ECC-311B25C2BD38}" srcOrd="6" destOrd="0" presId="urn:microsoft.com/office/officeart/2005/8/layout/hList7"/>
    <dgm:cxn modelId="{9C3C6E1D-168B-4782-9780-BD46C78BCDA6}" type="presParOf" srcId="{10625C01-E58A-422A-8ECC-311B25C2BD38}" destId="{601CEA79-77BA-48B3-93F1-F2164747CFE8}" srcOrd="0" destOrd="0" presId="urn:microsoft.com/office/officeart/2005/8/layout/hList7"/>
    <dgm:cxn modelId="{5F1B32EF-9E38-4C0E-9A3C-AACAD206692E}" type="presParOf" srcId="{10625C01-E58A-422A-8ECC-311B25C2BD38}" destId="{88D57002-224D-4311-9C10-5359A54ED75D}" srcOrd="1" destOrd="0" presId="urn:microsoft.com/office/officeart/2005/8/layout/hList7"/>
    <dgm:cxn modelId="{29FAFCA7-BDDB-4A53-9539-6C984F781DD8}" type="presParOf" srcId="{10625C01-E58A-422A-8ECC-311B25C2BD38}" destId="{62AFF8FB-3355-4628-A9DD-A02725C423D4}" srcOrd="2" destOrd="0" presId="urn:microsoft.com/office/officeart/2005/8/layout/hList7"/>
    <dgm:cxn modelId="{2324FD69-97ED-41B1-83B9-0C068CB253A0}" type="presParOf" srcId="{10625C01-E58A-422A-8ECC-311B25C2BD38}" destId="{D56575AA-34E7-435E-AC3B-10B2DF8272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565609-6288-43AE-97D2-C0AEA1CB63B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F6BA6-0602-407F-80BC-B0FEDE21B31C}">
      <dgm:prSet/>
      <dgm:spPr/>
      <dgm:t>
        <a:bodyPr/>
        <a:lstStyle/>
        <a:p>
          <a:pPr algn="l" rtl="0"/>
          <a:r>
            <a:rPr lang="ru-RU" i="1" dirty="0" smtClean="0"/>
            <a:t>1. </a:t>
          </a:r>
          <a:r>
            <a:rPr lang="ru-RU" i="1" dirty="0" err="1" smtClean="0">
              <a:solidFill>
                <a:srgbClr val="FF0000"/>
              </a:solidFill>
            </a:rPr>
            <a:t>Неповнота</a:t>
          </a:r>
          <a:r>
            <a:rPr lang="ru-RU" i="1" dirty="0" smtClean="0">
              <a:solidFill>
                <a:srgbClr val="FF0000"/>
              </a:solidFill>
            </a:rPr>
            <a:t>  і </a:t>
          </a:r>
          <a:r>
            <a:rPr lang="ru-RU" i="1" dirty="0" err="1" smtClean="0">
              <a:solidFill>
                <a:srgbClr val="FF0000"/>
              </a:solidFill>
            </a:rPr>
            <a:t>недостовірніть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інформації</a:t>
          </a:r>
          <a:r>
            <a:rPr lang="ru-RU" i="1" dirty="0" smtClean="0"/>
            <a:t>. </a:t>
          </a:r>
          <a:r>
            <a:rPr lang="ru-RU" dirty="0" err="1" smtClean="0"/>
            <a:t>Застосування</a:t>
          </a:r>
          <a:r>
            <a:rPr lang="ru-RU" dirty="0" smtClean="0"/>
            <a:t> будь-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інструментів</a:t>
          </a:r>
          <a:r>
            <a:rPr lang="ru-RU" dirty="0" smtClean="0"/>
            <a:t> ДРЕ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ґрунтуватися</a:t>
          </a:r>
          <a:r>
            <a:rPr lang="ru-RU" dirty="0" smtClean="0"/>
            <a:t> на </a:t>
          </a:r>
          <a:r>
            <a:rPr lang="ru-RU" dirty="0" err="1" smtClean="0"/>
            <a:t>аналізі</a:t>
          </a:r>
          <a:r>
            <a:rPr lang="ru-RU" dirty="0" smtClean="0"/>
            <a:t>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наслідків</a:t>
          </a:r>
          <a:r>
            <a:rPr lang="ru-RU" dirty="0" smtClean="0"/>
            <a:t> </a:t>
          </a:r>
          <a:r>
            <a:rPr lang="ru-RU" dirty="0" err="1" smtClean="0"/>
            <a:t>прийнятих</a:t>
          </a:r>
          <a:r>
            <a:rPr lang="ru-RU" dirty="0" smtClean="0"/>
            <a:t> </a:t>
          </a:r>
          <a:r>
            <a:rPr lang="ru-RU" dirty="0" err="1" smtClean="0"/>
            <a:t>рішень</a:t>
          </a:r>
          <a:r>
            <a:rPr lang="ru-RU" dirty="0" smtClean="0"/>
            <a:t>. Там, де не </a:t>
          </a:r>
          <a:r>
            <a:rPr lang="ru-RU" dirty="0" err="1" smtClean="0"/>
            <a:t>вистачає</a:t>
          </a:r>
          <a:r>
            <a:rPr lang="ru-RU" dirty="0" smtClean="0"/>
            <a:t> </a:t>
          </a:r>
          <a:r>
            <a:rPr lang="ru-RU" dirty="0" err="1" smtClean="0"/>
            <a:t>об’єктивних</a:t>
          </a:r>
          <a:r>
            <a:rPr lang="ru-RU" dirty="0" smtClean="0"/>
            <a:t> </a:t>
          </a:r>
          <a:r>
            <a:rPr lang="ru-RU" dirty="0" err="1" smtClean="0"/>
            <a:t>даних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унеможливлює</a:t>
          </a:r>
          <a:r>
            <a:rPr lang="ru-RU" dirty="0" smtClean="0"/>
            <a:t> </a:t>
          </a:r>
          <a:r>
            <a:rPr lang="ru-RU" dirty="0" err="1" smtClean="0"/>
            <a:t>прогнозування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з </a:t>
          </a:r>
          <a:r>
            <a:rPr lang="ru-RU" dirty="0" err="1" smtClean="0"/>
            <a:t>достатньою</a:t>
          </a:r>
          <a:r>
            <a:rPr lang="ru-RU" dirty="0" smtClean="0"/>
            <a:t> </a:t>
          </a:r>
          <a:r>
            <a:rPr lang="ru-RU" dirty="0" err="1" smtClean="0"/>
            <a:t>достовірністю</a:t>
          </a:r>
          <a:r>
            <a:rPr lang="ru-RU" dirty="0" smtClean="0"/>
            <a:t>, </a:t>
          </a:r>
          <a:r>
            <a:rPr lang="ru-RU" dirty="0" err="1" smtClean="0"/>
            <a:t>слід</a:t>
          </a:r>
          <a:r>
            <a:rPr lang="ru-RU" dirty="0" smtClean="0"/>
            <a:t>, як правило, </a:t>
          </a:r>
          <a:r>
            <a:rPr lang="ru-RU" dirty="0" err="1" smtClean="0"/>
            <a:t>утримуватися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надмірного</a:t>
          </a:r>
          <a:r>
            <a:rPr lang="ru-RU" dirty="0" smtClean="0"/>
            <a:t> державного </a:t>
          </a:r>
          <a:r>
            <a:rPr lang="ru-RU" dirty="0" err="1" smtClean="0"/>
            <a:t>втручання</a:t>
          </a:r>
          <a:r>
            <a:rPr lang="ru-RU" dirty="0" smtClean="0"/>
            <a:t> в </a:t>
          </a:r>
          <a:r>
            <a:rPr lang="ru-RU" dirty="0" err="1" smtClean="0"/>
            <a:t>економіку</a:t>
          </a:r>
          <a:r>
            <a:rPr lang="ru-RU" dirty="0" smtClean="0"/>
            <a:t>.</a:t>
          </a:r>
          <a:endParaRPr lang="ru-RU" dirty="0"/>
        </a:p>
      </dgm:t>
    </dgm:pt>
    <dgm:pt modelId="{138F8814-F3A1-40F4-8494-F000023C0D65}" type="parTrans" cxnId="{CABE68A2-13E7-45A9-BEFD-5F030865DF96}">
      <dgm:prSet/>
      <dgm:spPr/>
      <dgm:t>
        <a:bodyPr/>
        <a:lstStyle/>
        <a:p>
          <a:endParaRPr lang="ru-RU"/>
        </a:p>
      </dgm:t>
    </dgm:pt>
    <dgm:pt modelId="{FB75BD22-BBF4-4C50-843D-72E60EE6F995}" type="sibTrans" cxnId="{CABE68A2-13E7-45A9-BEFD-5F030865DF96}">
      <dgm:prSet/>
      <dgm:spPr/>
      <dgm:t>
        <a:bodyPr/>
        <a:lstStyle/>
        <a:p>
          <a:endParaRPr lang="ru-RU"/>
        </a:p>
      </dgm:t>
    </dgm:pt>
    <dgm:pt modelId="{0DD936CB-30B0-4708-910A-8463F8154A53}">
      <dgm:prSet/>
      <dgm:spPr/>
      <dgm:t>
        <a:bodyPr/>
        <a:lstStyle/>
        <a:p>
          <a:pPr rtl="0"/>
          <a:r>
            <a:rPr lang="ru-RU" i="1" dirty="0" smtClean="0"/>
            <a:t>2. </a:t>
          </a:r>
          <a:r>
            <a:rPr lang="ru-RU" i="1" dirty="0" err="1" smtClean="0">
              <a:solidFill>
                <a:srgbClr val="FF0000"/>
              </a:solidFill>
            </a:rPr>
            <a:t>Нездатність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держави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повністю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контролювати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реакцію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контрагентів</a:t>
          </a:r>
          <a:r>
            <a:rPr lang="ru-RU" i="1" dirty="0" smtClean="0">
              <a:solidFill>
                <a:srgbClr val="FF0000"/>
              </a:solidFill>
            </a:rPr>
            <a:t> на </a:t>
          </a:r>
          <a:r>
            <a:rPr lang="ru-RU" i="1" dirty="0" err="1" smtClean="0">
              <a:solidFill>
                <a:srgbClr val="FF0000"/>
              </a:solidFill>
            </a:rPr>
            <a:t>її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дії</a:t>
          </a:r>
          <a:r>
            <a:rPr lang="ru-RU" i="1" dirty="0" smtClean="0">
              <a:solidFill>
                <a:srgbClr val="FF0000"/>
              </a:solidFill>
            </a:rPr>
            <a:t>.</a:t>
          </a:r>
          <a:r>
            <a:rPr lang="ru-RU" i="1" dirty="0" smtClean="0"/>
            <a:t> </a:t>
          </a:r>
          <a:r>
            <a:rPr lang="ru-RU" dirty="0" err="1" smtClean="0"/>
            <a:t>Втручання</a:t>
          </a:r>
          <a:r>
            <a:rPr lang="ru-RU" dirty="0" smtClean="0"/>
            <a:t> </a:t>
          </a:r>
          <a:r>
            <a:rPr lang="ru-RU" dirty="0" err="1" smtClean="0"/>
            <a:t>держави</a:t>
          </a:r>
          <a:r>
            <a:rPr lang="ru-RU" dirty="0" smtClean="0"/>
            <a:t> в </a:t>
          </a:r>
          <a:r>
            <a:rPr lang="ru-RU" dirty="0" err="1" smtClean="0"/>
            <a:t>економіку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спричиняти</a:t>
          </a:r>
          <a:r>
            <a:rPr lang="ru-RU" dirty="0" smtClean="0"/>
            <a:t> </a:t>
          </a:r>
          <a:r>
            <a:rPr lang="ru-RU" dirty="0" err="1" smtClean="0"/>
            <a:t>негативні</a:t>
          </a:r>
          <a:r>
            <a:rPr lang="ru-RU" dirty="0" smtClean="0"/>
            <a:t> </a:t>
          </a:r>
          <a:r>
            <a:rPr lang="ru-RU" dirty="0" err="1" smtClean="0"/>
            <a:t>побічні</a:t>
          </a:r>
          <a:r>
            <a:rPr lang="ru-RU" dirty="0" smtClean="0"/>
            <a:t> </a:t>
          </a:r>
          <a:r>
            <a:rPr lang="ru-RU" dirty="0" err="1" smtClean="0"/>
            <a:t>наслідки</a:t>
          </a:r>
          <a:r>
            <a:rPr lang="ru-RU" dirty="0" smtClean="0"/>
            <a:t> (</a:t>
          </a:r>
          <a:r>
            <a:rPr lang="ru-RU" dirty="0" err="1" smtClean="0"/>
            <a:t>екстерналії</a:t>
          </a:r>
          <a:r>
            <a:rPr lang="ru-RU" dirty="0" smtClean="0"/>
            <a:t>).</a:t>
          </a:r>
          <a:endParaRPr lang="ru-RU" dirty="0"/>
        </a:p>
      </dgm:t>
    </dgm:pt>
    <dgm:pt modelId="{3352322A-6E96-4C1F-97FF-2416B219B6D3}" type="parTrans" cxnId="{1890DBC2-CBC0-410D-8E6B-43E3D4F756C5}">
      <dgm:prSet/>
      <dgm:spPr/>
      <dgm:t>
        <a:bodyPr/>
        <a:lstStyle/>
        <a:p>
          <a:endParaRPr lang="ru-RU"/>
        </a:p>
      </dgm:t>
    </dgm:pt>
    <dgm:pt modelId="{CDD22316-D566-420F-A17A-759949D308E5}" type="sibTrans" cxnId="{1890DBC2-CBC0-410D-8E6B-43E3D4F756C5}">
      <dgm:prSet/>
      <dgm:spPr/>
      <dgm:t>
        <a:bodyPr/>
        <a:lstStyle/>
        <a:p>
          <a:endParaRPr lang="ru-RU"/>
        </a:p>
      </dgm:t>
    </dgm:pt>
    <dgm:pt modelId="{3EA6BD49-6606-4E9D-A6D7-C87AC267C370}">
      <dgm:prSet/>
      <dgm:spPr/>
      <dgm:t>
        <a:bodyPr/>
        <a:lstStyle/>
        <a:p>
          <a:pPr rtl="0"/>
          <a:r>
            <a:rPr lang="ru-RU" i="1" dirty="0" smtClean="0"/>
            <a:t>3. </a:t>
          </a:r>
          <a:r>
            <a:rPr lang="ru-RU" i="1" dirty="0" err="1" smtClean="0">
              <a:solidFill>
                <a:srgbClr val="FF0000"/>
              </a:solidFill>
            </a:rPr>
            <a:t>Недосконалість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політичного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процесу</a:t>
          </a:r>
          <a:r>
            <a:rPr lang="ru-RU" i="1" dirty="0" smtClean="0"/>
            <a:t>. </a:t>
          </a:r>
          <a:r>
            <a:rPr lang="ru-RU" dirty="0" err="1" smtClean="0"/>
            <a:t>Під</a:t>
          </a:r>
          <a:r>
            <a:rPr lang="ru-RU" dirty="0" smtClean="0"/>
            <a:t> </a:t>
          </a:r>
          <a:r>
            <a:rPr lang="ru-RU" dirty="0" err="1" smtClean="0"/>
            <a:t>впливом</a:t>
          </a:r>
          <a:r>
            <a:rPr lang="ru-RU" dirty="0" smtClean="0"/>
            <a:t> </a:t>
          </a:r>
          <a:r>
            <a:rPr lang="ru-RU" dirty="0" err="1" smtClean="0"/>
            <a:t>виборців</a:t>
          </a:r>
          <a:r>
            <a:rPr lang="ru-RU" dirty="0" smtClean="0"/>
            <a:t>, </a:t>
          </a:r>
          <a:r>
            <a:rPr lang="ru-RU" dirty="0" err="1" smtClean="0"/>
            <a:t>груп</a:t>
          </a:r>
          <a:r>
            <a:rPr lang="ru-RU" dirty="0" smtClean="0"/>
            <a:t> </a:t>
          </a:r>
          <a:r>
            <a:rPr lang="ru-RU" dirty="0" err="1" smtClean="0"/>
            <a:t>спеціальних</a:t>
          </a:r>
          <a:r>
            <a:rPr lang="ru-RU" dirty="0" smtClean="0"/>
            <a:t> </a:t>
          </a:r>
          <a:r>
            <a:rPr lang="ru-RU" dirty="0" err="1" smtClean="0"/>
            <a:t>інтересів</a:t>
          </a:r>
          <a:r>
            <a:rPr lang="ru-RU" dirty="0" smtClean="0"/>
            <a:t> (</a:t>
          </a:r>
          <a:r>
            <a:rPr lang="ru-RU" dirty="0" err="1" smtClean="0"/>
            <a:t>лобі</a:t>
          </a:r>
          <a:r>
            <a:rPr lang="ru-RU" dirty="0" smtClean="0"/>
            <a:t>),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маніпуляцій</a:t>
          </a:r>
          <a:r>
            <a:rPr lang="ru-RU" dirty="0" smtClean="0"/>
            <a:t> і т. п. </a:t>
          </a:r>
          <a:r>
            <a:rPr lang="ru-RU" dirty="0" err="1" smtClean="0"/>
            <a:t>державні</a:t>
          </a:r>
          <a:r>
            <a:rPr lang="ru-RU" dirty="0" smtClean="0"/>
            <a:t> </a:t>
          </a:r>
          <a:r>
            <a:rPr lang="ru-RU" dirty="0" err="1" smtClean="0"/>
            <a:t>органи</a:t>
          </a:r>
          <a:r>
            <a:rPr lang="ru-RU" dirty="0" smtClean="0"/>
            <a:t> </a:t>
          </a:r>
          <a:r>
            <a:rPr lang="ru-RU" dirty="0" err="1" smtClean="0"/>
            <a:t>здатні</a:t>
          </a:r>
          <a:r>
            <a:rPr lang="ru-RU" dirty="0" smtClean="0"/>
            <a:t> </a:t>
          </a:r>
          <a:r>
            <a:rPr lang="ru-RU" dirty="0" err="1" smtClean="0"/>
            <a:t>застосовувати</a:t>
          </a:r>
          <a:r>
            <a:rPr lang="ru-RU" dirty="0" smtClean="0"/>
            <a:t> </a:t>
          </a:r>
          <a:r>
            <a:rPr lang="ru-RU" dirty="0" err="1" smtClean="0"/>
            <a:t>неадекватні</a:t>
          </a:r>
          <a:r>
            <a:rPr lang="ru-RU" dirty="0" smtClean="0"/>
            <a:t> </a:t>
          </a:r>
          <a:r>
            <a:rPr lang="ru-RU" dirty="0" err="1" smtClean="0"/>
            <a:t>методи</a:t>
          </a:r>
          <a:r>
            <a:rPr lang="ru-RU" dirty="0" smtClean="0"/>
            <a:t> </a:t>
          </a:r>
          <a:r>
            <a:rPr lang="ru-RU" dirty="0" err="1" smtClean="0"/>
            <a:t>регулювання</a:t>
          </a:r>
          <a:r>
            <a:rPr lang="ru-RU" dirty="0" smtClean="0"/>
            <a:t> і </a:t>
          </a:r>
          <a:r>
            <a:rPr lang="ru-RU" dirty="0" err="1" smtClean="0"/>
            <a:t>тим</a:t>
          </a:r>
          <a:r>
            <a:rPr lang="ru-RU" dirty="0" smtClean="0"/>
            <a:t> самим </a:t>
          </a:r>
          <a:r>
            <a:rPr lang="ru-RU" dirty="0" err="1" smtClean="0"/>
            <a:t>проводити</a:t>
          </a:r>
          <a:r>
            <a:rPr lang="ru-RU" dirty="0" smtClean="0"/>
            <a:t> </a:t>
          </a:r>
          <a:r>
            <a:rPr lang="ru-RU" dirty="0" err="1" smtClean="0"/>
            <a:t>неефективну</a:t>
          </a:r>
          <a:r>
            <a:rPr lang="ru-RU" dirty="0" smtClean="0"/>
            <a:t> </a:t>
          </a:r>
          <a:r>
            <a:rPr lang="ru-RU" dirty="0" err="1" smtClean="0"/>
            <a:t>політику</a:t>
          </a:r>
          <a:r>
            <a:rPr lang="ru-RU" dirty="0" smtClean="0"/>
            <a:t>.</a:t>
          </a:r>
          <a:endParaRPr lang="ru-RU" dirty="0"/>
        </a:p>
      </dgm:t>
    </dgm:pt>
    <dgm:pt modelId="{41D2FABF-F51F-4510-BF4C-283ED85BEE40}" type="parTrans" cxnId="{58C08DB5-2A7A-49AB-AFE9-14D3F23E6614}">
      <dgm:prSet/>
      <dgm:spPr/>
      <dgm:t>
        <a:bodyPr/>
        <a:lstStyle/>
        <a:p>
          <a:endParaRPr lang="ru-RU"/>
        </a:p>
      </dgm:t>
    </dgm:pt>
    <dgm:pt modelId="{E14B4F98-DC48-4442-8824-ABA9C330F31C}" type="sibTrans" cxnId="{58C08DB5-2A7A-49AB-AFE9-14D3F23E6614}">
      <dgm:prSet/>
      <dgm:spPr/>
      <dgm:t>
        <a:bodyPr/>
        <a:lstStyle/>
        <a:p>
          <a:endParaRPr lang="ru-RU"/>
        </a:p>
      </dgm:t>
    </dgm:pt>
    <dgm:pt modelId="{0885337E-4DCE-4F5F-B074-3EF2293044CE}">
      <dgm:prSet/>
      <dgm:spPr/>
      <dgm:t>
        <a:bodyPr/>
        <a:lstStyle/>
        <a:p>
          <a:pPr rtl="0"/>
          <a:r>
            <a:rPr lang="ru-RU" i="1" dirty="0" smtClean="0"/>
            <a:t>4. </a:t>
          </a:r>
          <a:r>
            <a:rPr lang="ru-RU" i="1" dirty="0" err="1" smtClean="0">
              <a:solidFill>
                <a:srgbClr val="FF0000"/>
              </a:solidFill>
            </a:rPr>
            <a:t>Обмеженість</a:t>
          </a:r>
          <a:r>
            <a:rPr lang="ru-RU" i="1" dirty="0" smtClean="0">
              <a:solidFill>
                <a:srgbClr val="FF0000"/>
              </a:solidFill>
            </a:rPr>
            <a:t> контролю над </a:t>
          </a:r>
          <a:r>
            <a:rPr lang="ru-RU" i="1" dirty="0" err="1" smtClean="0">
              <a:solidFill>
                <a:srgbClr val="FF0000"/>
              </a:solidFill>
            </a:rPr>
            <a:t>державним</a:t>
          </a:r>
          <a:r>
            <a:rPr lang="ru-RU" i="1" dirty="0" smtClean="0">
              <a:solidFill>
                <a:srgbClr val="FF0000"/>
              </a:solidFill>
            </a:rPr>
            <a:t> </a:t>
          </a:r>
          <a:r>
            <a:rPr lang="ru-RU" i="1" dirty="0" err="1" smtClean="0">
              <a:solidFill>
                <a:srgbClr val="FF0000"/>
              </a:solidFill>
            </a:rPr>
            <a:t>апаратом</a:t>
          </a:r>
          <a:r>
            <a:rPr lang="ru-RU" i="1" dirty="0" smtClean="0">
              <a:solidFill>
                <a:srgbClr val="FF0000"/>
              </a:solidFill>
            </a:rPr>
            <a:t>.</a:t>
          </a:r>
          <a:r>
            <a:rPr lang="ru-RU" i="1" dirty="0" smtClean="0"/>
            <a:t> </a:t>
          </a:r>
          <a:r>
            <a:rPr lang="ru-RU" dirty="0" err="1" smtClean="0"/>
            <a:t>Особливості</a:t>
          </a:r>
          <a:r>
            <a:rPr lang="ru-RU" dirty="0" smtClean="0"/>
            <a:t> становища й </a:t>
          </a:r>
          <a:r>
            <a:rPr lang="ru-RU" dirty="0" err="1" smtClean="0"/>
            <a:t>поведінки</a:t>
          </a:r>
          <a:r>
            <a:rPr lang="ru-RU" dirty="0" smtClean="0"/>
            <a:t> </a:t>
          </a:r>
          <a:r>
            <a:rPr lang="ru-RU" dirty="0" err="1" smtClean="0"/>
            <a:t>бюрократії</a:t>
          </a:r>
          <a:r>
            <a:rPr lang="ru-RU" dirty="0" smtClean="0"/>
            <a:t> </a:t>
          </a:r>
          <a:r>
            <a:rPr lang="ru-RU" dirty="0" err="1" smtClean="0"/>
            <a:t>здатні</a:t>
          </a:r>
          <a:r>
            <a:rPr lang="ru-RU" dirty="0" smtClean="0"/>
            <a:t> </a:t>
          </a:r>
          <a:r>
            <a:rPr lang="ru-RU" dirty="0" err="1" smtClean="0"/>
            <a:t>посилювати</a:t>
          </a:r>
          <a:r>
            <a:rPr lang="ru-RU" dirty="0" smtClean="0"/>
            <a:t> </a:t>
          </a:r>
          <a:r>
            <a:rPr lang="ru-RU" dirty="0" err="1" smtClean="0"/>
            <a:t>неефективність</a:t>
          </a:r>
          <a:r>
            <a:rPr lang="ru-RU" dirty="0" smtClean="0"/>
            <a:t> </a:t>
          </a:r>
          <a:r>
            <a:rPr lang="ru-RU" dirty="0" err="1" smtClean="0"/>
            <a:t>функціонування</a:t>
          </a:r>
          <a:r>
            <a:rPr lang="ru-RU" dirty="0" smtClean="0"/>
            <a:t> </a:t>
          </a:r>
          <a:r>
            <a:rPr lang="ru-RU" dirty="0" err="1" smtClean="0"/>
            <a:t>економіки</a:t>
          </a:r>
          <a:r>
            <a:rPr lang="ru-RU" dirty="0" smtClean="0"/>
            <a:t>, </a:t>
          </a:r>
          <a:r>
            <a:rPr lang="ru-RU" dirty="0" err="1" smtClean="0"/>
            <a:t>зокрема</a:t>
          </a:r>
          <a:r>
            <a:rPr lang="ru-RU" dirty="0" smtClean="0"/>
            <a:t> </a:t>
          </a:r>
          <a:r>
            <a:rPr lang="ru-RU" dirty="0" err="1" smtClean="0"/>
            <a:t>призводити</a:t>
          </a:r>
          <a:r>
            <a:rPr lang="ru-RU" dirty="0" smtClean="0"/>
            <a:t> до </a:t>
          </a:r>
          <a:r>
            <a:rPr lang="ru-RU" dirty="0" err="1" smtClean="0"/>
            <a:t>надмірного</a:t>
          </a:r>
          <a:r>
            <a:rPr lang="ru-RU" dirty="0" smtClean="0"/>
            <a:t> </a:t>
          </a:r>
          <a:r>
            <a:rPr lang="ru-RU" dirty="0" err="1" smtClean="0"/>
            <a:t>зростання</a:t>
          </a:r>
          <a:r>
            <a:rPr lang="ru-RU" dirty="0" smtClean="0"/>
            <a:t> </a:t>
          </a:r>
          <a:r>
            <a:rPr lang="ru-RU" dirty="0" err="1" smtClean="0"/>
            <a:t>управлінського</a:t>
          </a:r>
          <a:r>
            <a:rPr lang="ru-RU" dirty="0" smtClean="0"/>
            <a:t> </a:t>
          </a:r>
          <a:r>
            <a:rPr lang="ru-RU" dirty="0" err="1" smtClean="0"/>
            <a:t>апарату</a:t>
          </a:r>
          <a:r>
            <a:rPr lang="ru-RU" dirty="0" smtClean="0"/>
            <a:t> та </a:t>
          </a:r>
          <a:r>
            <a:rPr lang="ru-RU" dirty="0" err="1" smtClean="0"/>
            <a:t>невиправданого</a:t>
          </a:r>
          <a:r>
            <a:rPr lang="ru-RU" dirty="0" smtClean="0"/>
            <a:t> </a:t>
          </a:r>
          <a:r>
            <a:rPr lang="ru-RU" dirty="0" err="1" smtClean="0"/>
            <a:t>збільшення</a:t>
          </a:r>
          <a:r>
            <a:rPr lang="ru-RU" dirty="0" smtClean="0"/>
            <a:t> </a:t>
          </a:r>
          <a:r>
            <a:rPr lang="ru-RU" dirty="0" err="1" smtClean="0"/>
            <a:t>бюджетних</a:t>
          </a:r>
          <a:r>
            <a:rPr lang="ru-RU" dirty="0" smtClean="0"/>
            <a:t> </a:t>
          </a:r>
          <a:r>
            <a:rPr lang="ru-RU" dirty="0" err="1" smtClean="0"/>
            <a:t>витрат</a:t>
          </a:r>
          <a:r>
            <a:rPr lang="ru-RU" dirty="0" smtClean="0"/>
            <a:t>.</a:t>
          </a:r>
          <a:endParaRPr lang="ru-RU" dirty="0"/>
        </a:p>
      </dgm:t>
    </dgm:pt>
    <dgm:pt modelId="{D3EC0F96-C477-4808-B24B-801BBA632DA6}" type="parTrans" cxnId="{74101A16-B97C-4442-AEB9-4D0193493917}">
      <dgm:prSet/>
      <dgm:spPr/>
      <dgm:t>
        <a:bodyPr/>
        <a:lstStyle/>
        <a:p>
          <a:endParaRPr lang="ru-RU"/>
        </a:p>
      </dgm:t>
    </dgm:pt>
    <dgm:pt modelId="{4244A97A-50FC-46DF-8E7C-5737E0438DA9}" type="sibTrans" cxnId="{74101A16-B97C-4442-AEB9-4D0193493917}">
      <dgm:prSet/>
      <dgm:spPr/>
      <dgm:t>
        <a:bodyPr/>
        <a:lstStyle/>
        <a:p>
          <a:endParaRPr lang="ru-RU"/>
        </a:p>
      </dgm:t>
    </dgm:pt>
    <dgm:pt modelId="{07EBF13F-4CC2-41F4-A2DD-5172ADC0690B}" type="pres">
      <dgm:prSet presAssocID="{C7565609-6288-43AE-97D2-C0AEA1CB63B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987C9-5AE1-4F52-9221-C21AFB8CDBA8}" type="pres">
      <dgm:prSet presAssocID="{D6AF6BA6-0602-407F-80BC-B0FEDE21B31C}" presName="circle1" presStyleLbl="node1" presStyleIdx="0" presStyleCnt="1"/>
      <dgm:spPr/>
    </dgm:pt>
    <dgm:pt modelId="{E28EC5E0-68E1-49EF-9C77-FABB234202A8}" type="pres">
      <dgm:prSet presAssocID="{D6AF6BA6-0602-407F-80BC-B0FEDE21B31C}" presName="space" presStyleCnt="0"/>
      <dgm:spPr/>
    </dgm:pt>
    <dgm:pt modelId="{6E24FA5D-5426-44E9-83F8-BF63CF6CB40B}" type="pres">
      <dgm:prSet presAssocID="{D6AF6BA6-0602-407F-80BC-B0FEDE21B31C}" presName="rect1" presStyleLbl="alignAcc1" presStyleIdx="0" presStyleCnt="1"/>
      <dgm:spPr/>
      <dgm:t>
        <a:bodyPr/>
        <a:lstStyle/>
        <a:p>
          <a:endParaRPr lang="ru-RU"/>
        </a:p>
      </dgm:t>
    </dgm:pt>
    <dgm:pt modelId="{0B52DE5E-C86C-40D0-BC1A-D0E6F1EACF9C}" type="pres">
      <dgm:prSet presAssocID="{D6AF6BA6-0602-407F-80BC-B0FEDE21B31C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8BA8B-C237-461F-AF57-4F7A1D2052AB}" type="pres">
      <dgm:prSet presAssocID="{D6AF6BA6-0602-407F-80BC-B0FEDE21B31C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E68A2-13E7-45A9-BEFD-5F030865DF96}" srcId="{C7565609-6288-43AE-97D2-C0AEA1CB63B6}" destId="{D6AF6BA6-0602-407F-80BC-B0FEDE21B31C}" srcOrd="0" destOrd="0" parTransId="{138F8814-F3A1-40F4-8494-F000023C0D65}" sibTransId="{FB75BD22-BBF4-4C50-843D-72E60EE6F995}"/>
    <dgm:cxn modelId="{988981F2-45B7-48D1-A0F9-0402FDC76ABC}" type="presOf" srcId="{C7565609-6288-43AE-97D2-C0AEA1CB63B6}" destId="{07EBF13F-4CC2-41F4-A2DD-5172ADC0690B}" srcOrd="0" destOrd="0" presId="urn:microsoft.com/office/officeart/2005/8/layout/target3"/>
    <dgm:cxn modelId="{58C08DB5-2A7A-49AB-AFE9-14D3F23E6614}" srcId="{D6AF6BA6-0602-407F-80BC-B0FEDE21B31C}" destId="{3EA6BD49-6606-4E9D-A6D7-C87AC267C370}" srcOrd="1" destOrd="0" parTransId="{41D2FABF-F51F-4510-BF4C-283ED85BEE40}" sibTransId="{E14B4F98-DC48-4442-8824-ABA9C330F31C}"/>
    <dgm:cxn modelId="{74101A16-B97C-4442-AEB9-4D0193493917}" srcId="{D6AF6BA6-0602-407F-80BC-B0FEDE21B31C}" destId="{0885337E-4DCE-4F5F-B074-3EF2293044CE}" srcOrd="2" destOrd="0" parTransId="{D3EC0F96-C477-4808-B24B-801BBA632DA6}" sibTransId="{4244A97A-50FC-46DF-8E7C-5737E0438DA9}"/>
    <dgm:cxn modelId="{1890DBC2-CBC0-410D-8E6B-43E3D4F756C5}" srcId="{D6AF6BA6-0602-407F-80BC-B0FEDE21B31C}" destId="{0DD936CB-30B0-4708-910A-8463F8154A53}" srcOrd="0" destOrd="0" parTransId="{3352322A-6E96-4C1F-97FF-2416B219B6D3}" sibTransId="{CDD22316-D566-420F-A17A-759949D308E5}"/>
    <dgm:cxn modelId="{7C516A7B-B98C-499F-B902-099A9C77E7C8}" type="presOf" srcId="{0885337E-4DCE-4F5F-B074-3EF2293044CE}" destId="{5D88BA8B-C237-461F-AF57-4F7A1D2052AB}" srcOrd="0" destOrd="2" presId="urn:microsoft.com/office/officeart/2005/8/layout/target3"/>
    <dgm:cxn modelId="{246412A0-DDC2-4E82-8160-747D4A207D00}" type="presOf" srcId="{D6AF6BA6-0602-407F-80BC-B0FEDE21B31C}" destId="{6E24FA5D-5426-44E9-83F8-BF63CF6CB40B}" srcOrd="0" destOrd="0" presId="urn:microsoft.com/office/officeart/2005/8/layout/target3"/>
    <dgm:cxn modelId="{0275412C-2F47-4F00-81F8-872C227D253F}" type="presOf" srcId="{D6AF6BA6-0602-407F-80BC-B0FEDE21B31C}" destId="{0B52DE5E-C86C-40D0-BC1A-D0E6F1EACF9C}" srcOrd="1" destOrd="0" presId="urn:microsoft.com/office/officeart/2005/8/layout/target3"/>
    <dgm:cxn modelId="{20843582-B135-4612-B36E-884E1D5CF5ED}" type="presOf" srcId="{0DD936CB-30B0-4708-910A-8463F8154A53}" destId="{5D88BA8B-C237-461F-AF57-4F7A1D2052AB}" srcOrd="0" destOrd="0" presId="urn:microsoft.com/office/officeart/2005/8/layout/target3"/>
    <dgm:cxn modelId="{F3D829D4-5B25-487E-80A3-63A5C7ECCA80}" type="presOf" srcId="{3EA6BD49-6606-4E9D-A6D7-C87AC267C370}" destId="{5D88BA8B-C237-461F-AF57-4F7A1D2052AB}" srcOrd="0" destOrd="1" presId="urn:microsoft.com/office/officeart/2005/8/layout/target3"/>
    <dgm:cxn modelId="{6717617D-C354-427F-AF90-95FF0503A6CC}" type="presParOf" srcId="{07EBF13F-4CC2-41F4-A2DD-5172ADC0690B}" destId="{48F987C9-5AE1-4F52-9221-C21AFB8CDBA8}" srcOrd="0" destOrd="0" presId="urn:microsoft.com/office/officeart/2005/8/layout/target3"/>
    <dgm:cxn modelId="{DF9DFEE0-94B8-4382-BBE5-16979570B54A}" type="presParOf" srcId="{07EBF13F-4CC2-41F4-A2DD-5172ADC0690B}" destId="{E28EC5E0-68E1-49EF-9C77-FABB234202A8}" srcOrd="1" destOrd="0" presId="urn:microsoft.com/office/officeart/2005/8/layout/target3"/>
    <dgm:cxn modelId="{97AB5E2F-2DC7-4869-9A4E-24706E3ADD39}" type="presParOf" srcId="{07EBF13F-4CC2-41F4-A2DD-5172ADC0690B}" destId="{6E24FA5D-5426-44E9-83F8-BF63CF6CB40B}" srcOrd="2" destOrd="0" presId="urn:microsoft.com/office/officeart/2005/8/layout/target3"/>
    <dgm:cxn modelId="{C9014C6F-95C2-48B7-AC3E-FAFC30CFD72F}" type="presParOf" srcId="{07EBF13F-4CC2-41F4-A2DD-5172ADC0690B}" destId="{0B52DE5E-C86C-40D0-BC1A-D0E6F1EACF9C}" srcOrd="3" destOrd="0" presId="urn:microsoft.com/office/officeart/2005/8/layout/target3"/>
    <dgm:cxn modelId="{5DDE091C-3391-41F7-9D64-1945C91492CA}" type="presParOf" srcId="{07EBF13F-4CC2-41F4-A2DD-5172ADC0690B}" destId="{5D88BA8B-C237-461F-AF57-4F7A1D2052AB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3569F1-2CB4-4596-A0CF-D0C208E966D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5EE1AB-979C-4FBA-9DC2-A0A2692C6FCB}">
      <dgm:prSet/>
      <dgm:spPr/>
      <dgm:t>
        <a:bodyPr/>
        <a:lstStyle/>
        <a:p>
          <a:pPr rtl="0"/>
          <a:r>
            <a:rPr lang="uk-UA" dirty="0" smtClean="0"/>
            <a:t>Стабілізація національної економіки</a:t>
          </a:r>
          <a:endParaRPr lang="ru-RU" dirty="0"/>
        </a:p>
      </dgm:t>
    </dgm:pt>
    <dgm:pt modelId="{81A252C7-44C3-4214-AC56-5222252B0CB7}" type="parTrans" cxnId="{00E21095-C15B-48C5-A04A-9B5A20C3B00B}">
      <dgm:prSet/>
      <dgm:spPr/>
      <dgm:t>
        <a:bodyPr/>
        <a:lstStyle/>
        <a:p>
          <a:endParaRPr lang="ru-RU"/>
        </a:p>
      </dgm:t>
    </dgm:pt>
    <dgm:pt modelId="{87DADF0E-4134-43C0-A5C7-61EB207C3B44}" type="sibTrans" cxnId="{00E21095-C15B-48C5-A04A-9B5A20C3B00B}">
      <dgm:prSet/>
      <dgm:spPr/>
      <dgm:t>
        <a:bodyPr/>
        <a:lstStyle/>
        <a:p>
          <a:endParaRPr lang="ru-RU"/>
        </a:p>
      </dgm:t>
    </dgm:pt>
    <dgm:pt modelId="{D88F3D70-B0C5-45B2-AC3E-193294DB0930}">
      <dgm:prSet/>
      <dgm:spPr/>
      <dgm:t>
        <a:bodyPr/>
        <a:lstStyle/>
        <a:p>
          <a:pPr rtl="0"/>
          <a:r>
            <a:rPr lang="uk-UA" dirty="0" smtClean="0"/>
            <a:t>Забезпечення її зростання</a:t>
          </a:r>
          <a:endParaRPr lang="ru-RU" dirty="0"/>
        </a:p>
      </dgm:t>
    </dgm:pt>
    <dgm:pt modelId="{640AE269-E79E-4743-B8E0-3EA5A66CDA39}" type="parTrans" cxnId="{2BDCA8B7-49D9-4AF5-B054-511EB7430BA4}">
      <dgm:prSet/>
      <dgm:spPr/>
      <dgm:t>
        <a:bodyPr/>
        <a:lstStyle/>
        <a:p>
          <a:endParaRPr lang="ru-RU"/>
        </a:p>
      </dgm:t>
    </dgm:pt>
    <dgm:pt modelId="{F2F3326D-392D-4EF5-871C-871760C7FE44}" type="sibTrans" cxnId="{2BDCA8B7-49D9-4AF5-B054-511EB7430BA4}">
      <dgm:prSet/>
      <dgm:spPr/>
      <dgm:t>
        <a:bodyPr/>
        <a:lstStyle/>
        <a:p>
          <a:endParaRPr lang="ru-RU"/>
        </a:p>
      </dgm:t>
    </dgm:pt>
    <dgm:pt modelId="{6182CF3F-208D-467B-AC62-B005883B0CE6}">
      <dgm:prSet/>
      <dgm:spPr/>
      <dgm:t>
        <a:bodyPr/>
        <a:lstStyle/>
        <a:p>
          <a:pPr rtl="0"/>
          <a:r>
            <a:rPr lang="uk-UA" dirty="0" smtClean="0"/>
            <a:t>Підвищення рівня життя суспільства</a:t>
          </a:r>
          <a:endParaRPr lang="ru-RU" dirty="0"/>
        </a:p>
      </dgm:t>
    </dgm:pt>
    <dgm:pt modelId="{968E3255-D390-4D36-88BE-98F8E6D61672}" type="parTrans" cxnId="{1D96C517-F886-46A2-B9B3-F6505AB49EA8}">
      <dgm:prSet/>
      <dgm:spPr/>
      <dgm:t>
        <a:bodyPr/>
        <a:lstStyle/>
        <a:p>
          <a:endParaRPr lang="ru-RU"/>
        </a:p>
      </dgm:t>
    </dgm:pt>
    <dgm:pt modelId="{EF43853E-7736-40C0-AD10-63FF67E74CAA}" type="sibTrans" cxnId="{1D96C517-F886-46A2-B9B3-F6505AB49EA8}">
      <dgm:prSet/>
      <dgm:spPr/>
      <dgm:t>
        <a:bodyPr/>
        <a:lstStyle/>
        <a:p>
          <a:endParaRPr lang="ru-RU"/>
        </a:p>
      </dgm:t>
    </dgm:pt>
    <dgm:pt modelId="{1DCC1E9D-51BC-42F3-9C9A-CC54BDFADEBF}" type="pres">
      <dgm:prSet presAssocID="{F33569F1-2CB4-4596-A0CF-D0C208E966D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F01930-CB4F-4F99-BB60-7ADDD6EFE498}" type="pres">
      <dgm:prSet presAssocID="{F33569F1-2CB4-4596-A0CF-D0C208E966DC}" presName="cycle" presStyleCnt="0"/>
      <dgm:spPr/>
    </dgm:pt>
    <dgm:pt modelId="{AD6A19A5-2910-461C-B435-881BC86547CD}" type="pres">
      <dgm:prSet presAssocID="{F33569F1-2CB4-4596-A0CF-D0C208E966DC}" presName="centerShape" presStyleCnt="0"/>
      <dgm:spPr/>
    </dgm:pt>
    <dgm:pt modelId="{E6D6569A-2350-48CB-94B4-377039B65E88}" type="pres">
      <dgm:prSet presAssocID="{F33569F1-2CB4-4596-A0CF-D0C208E966DC}" presName="connSite" presStyleLbl="node1" presStyleIdx="0" presStyleCnt="4"/>
      <dgm:spPr/>
    </dgm:pt>
    <dgm:pt modelId="{E40E119A-B747-4B3E-BD7C-ED584E927F63}" type="pres">
      <dgm:prSet presAssocID="{F33569F1-2CB4-4596-A0CF-D0C208E966DC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E243FEDB-F354-45C1-A744-8E29ED9D79B2}" type="pres">
      <dgm:prSet presAssocID="{81A252C7-44C3-4214-AC56-5222252B0CB7}" presName="Name25" presStyleLbl="parChTrans1D1" presStyleIdx="0" presStyleCnt="3"/>
      <dgm:spPr/>
      <dgm:t>
        <a:bodyPr/>
        <a:lstStyle/>
        <a:p>
          <a:endParaRPr lang="ru-RU"/>
        </a:p>
      </dgm:t>
    </dgm:pt>
    <dgm:pt modelId="{EC3BA6E3-5B59-4C66-8E2F-A9D2A74DA19A}" type="pres">
      <dgm:prSet presAssocID="{B15EE1AB-979C-4FBA-9DC2-A0A2692C6FCB}" presName="node" presStyleCnt="0"/>
      <dgm:spPr/>
    </dgm:pt>
    <dgm:pt modelId="{9F702742-4043-47C0-B8E2-55E2BF011878}" type="pres">
      <dgm:prSet presAssocID="{B15EE1AB-979C-4FBA-9DC2-A0A2692C6FCB}" presName="parentNode" presStyleLbl="node1" presStyleIdx="1" presStyleCnt="4" custScaleX="159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4EEA-F508-4DAD-A5B0-FA0A1AD2CEE5}" type="pres">
      <dgm:prSet presAssocID="{B15EE1AB-979C-4FBA-9DC2-A0A2692C6FCB}" presName="childNode" presStyleLbl="revTx" presStyleIdx="0" presStyleCnt="0">
        <dgm:presLayoutVars>
          <dgm:bulletEnabled val="1"/>
        </dgm:presLayoutVars>
      </dgm:prSet>
      <dgm:spPr/>
    </dgm:pt>
    <dgm:pt modelId="{489D0039-A28F-414E-A40C-A41F45F7ADB1}" type="pres">
      <dgm:prSet presAssocID="{640AE269-E79E-4743-B8E0-3EA5A66CDA39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AE3697A-7C52-4588-8799-912235E1456E}" type="pres">
      <dgm:prSet presAssocID="{D88F3D70-B0C5-45B2-AC3E-193294DB0930}" presName="node" presStyleCnt="0"/>
      <dgm:spPr/>
    </dgm:pt>
    <dgm:pt modelId="{E12584A4-D684-4608-AF13-B927F974E959}" type="pres">
      <dgm:prSet presAssocID="{D88F3D70-B0C5-45B2-AC3E-193294DB0930}" presName="parentNode" presStyleLbl="node1" presStyleIdx="2" presStyleCnt="4" custScaleX="1437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F4246-032B-43E8-82C1-35CF06E8B7CC}" type="pres">
      <dgm:prSet presAssocID="{D88F3D70-B0C5-45B2-AC3E-193294DB0930}" presName="childNode" presStyleLbl="revTx" presStyleIdx="0" presStyleCnt="0">
        <dgm:presLayoutVars>
          <dgm:bulletEnabled val="1"/>
        </dgm:presLayoutVars>
      </dgm:prSet>
      <dgm:spPr/>
    </dgm:pt>
    <dgm:pt modelId="{F137226D-EDD2-4141-BA21-FD478E839279}" type="pres">
      <dgm:prSet presAssocID="{968E3255-D390-4D36-88BE-98F8E6D61672}" presName="Name25" presStyleLbl="parChTrans1D1" presStyleIdx="2" presStyleCnt="3"/>
      <dgm:spPr/>
      <dgm:t>
        <a:bodyPr/>
        <a:lstStyle/>
        <a:p>
          <a:endParaRPr lang="ru-RU"/>
        </a:p>
      </dgm:t>
    </dgm:pt>
    <dgm:pt modelId="{6F0D308A-00A2-41D9-A07F-023FF7D625B7}" type="pres">
      <dgm:prSet presAssocID="{6182CF3F-208D-467B-AC62-B005883B0CE6}" presName="node" presStyleCnt="0"/>
      <dgm:spPr/>
    </dgm:pt>
    <dgm:pt modelId="{999A97E6-575B-4637-9266-03A0A8EC8C2F}" type="pres">
      <dgm:prSet presAssocID="{6182CF3F-208D-467B-AC62-B005883B0CE6}" presName="parentNode" presStyleLbl="node1" presStyleIdx="3" presStyleCnt="4" custScaleX="1484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6AABB-1DAA-48CE-9018-0196ED4359E0}" type="pres">
      <dgm:prSet presAssocID="{6182CF3F-208D-467B-AC62-B005883B0CE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62FB76A-BE33-495F-B9DD-33794F46D026}" type="presOf" srcId="{B15EE1AB-979C-4FBA-9DC2-A0A2692C6FCB}" destId="{9F702742-4043-47C0-B8E2-55E2BF011878}" srcOrd="0" destOrd="0" presId="urn:microsoft.com/office/officeart/2005/8/layout/radial2"/>
    <dgm:cxn modelId="{FDD99B43-97A9-4F0A-BEC6-9685E02012A7}" type="presOf" srcId="{81A252C7-44C3-4214-AC56-5222252B0CB7}" destId="{E243FEDB-F354-45C1-A744-8E29ED9D79B2}" srcOrd="0" destOrd="0" presId="urn:microsoft.com/office/officeart/2005/8/layout/radial2"/>
    <dgm:cxn modelId="{1D96C517-F886-46A2-B9B3-F6505AB49EA8}" srcId="{F33569F1-2CB4-4596-A0CF-D0C208E966DC}" destId="{6182CF3F-208D-467B-AC62-B005883B0CE6}" srcOrd="2" destOrd="0" parTransId="{968E3255-D390-4D36-88BE-98F8E6D61672}" sibTransId="{EF43853E-7736-40C0-AD10-63FF67E74CAA}"/>
    <dgm:cxn modelId="{00E21095-C15B-48C5-A04A-9B5A20C3B00B}" srcId="{F33569F1-2CB4-4596-A0CF-D0C208E966DC}" destId="{B15EE1AB-979C-4FBA-9DC2-A0A2692C6FCB}" srcOrd="0" destOrd="0" parTransId="{81A252C7-44C3-4214-AC56-5222252B0CB7}" sibTransId="{87DADF0E-4134-43C0-A5C7-61EB207C3B44}"/>
    <dgm:cxn modelId="{3C69A845-78DE-4995-9F4E-F9C1316F2E84}" type="presOf" srcId="{6182CF3F-208D-467B-AC62-B005883B0CE6}" destId="{999A97E6-575B-4637-9266-03A0A8EC8C2F}" srcOrd="0" destOrd="0" presId="urn:microsoft.com/office/officeart/2005/8/layout/radial2"/>
    <dgm:cxn modelId="{3E3DAD1B-3DB8-4508-8542-6B02149AB1E5}" type="presOf" srcId="{640AE269-E79E-4743-B8E0-3EA5A66CDA39}" destId="{489D0039-A28F-414E-A40C-A41F45F7ADB1}" srcOrd="0" destOrd="0" presId="urn:microsoft.com/office/officeart/2005/8/layout/radial2"/>
    <dgm:cxn modelId="{2BDCA8B7-49D9-4AF5-B054-511EB7430BA4}" srcId="{F33569F1-2CB4-4596-A0CF-D0C208E966DC}" destId="{D88F3D70-B0C5-45B2-AC3E-193294DB0930}" srcOrd="1" destOrd="0" parTransId="{640AE269-E79E-4743-B8E0-3EA5A66CDA39}" sibTransId="{F2F3326D-392D-4EF5-871C-871760C7FE44}"/>
    <dgm:cxn modelId="{C60FC07F-6ED6-4DC7-B922-FB64EF6A4F68}" type="presOf" srcId="{D88F3D70-B0C5-45B2-AC3E-193294DB0930}" destId="{E12584A4-D684-4608-AF13-B927F974E959}" srcOrd="0" destOrd="0" presId="urn:microsoft.com/office/officeart/2005/8/layout/radial2"/>
    <dgm:cxn modelId="{33A2E733-174E-4BB4-934D-57028858B09F}" type="presOf" srcId="{968E3255-D390-4D36-88BE-98F8E6D61672}" destId="{F137226D-EDD2-4141-BA21-FD478E839279}" srcOrd="0" destOrd="0" presId="urn:microsoft.com/office/officeart/2005/8/layout/radial2"/>
    <dgm:cxn modelId="{7C7321AA-2F87-4235-A7C5-BA8F7D141ED8}" type="presOf" srcId="{F33569F1-2CB4-4596-A0CF-D0C208E966DC}" destId="{1DCC1E9D-51BC-42F3-9C9A-CC54BDFADEBF}" srcOrd="0" destOrd="0" presId="urn:microsoft.com/office/officeart/2005/8/layout/radial2"/>
    <dgm:cxn modelId="{49EFDA80-1F17-4C39-842F-BD52555294D7}" type="presParOf" srcId="{1DCC1E9D-51BC-42F3-9C9A-CC54BDFADEBF}" destId="{86F01930-CB4F-4F99-BB60-7ADDD6EFE498}" srcOrd="0" destOrd="0" presId="urn:microsoft.com/office/officeart/2005/8/layout/radial2"/>
    <dgm:cxn modelId="{0C2EAB6A-B306-4DBD-985E-9416AAC829FB}" type="presParOf" srcId="{86F01930-CB4F-4F99-BB60-7ADDD6EFE498}" destId="{AD6A19A5-2910-461C-B435-881BC86547CD}" srcOrd="0" destOrd="0" presId="urn:microsoft.com/office/officeart/2005/8/layout/radial2"/>
    <dgm:cxn modelId="{EA112ADD-45A2-4A31-85D2-458DE3314D17}" type="presParOf" srcId="{AD6A19A5-2910-461C-B435-881BC86547CD}" destId="{E6D6569A-2350-48CB-94B4-377039B65E88}" srcOrd="0" destOrd="0" presId="urn:microsoft.com/office/officeart/2005/8/layout/radial2"/>
    <dgm:cxn modelId="{9AA08E59-597F-47AF-B4F0-0FBEF0F9D68A}" type="presParOf" srcId="{AD6A19A5-2910-461C-B435-881BC86547CD}" destId="{E40E119A-B747-4B3E-BD7C-ED584E927F63}" srcOrd="1" destOrd="0" presId="urn:microsoft.com/office/officeart/2005/8/layout/radial2"/>
    <dgm:cxn modelId="{96EC23B4-545C-489D-90EE-D2270F9F22A2}" type="presParOf" srcId="{86F01930-CB4F-4F99-BB60-7ADDD6EFE498}" destId="{E243FEDB-F354-45C1-A744-8E29ED9D79B2}" srcOrd="1" destOrd="0" presId="urn:microsoft.com/office/officeart/2005/8/layout/radial2"/>
    <dgm:cxn modelId="{D082A129-BF4F-4240-9704-557F7000B397}" type="presParOf" srcId="{86F01930-CB4F-4F99-BB60-7ADDD6EFE498}" destId="{EC3BA6E3-5B59-4C66-8E2F-A9D2A74DA19A}" srcOrd="2" destOrd="0" presId="urn:microsoft.com/office/officeart/2005/8/layout/radial2"/>
    <dgm:cxn modelId="{F29EFAA6-9DE5-492D-99B2-9BDDE60D934E}" type="presParOf" srcId="{EC3BA6E3-5B59-4C66-8E2F-A9D2A74DA19A}" destId="{9F702742-4043-47C0-B8E2-55E2BF011878}" srcOrd="0" destOrd="0" presId="urn:microsoft.com/office/officeart/2005/8/layout/radial2"/>
    <dgm:cxn modelId="{F35B11C1-9904-4FB9-812F-8A304D928E53}" type="presParOf" srcId="{EC3BA6E3-5B59-4C66-8E2F-A9D2A74DA19A}" destId="{64424EEA-F508-4DAD-A5B0-FA0A1AD2CEE5}" srcOrd="1" destOrd="0" presId="urn:microsoft.com/office/officeart/2005/8/layout/radial2"/>
    <dgm:cxn modelId="{B49E2576-6F36-4007-A5BD-04E9580E62C7}" type="presParOf" srcId="{86F01930-CB4F-4F99-BB60-7ADDD6EFE498}" destId="{489D0039-A28F-414E-A40C-A41F45F7ADB1}" srcOrd="3" destOrd="0" presId="urn:microsoft.com/office/officeart/2005/8/layout/radial2"/>
    <dgm:cxn modelId="{B1C78CE4-53B1-4F3D-9ED2-4875637F7BFD}" type="presParOf" srcId="{86F01930-CB4F-4F99-BB60-7ADDD6EFE498}" destId="{5AE3697A-7C52-4588-8799-912235E1456E}" srcOrd="4" destOrd="0" presId="urn:microsoft.com/office/officeart/2005/8/layout/radial2"/>
    <dgm:cxn modelId="{FEA59906-6597-4D3D-BF82-BF1A4A8249A8}" type="presParOf" srcId="{5AE3697A-7C52-4588-8799-912235E1456E}" destId="{E12584A4-D684-4608-AF13-B927F974E959}" srcOrd="0" destOrd="0" presId="urn:microsoft.com/office/officeart/2005/8/layout/radial2"/>
    <dgm:cxn modelId="{A9776351-63A8-41BC-BF07-8A791418DFA9}" type="presParOf" srcId="{5AE3697A-7C52-4588-8799-912235E1456E}" destId="{687F4246-032B-43E8-82C1-35CF06E8B7CC}" srcOrd="1" destOrd="0" presId="urn:microsoft.com/office/officeart/2005/8/layout/radial2"/>
    <dgm:cxn modelId="{12A521E9-94B8-4B72-98F5-3AF35752AF32}" type="presParOf" srcId="{86F01930-CB4F-4F99-BB60-7ADDD6EFE498}" destId="{F137226D-EDD2-4141-BA21-FD478E839279}" srcOrd="5" destOrd="0" presId="urn:microsoft.com/office/officeart/2005/8/layout/radial2"/>
    <dgm:cxn modelId="{6E2B57F5-ABF7-4F5C-B27C-EF5A82E07F5A}" type="presParOf" srcId="{86F01930-CB4F-4F99-BB60-7ADDD6EFE498}" destId="{6F0D308A-00A2-41D9-A07F-023FF7D625B7}" srcOrd="6" destOrd="0" presId="urn:microsoft.com/office/officeart/2005/8/layout/radial2"/>
    <dgm:cxn modelId="{3DC6EA0E-1732-471D-862F-8D91DA5495E4}" type="presParOf" srcId="{6F0D308A-00A2-41D9-A07F-023FF7D625B7}" destId="{999A97E6-575B-4637-9266-03A0A8EC8C2F}" srcOrd="0" destOrd="0" presId="urn:microsoft.com/office/officeart/2005/8/layout/radial2"/>
    <dgm:cxn modelId="{80412A57-364A-4248-9A42-C66F9F533D24}" type="presParOf" srcId="{6F0D308A-00A2-41D9-A07F-023FF7D625B7}" destId="{4D66AABB-1DAA-48CE-9018-0196ED4359E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9FAF-86BE-4EB6-B4CC-B40F2BFDEFE8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21D16-EB37-47C9-B2F7-E51B9956AA6A}">
      <dsp:nvSpPr>
        <dsp:cNvPr id="0" name=""/>
        <dsp:cNvSpPr/>
      </dsp:nvSpPr>
      <dsp:spPr>
        <a:xfrm>
          <a:off x="2247900" y="0"/>
          <a:ext cx="5905500" cy="4495800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/>
            <a:t>Як наука </a:t>
          </a:r>
          <a:r>
            <a:rPr lang="uk-UA" sz="2000" kern="1200" baseline="0" dirty="0" smtClean="0"/>
            <a:t>– система знань про суть і засоби впливу держави на соціально-економічні процеси в країні</a:t>
          </a:r>
          <a:endParaRPr lang="ru-RU" sz="2000" kern="1200" dirty="0"/>
        </a:p>
      </dsp:txBody>
      <dsp:txXfrm>
        <a:off x="2247900" y="0"/>
        <a:ext cx="5905500" cy="1348742"/>
      </dsp:txXfrm>
    </dsp:sp>
    <dsp:sp modelId="{B65D4ECA-C9DD-42FA-B31A-5A72A373524B}">
      <dsp:nvSpPr>
        <dsp:cNvPr id="0" name=""/>
        <dsp:cNvSpPr/>
      </dsp:nvSpPr>
      <dsp:spPr>
        <a:xfrm>
          <a:off x="786766" y="1348742"/>
          <a:ext cx="2922267" cy="292226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4228-0504-42B5-85BC-5EC78EE199F9}">
      <dsp:nvSpPr>
        <dsp:cNvPr id="0" name=""/>
        <dsp:cNvSpPr/>
      </dsp:nvSpPr>
      <dsp:spPr>
        <a:xfrm>
          <a:off x="2247900" y="1348742"/>
          <a:ext cx="5905500" cy="2922267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/>
            <a:t>Як навчальна дисципліна </a:t>
          </a:r>
          <a:r>
            <a:rPr lang="uk-UA" sz="2000" kern="1200" baseline="0" dirty="0" smtClean="0"/>
            <a:t>– курс, у процесі якого студенти набувають знань про суть, цілі, форми і методи впливу держави на розвиток економіки в цілому та управління її окремими сферами</a:t>
          </a:r>
          <a:endParaRPr lang="ru-RU" sz="2000" kern="1200" dirty="0"/>
        </a:p>
      </dsp:txBody>
      <dsp:txXfrm>
        <a:off x="2247900" y="1348742"/>
        <a:ext cx="5905500" cy="1348738"/>
      </dsp:txXfrm>
    </dsp:sp>
    <dsp:sp modelId="{CC6DD563-7DB6-45FE-90F3-326A1527FB2E}">
      <dsp:nvSpPr>
        <dsp:cNvPr id="0" name=""/>
        <dsp:cNvSpPr/>
      </dsp:nvSpPr>
      <dsp:spPr>
        <a:xfrm>
          <a:off x="1573530" y="2697481"/>
          <a:ext cx="1348738" cy="134873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75200-2393-46E8-91A3-DCBB0CFAAB73}">
      <dsp:nvSpPr>
        <dsp:cNvPr id="0" name=""/>
        <dsp:cNvSpPr/>
      </dsp:nvSpPr>
      <dsp:spPr>
        <a:xfrm>
          <a:off x="2247900" y="2697481"/>
          <a:ext cx="5905500" cy="1348738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/>
            <a:t>Як практична діяльність </a:t>
          </a:r>
          <a:r>
            <a:rPr lang="uk-UA" sz="2000" kern="1200" baseline="0" dirty="0" smtClean="0"/>
            <a:t>– заходи держави по управлінню розвитком національної економіки і вплив на соціально-економічний розвиток країни</a:t>
          </a:r>
          <a:endParaRPr lang="ru-RU" sz="2000" kern="1200" dirty="0"/>
        </a:p>
      </dsp:txBody>
      <dsp:txXfrm>
        <a:off x="2247900" y="2697481"/>
        <a:ext cx="5905500" cy="1348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2748-D45C-48A1-83B5-3EBF0434C599}">
      <dsp:nvSpPr>
        <dsp:cNvPr id="0" name=""/>
        <dsp:cNvSpPr/>
      </dsp:nvSpPr>
      <dsp:spPr>
        <a:xfrm>
          <a:off x="39" y="14290"/>
          <a:ext cx="3809962" cy="1090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baseline="0" dirty="0" smtClean="0"/>
            <a:t>Суб’єктивні компоненти – </a:t>
          </a:r>
          <a:endParaRPr lang="ru-RU" sz="3000" kern="1200" dirty="0"/>
        </a:p>
      </dsp:txBody>
      <dsp:txXfrm>
        <a:off x="39" y="14290"/>
        <a:ext cx="3809962" cy="1090869"/>
      </dsp:txXfrm>
    </dsp:sp>
    <dsp:sp modelId="{DB71A23D-3B8E-4CC8-A11E-BA4E19259323}">
      <dsp:nvSpPr>
        <dsp:cNvPr id="0" name=""/>
        <dsp:cNvSpPr/>
      </dsp:nvSpPr>
      <dsp:spPr>
        <a:xfrm>
          <a:off x="39" y="1105159"/>
          <a:ext cx="3809962" cy="337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baseline="0" smtClean="0"/>
            <a:t>держава, юридичні і фізичні особи</a:t>
          </a:r>
          <a:endParaRPr lang="ru-RU" sz="3000" kern="1200"/>
        </a:p>
      </dsp:txBody>
      <dsp:txXfrm>
        <a:off x="39" y="1105159"/>
        <a:ext cx="3809962" cy="3376350"/>
      </dsp:txXfrm>
    </dsp:sp>
    <dsp:sp modelId="{0D2E41CF-ACBE-4F3E-8E40-35BBF110C7F6}">
      <dsp:nvSpPr>
        <dsp:cNvPr id="0" name=""/>
        <dsp:cNvSpPr/>
      </dsp:nvSpPr>
      <dsp:spPr>
        <a:xfrm>
          <a:off x="4343397" y="14290"/>
          <a:ext cx="3809962" cy="10908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baseline="0" dirty="0" smtClean="0"/>
            <a:t>Об’єктивні компоненти – </a:t>
          </a:r>
          <a:endParaRPr lang="ru-RU" sz="3000" kern="1200" dirty="0"/>
        </a:p>
      </dsp:txBody>
      <dsp:txXfrm>
        <a:off x="4343397" y="14290"/>
        <a:ext cx="3809962" cy="1090869"/>
      </dsp:txXfrm>
    </dsp:sp>
    <dsp:sp modelId="{0EFC3AFA-F46D-4B93-B400-18283FF31552}">
      <dsp:nvSpPr>
        <dsp:cNvPr id="0" name=""/>
        <dsp:cNvSpPr/>
      </dsp:nvSpPr>
      <dsp:spPr>
        <a:xfrm>
          <a:off x="4343397" y="1105159"/>
          <a:ext cx="3809962" cy="337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baseline="0" smtClean="0"/>
            <a:t>соціально-економічні відносини, які виникають у процесі взаємодії між суб’єктами економіки</a:t>
          </a:r>
          <a:endParaRPr lang="ru-RU" sz="3000" kern="1200"/>
        </a:p>
      </dsp:txBody>
      <dsp:txXfrm>
        <a:off x="4343397" y="1105159"/>
        <a:ext cx="3809962" cy="337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4AB1C-8F12-49D7-93A8-03F7C422B0C4}">
      <dsp:nvSpPr>
        <dsp:cNvPr id="0" name=""/>
        <dsp:cNvSpPr/>
      </dsp:nvSpPr>
      <dsp:spPr>
        <a:xfrm>
          <a:off x="2727959" y="56197"/>
          <a:ext cx="2697480" cy="269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Мікроекономіка – окреме виробництво / підприємство</a:t>
          </a:r>
          <a:endParaRPr lang="ru-RU" sz="1700" kern="1200"/>
        </a:p>
      </dsp:txBody>
      <dsp:txXfrm>
        <a:off x="3087623" y="528256"/>
        <a:ext cx="1978152" cy="1213866"/>
      </dsp:txXfrm>
    </dsp:sp>
    <dsp:sp modelId="{71618895-2101-47A4-BFBB-3945032CB4D1}">
      <dsp:nvSpPr>
        <dsp:cNvPr id="0" name=""/>
        <dsp:cNvSpPr/>
      </dsp:nvSpPr>
      <dsp:spPr>
        <a:xfrm>
          <a:off x="3701300" y="1742122"/>
          <a:ext cx="2697480" cy="26974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Макроекономіка – національна економіка</a:t>
          </a:r>
          <a:endParaRPr lang="ru-RU" sz="1700" kern="1200"/>
        </a:p>
      </dsp:txBody>
      <dsp:txXfrm>
        <a:off x="4526280" y="2438971"/>
        <a:ext cx="1618488" cy="1483614"/>
      </dsp:txXfrm>
    </dsp:sp>
    <dsp:sp modelId="{80123E34-D91A-4108-A5D7-9676A90028DC}">
      <dsp:nvSpPr>
        <dsp:cNvPr id="0" name=""/>
        <dsp:cNvSpPr/>
      </dsp:nvSpPr>
      <dsp:spPr>
        <a:xfrm>
          <a:off x="1754619" y="1742122"/>
          <a:ext cx="2697480" cy="26974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Інтерекономіка – світове господарство</a:t>
          </a:r>
          <a:endParaRPr lang="ru-RU" sz="1700" kern="1200"/>
        </a:p>
      </dsp:txBody>
      <dsp:txXfrm>
        <a:off x="2008631" y="2438971"/>
        <a:ext cx="1618488" cy="1483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DE8C-A368-418A-B809-4FD0353A62D7}">
      <dsp:nvSpPr>
        <dsp:cNvPr id="0" name=""/>
        <dsp:cNvSpPr/>
      </dsp:nvSpPr>
      <dsp:spPr>
        <a:xfrm>
          <a:off x="3289934" y="1281303"/>
          <a:ext cx="1573530" cy="15735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10DFC5-0343-4AF6-B192-7B98362469CB}">
      <dsp:nvSpPr>
        <dsp:cNvPr id="0" name=""/>
        <dsp:cNvSpPr/>
      </dsp:nvSpPr>
      <dsp:spPr>
        <a:xfrm>
          <a:off x="3164052" y="0"/>
          <a:ext cx="1825294" cy="10565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Традиційна економічна система</a:t>
          </a:r>
          <a:endParaRPr lang="ru-RU" sz="2500" kern="1200"/>
        </a:p>
      </dsp:txBody>
      <dsp:txXfrm>
        <a:off x="3164052" y="0"/>
        <a:ext cx="1825294" cy="1056513"/>
      </dsp:txXfrm>
    </dsp:sp>
    <dsp:sp modelId="{91CBB5A3-762F-456D-AD9A-57750D3DEF0D}">
      <dsp:nvSpPr>
        <dsp:cNvPr id="0" name=""/>
        <dsp:cNvSpPr/>
      </dsp:nvSpPr>
      <dsp:spPr>
        <a:xfrm>
          <a:off x="3888505" y="1716046"/>
          <a:ext cx="1573530" cy="1573530"/>
        </a:xfrm>
        <a:prstGeom prst="ellipse">
          <a:avLst/>
        </a:prstGeom>
        <a:solidFill>
          <a:schemeClr val="accent4">
            <a:alpha val="50000"/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E11B90-B266-4CDA-9736-39E53724BCF7}">
      <dsp:nvSpPr>
        <dsp:cNvPr id="0" name=""/>
        <dsp:cNvSpPr/>
      </dsp:nvSpPr>
      <dsp:spPr>
        <a:xfrm>
          <a:off x="5587288" y="1393698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Командна економічна система</a:t>
          </a:r>
          <a:endParaRPr lang="ru-RU" sz="2500" kern="1200"/>
        </a:p>
      </dsp:txBody>
      <dsp:txXfrm>
        <a:off x="5587288" y="1393698"/>
        <a:ext cx="1636471" cy="1146429"/>
      </dsp:txXfrm>
    </dsp:sp>
    <dsp:sp modelId="{1783A18E-BE45-4A2B-87E6-2428CA39FD09}">
      <dsp:nvSpPr>
        <dsp:cNvPr id="0" name=""/>
        <dsp:cNvSpPr/>
      </dsp:nvSpPr>
      <dsp:spPr>
        <a:xfrm>
          <a:off x="3660029" y="2420089"/>
          <a:ext cx="1573530" cy="1573530"/>
        </a:xfrm>
        <a:prstGeom prst="ellipse">
          <a:avLst/>
        </a:prstGeom>
        <a:solidFill>
          <a:schemeClr val="accent4">
            <a:alpha val="50000"/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F956B4-2214-4D0E-BC4E-0D04615A8899}">
      <dsp:nvSpPr>
        <dsp:cNvPr id="0" name=""/>
        <dsp:cNvSpPr/>
      </dsp:nvSpPr>
      <dsp:spPr>
        <a:xfrm>
          <a:off x="5335524" y="3349371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Ринкова економічна система</a:t>
          </a:r>
          <a:endParaRPr lang="ru-RU" sz="2500" kern="1200"/>
        </a:p>
      </dsp:txBody>
      <dsp:txXfrm>
        <a:off x="5335524" y="3349371"/>
        <a:ext cx="1636471" cy="1146429"/>
      </dsp:txXfrm>
    </dsp:sp>
    <dsp:sp modelId="{ABC9ADF5-EB78-4A59-82D4-0D03FB7AE681}">
      <dsp:nvSpPr>
        <dsp:cNvPr id="0" name=""/>
        <dsp:cNvSpPr/>
      </dsp:nvSpPr>
      <dsp:spPr>
        <a:xfrm>
          <a:off x="2919840" y="2420089"/>
          <a:ext cx="1573530" cy="1573530"/>
        </a:xfrm>
        <a:prstGeom prst="ellipse">
          <a:avLst/>
        </a:prstGeom>
        <a:solidFill>
          <a:schemeClr val="accent4">
            <a:alpha val="50000"/>
            <a:hueOff val="5613734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D15E1D-D26B-478B-B8BF-AE670AB9CF08}">
      <dsp:nvSpPr>
        <dsp:cNvPr id="0" name=""/>
        <dsp:cNvSpPr/>
      </dsp:nvSpPr>
      <dsp:spPr>
        <a:xfrm>
          <a:off x="1181404" y="3349371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Змішана економічна система</a:t>
          </a:r>
          <a:endParaRPr lang="ru-RU" sz="2500" kern="1200"/>
        </a:p>
      </dsp:txBody>
      <dsp:txXfrm>
        <a:off x="1181404" y="3349371"/>
        <a:ext cx="1636471" cy="1146429"/>
      </dsp:txXfrm>
    </dsp:sp>
    <dsp:sp modelId="{2F61862C-6408-4F53-9437-B1BA6884AB2A}">
      <dsp:nvSpPr>
        <dsp:cNvPr id="0" name=""/>
        <dsp:cNvSpPr/>
      </dsp:nvSpPr>
      <dsp:spPr>
        <a:xfrm>
          <a:off x="2691364" y="1716046"/>
          <a:ext cx="1573530" cy="1573530"/>
        </a:xfrm>
        <a:prstGeom prst="ellipse">
          <a:avLst/>
        </a:prstGeom>
        <a:solidFill>
          <a:schemeClr val="accent4">
            <a:alpha val="50000"/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B8855E-3164-4547-B999-12C284360EE2}">
      <dsp:nvSpPr>
        <dsp:cNvPr id="0" name=""/>
        <dsp:cNvSpPr/>
      </dsp:nvSpPr>
      <dsp:spPr>
        <a:xfrm>
          <a:off x="929639" y="1393698"/>
          <a:ext cx="1636471" cy="11464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Перехідна економічна система </a:t>
          </a:r>
          <a:endParaRPr lang="ru-RU" sz="2500" kern="1200"/>
        </a:p>
      </dsp:txBody>
      <dsp:txXfrm>
        <a:off x="929639" y="1393698"/>
        <a:ext cx="1636471" cy="1146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F12A6-9A10-41A8-9260-E870F4DE1DAD}">
      <dsp:nvSpPr>
        <dsp:cNvPr id="0" name=""/>
        <dsp:cNvSpPr/>
      </dsp:nvSpPr>
      <dsp:spPr>
        <a:xfrm>
          <a:off x="1901" y="0"/>
          <a:ext cx="1992566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Англосаксонська</a:t>
          </a:r>
          <a:endParaRPr lang="ru-RU" sz="1900" kern="1200"/>
        </a:p>
      </dsp:txBody>
      <dsp:txXfrm>
        <a:off x="1901" y="1798320"/>
        <a:ext cx="1992566" cy="1798320"/>
      </dsp:txXfrm>
    </dsp:sp>
    <dsp:sp modelId="{24F182C5-DAF1-471A-945C-182457D3D16E}">
      <dsp:nvSpPr>
        <dsp:cNvPr id="0" name=""/>
        <dsp:cNvSpPr/>
      </dsp:nvSpPr>
      <dsp:spPr>
        <a:xfrm>
          <a:off x="249633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1DCEA4-A32F-45C6-B1D3-105F17C6D914}">
      <dsp:nvSpPr>
        <dsp:cNvPr id="0" name=""/>
        <dsp:cNvSpPr/>
      </dsp:nvSpPr>
      <dsp:spPr>
        <a:xfrm>
          <a:off x="2054244" y="0"/>
          <a:ext cx="1992566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Японська </a:t>
          </a:r>
          <a:endParaRPr lang="ru-RU" sz="1900" kern="1200"/>
        </a:p>
      </dsp:txBody>
      <dsp:txXfrm>
        <a:off x="2054244" y="1798320"/>
        <a:ext cx="1992566" cy="1798320"/>
      </dsp:txXfrm>
    </dsp:sp>
    <dsp:sp modelId="{87AC79B8-D6C3-4001-B709-65FD8DB77CB7}">
      <dsp:nvSpPr>
        <dsp:cNvPr id="0" name=""/>
        <dsp:cNvSpPr/>
      </dsp:nvSpPr>
      <dsp:spPr>
        <a:xfrm>
          <a:off x="2301977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2E3522-58A3-4CF0-9575-E3D9C7FBA125}">
      <dsp:nvSpPr>
        <dsp:cNvPr id="0" name=""/>
        <dsp:cNvSpPr/>
      </dsp:nvSpPr>
      <dsp:spPr>
        <a:xfrm>
          <a:off x="4106588" y="0"/>
          <a:ext cx="1992566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Шведська</a:t>
          </a:r>
          <a:endParaRPr lang="ru-RU" sz="1900" kern="1200"/>
        </a:p>
      </dsp:txBody>
      <dsp:txXfrm>
        <a:off x="4106588" y="1798320"/>
        <a:ext cx="1992566" cy="1798320"/>
      </dsp:txXfrm>
    </dsp:sp>
    <dsp:sp modelId="{AD0ABEAD-2091-4844-BCDF-A6831C4576C5}">
      <dsp:nvSpPr>
        <dsp:cNvPr id="0" name=""/>
        <dsp:cNvSpPr/>
      </dsp:nvSpPr>
      <dsp:spPr>
        <a:xfrm>
          <a:off x="4354321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1CEA79-77BA-48B3-93F1-F2164747CFE8}">
      <dsp:nvSpPr>
        <dsp:cNvPr id="0" name=""/>
        <dsp:cNvSpPr/>
      </dsp:nvSpPr>
      <dsp:spPr>
        <a:xfrm>
          <a:off x="6158932" y="0"/>
          <a:ext cx="1992566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Німецька </a:t>
          </a:r>
          <a:endParaRPr lang="ru-RU" sz="1900" kern="1200"/>
        </a:p>
      </dsp:txBody>
      <dsp:txXfrm>
        <a:off x="6158932" y="1798320"/>
        <a:ext cx="1992566" cy="1798320"/>
      </dsp:txXfrm>
    </dsp:sp>
    <dsp:sp modelId="{D56575AA-34E7-435E-AC3B-10B2DF827296}">
      <dsp:nvSpPr>
        <dsp:cNvPr id="0" name=""/>
        <dsp:cNvSpPr/>
      </dsp:nvSpPr>
      <dsp:spPr>
        <a:xfrm>
          <a:off x="6406664" y="269748"/>
          <a:ext cx="1497101" cy="14971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930E2D-68C8-4156-983A-C6F5947B9E7C}">
      <dsp:nvSpPr>
        <dsp:cNvPr id="0" name=""/>
        <dsp:cNvSpPr/>
      </dsp:nvSpPr>
      <dsp:spPr>
        <a:xfrm>
          <a:off x="326135" y="3596640"/>
          <a:ext cx="7501128" cy="6743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987C9-5AE1-4F52-9221-C21AFB8CDBA8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FA5D-5426-44E9-83F8-BF63CF6CB40B}">
      <dsp:nvSpPr>
        <dsp:cNvPr id="0" name=""/>
        <dsp:cNvSpPr/>
      </dsp:nvSpPr>
      <dsp:spPr>
        <a:xfrm>
          <a:off x="2247900" y="0"/>
          <a:ext cx="5905500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1. </a:t>
          </a:r>
          <a:r>
            <a:rPr lang="ru-RU" sz="1900" i="1" kern="1200" dirty="0" err="1" smtClean="0">
              <a:solidFill>
                <a:srgbClr val="FF0000"/>
              </a:solidFill>
            </a:rPr>
            <a:t>Неповнота</a:t>
          </a:r>
          <a:r>
            <a:rPr lang="ru-RU" sz="1900" i="1" kern="1200" dirty="0" smtClean="0">
              <a:solidFill>
                <a:srgbClr val="FF0000"/>
              </a:solidFill>
            </a:rPr>
            <a:t>  і </a:t>
          </a:r>
          <a:r>
            <a:rPr lang="ru-RU" sz="1900" i="1" kern="1200" dirty="0" err="1" smtClean="0">
              <a:solidFill>
                <a:srgbClr val="FF0000"/>
              </a:solidFill>
            </a:rPr>
            <a:t>недостовірніть</a:t>
          </a:r>
          <a:r>
            <a:rPr lang="ru-RU" sz="1900" i="1" kern="1200" dirty="0" smtClean="0">
              <a:solidFill>
                <a:srgbClr val="FF0000"/>
              </a:solidFill>
            </a:rPr>
            <a:t> </a:t>
          </a:r>
          <a:r>
            <a:rPr lang="ru-RU" sz="1900" i="1" kern="1200" dirty="0" err="1" smtClean="0">
              <a:solidFill>
                <a:srgbClr val="FF0000"/>
              </a:solidFill>
            </a:rPr>
            <a:t>інформації</a:t>
          </a:r>
          <a:r>
            <a:rPr lang="ru-RU" sz="1900" i="1" kern="1200" dirty="0" smtClean="0"/>
            <a:t>. </a:t>
          </a:r>
          <a:r>
            <a:rPr lang="ru-RU" sz="1900" kern="1200" dirty="0" err="1" smtClean="0"/>
            <a:t>Застосування</a:t>
          </a:r>
          <a:r>
            <a:rPr lang="ru-RU" sz="1900" kern="1200" dirty="0" smtClean="0"/>
            <a:t> будь-</a:t>
          </a:r>
          <a:r>
            <a:rPr lang="ru-RU" sz="1900" kern="1200" dirty="0" err="1" smtClean="0"/>
            <a:t>яких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інструментів</a:t>
          </a:r>
          <a:r>
            <a:rPr lang="ru-RU" sz="1900" kern="1200" dirty="0" smtClean="0"/>
            <a:t> ДРЕ </a:t>
          </a:r>
          <a:r>
            <a:rPr lang="ru-RU" sz="1900" kern="1200" dirty="0" err="1" smtClean="0"/>
            <a:t>має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ґрунтуватися</a:t>
          </a:r>
          <a:r>
            <a:rPr lang="ru-RU" sz="1900" kern="1200" dirty="0" smtClean="0"/>
            <a:t> на </a:t>
          </a:r>
          <a:r>
            <a:rPr lang="ru-RU" sz="1900" kern="1200" dirty="0" err="1" smtClean="0"/>
            <a:t>аналізі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можливих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наслідків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прийнятих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рішень</a:t>
          </a:r>
          <a:r>
            <a:rPr lang="ru-RU" sz="1900" kern="1200" dirty="0" smtClean="0"/>
            <a:t>. Там, де не </a:t>
          </a:r>
          <a:r>
            <a:rPr lang="ru-RU" sz="1900" kern="1200" dirty="0" err="1" smtClean="0"/>
            <a:t>вистачає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об’єктивних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даних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що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унеможливлює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прогнозування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результатів</a:t>
          </a:r>
          <a:r>
            <a:rPr lang="ru-RU" sz="1900" kern="1200" dirty="0" smtClean="0"/>
            <a:t> з </a:t>
          </a:r>
          <a:r>
            <a:rPr lang="ru-RU" sz="1900" kern="1200" dirty="0" err="1" smtClean="0"/>
            <a:t>достатньою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достовірністю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слід</a:t>
          </a:r>
          <a:r>
            <a:rPr lang="ru-RU" sz="1900" kern="1200" dirty="0" smtClean="0"/>
            <a:t>, як правило, </a:t>
          </a:r>
          <a:r>
            <a:rPr lang="ru-RU" sz="1900" kern="1200" dirty="0" err="1" smtClean="0"/>
            <a:t>утримуватися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від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надмірного</a:t>
          </a:r>
          <a:r>
            <a:rPr lang="ru-RU" sz="1900" kern="1200" dirty="0" smtClean="0"/>
            <a:t> державного </a:t>
          </a:r>
          <a:r>
            <a:rPr lang="ru-RU" sz="1900" kern="1200" dirty="0" err="1" smtClean="0"/>
            <a:t>втручання</a:t>
          </a:r>
          <a:r>
            <a:rPr lang="ru-RU" sz="1900" kern="1200" dirty="0" smtClean="0"/>
            <a:t> в </a:t>
          </a:r>
          <a:r>
            <a:rPr lang="ru-RU" sz="1900" kern="1200" dirty="0" err="1" smtClean="0"/>
            <a:t>економіку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2247900" y="0"/>
        <a:ext cx="2952750" cy="4495800"/>
      </dsp:txXfrm>
    </dsp:sp>
    <dsp:sp modelId="{5D88BA8B-C237-461F-AF57-4F7A1D2052AB}">
      <dsp:nvSpPr>
        <dsp:cNvPr id="0" name=""/>
        <dsp:cNvSpPr/>
      </dsp:nvSpPr>
      <dsp:spPr>
        <a:xfrm>
          <a:off x="5200650" y="0"/>
          <a:ext cx="2952750" cy="449580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dirty="0" smtClean="0"/>
            <a:t>2. </a:t>
          </a:r>
          <a:r>
            <a:rPr lang="ru-RU" sz="1300" i="1" kern="1200" dirty="0" err="1" smtClean="0">
              <a:solidFill>
                <a:srgbClr val="FF0000"/>
              </a:solidFill>
            </a:rPr>
            <a:t>Нездатність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держави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повністю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контролювати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реакцію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контрагентів</a:t>
          </a:r>
          <a:r>
            <a:rPr lang="ru-RU" sz="1300" i="1" kern="1200" dirty="0" smtClean="0">
              <a:solidFill>
                <a:srgbClr val="FF0000"/>
              </a:solidFill>
            </a:rPr>
            <a:t> на </a:t>
          </a:r>
          <a:r>
            <a:rPr lang="ru-RU" sz="1300" i="1" kern="1200" dirty="0" err="1" smtClean="0">
              <a:solidFill>
                <a:srgbClr val="FF0000"/>
              </a:solidFill>
            </a:rPr>
            <a:t>її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дії</a:t>
          </a:r>
          <a:r>
            <a:rPr lang="ru-RU" sz="1300" i="1" kern="1200" dirty="0" smtClean="0">
              <a:solidFill>
                <a:srgbClr val="FF0000"/>
              </a:solidFill>
            </a:rPr>
            <a:t>.</a:t>
          </a:r>
          <a:r>
            <a:rPr lang="ru-RU" sz="1300" i="1" kern="1200" dirty="0" smtClean="0"/>
            <a:t> </a:t>
          </a:r>
          <a:r>
            <a:rPr lang="ru-RU" sz="1300" kern="1200" dirty="0" err="1" smtClean="0"/>
            <a:t>Втручання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держави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економіку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може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спричиняти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негативні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побічні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наслідки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екстерналії</a:t>
          </a:r>
          <a:r>
            <a:rPr lang="ru-RU" sz="1300" kern="1200" dirty="0" smtClean="0"/>
            <a:t>).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dirty="0" smtClean="0"/>
            <a:t>3. </a:t>
          </a:r>
          <a:r>
            <a:rPr lang="ru-RU" sz="1300" i="1" kern="1200" dirty="0" err="1" smtClean="0">
              <a:solidFill>
                <a:srgbClr val="FF0000"/>
              </a:solidFill>
            </a:rPr>
            <a:t>Недосконалість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політичного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процесу</a:t>
          </a:r>
          <a:r>
            <a:rPr lang="ru-RU" sz="1300" i="1" kern="1200" dirty="0" smtClean="0"/>
            <a:t>. </a:t>
          </a:r>
          <a:r>
            <a:rPr lang="ru-RU" sz="1300" kern="1200" dirty="0" err="1" smtClean="0"/>
            <a:t>Під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впливом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виборців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груп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спеціальних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інтересів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лобі</a:t>
          </a:r>
          <a:r>
            <a:rPr lang="ru-RU" sz="1300" kern="1200" dirty="0" smtClean="0"/>
            <a:t>), </a:t>
          </a:r>
          <a:r>
            <a:rPr lang="ru-RU" sz="1300" kern="1200" dirty="0" err="1" smtClean="0"/>
            <a:t>політичних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маніпуляцій</a:t>
          </a:r>
          <a:r>
            <a:rPr lang="ru-RU" sz="1300" kern="1200" dirty="0" smtClean="0"/>
            <a:t> і т. п. </a:t>
          </a:r>
          <a:r>
            <a:rPr lang="ru-RU" sz="1300" kern="1200" dirty="0" err="1" smtClean="0"/>
            <a:t>державні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органи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здатні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застосовувати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неадекватні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методи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регулювання</a:t>
          </a:r>
          <a:r>
            <a:rPr lang="ru-RU" sz="1300" kern="1200" dirty="0" smtClean="0"/>
            <a:t> і </a:t>
          </a:r>
          <a:r>
            <a:rPr lang="ru-RU" sz="1300" kern="1200" dirty="0" err="1" smtClean="0"/>
            <a:t>тим</a:t>
          </a:r>
          <a:r>
            <a:rPr lang="ru-RU" sz="1300" kern="1200" dirty="0" smtClean="0"/>
            <a:t> самим </a:t>
          </a:r>
          <a:r>
            <a:rPr lang="ru-RU" sz="1300" kern="1200" dirty="0" err="1" smtClean="0"/>
            <a:t>проводити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неефективну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політику</a:t>
          </a:r>
          <a:r>
            <a:rPr lang="ru-RU" sz="1300" kern="1200" dirty="0" smtClean="0"/>
            <a:t>.</a:t>
          </a:r>
          <a:endParaRPr lang="ru-RU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dirty="0" smtClean="0"/>
            <a:t>4. </a:t>
          </a:r>
          <a:r>
            <a:rPr lang="ru-RU" sz="1300" i="1" kern="1200" dirty="0" err="1" smtClean="0">
              <a:solidFill>
                <a:srgbClr val="FF0000"/>
              </a:solidFill>
            </a:rPr>
            <a:t>Обмеженість</a:t>
          </a:r>
          <a:r>
            <a:rPr lang="ru-RU" sz="1300" i="1" kern="1200" dirty="0" smtClean="0">
              <a:solidFill>
                <a:srgbClr val="FF0000"/>
              </a:solidFill>
            </a:rPr>
            <a:t> контролю над </a:t>
          </a:r>
          <a:r>
            <a:rPr lang="ru-RU" sz="1300" i="1" kern="1200" dirty="0" err="1" smtClean="0">
              <a:solidFill>
                <a:srgbClr val="FF0000"/>
              </a:solidFill>
            </a:rPr>
            <a:t>державним</a:t>
          </a:r>
          <a:r>
            <a:rPr lang="ru-RU" sz="1300" i="1" kern="1200" dirty="0" smtClean="0">
              <a:solidFill>
                <a:srgbClr val="FF0000"/>
              </a:solidFill>
            </a:rPr>
            <a:t> </a:t>
          </a:r>
          <a:r>
            <a:rPr lang="ru-RU" sz="1300" i="1" kern="1200" dirty="0" err="1" smtClean="0">
              <a:solidFill>
                <a:srgbClr val="FF0000"/>
              </a:solidFill>
            </a:rPr>
            <a:t>апаратом</a:t>
          </a:r>
          <a:r>
            <a:rPr lang="ru-RU" sz="1300" i="1" kern="1200" dirty="0" smtClean="0">
              <a:solidFill>
                <a:srgbClr val="FF0000"/>
              </a:solidFill>
            </a:rPr>
            <a:t>.</a:t>
          </a:r>
          <a:r>
            <a:rPr lang="ru-RU" sz="1300" i="1" kern="1200" dirty="0" smtClean="0"/>
            <a:t> </a:t>
          </a:r>
          <a:r>
            <a:rPr lang="ru-RU" sz="1300" kern="1200" dirty="0" err="1" smtClean="0"/>
            <a:t>Особливості</a:t>
          </a:r>
          <a:r>
            <a:rPr lang="ru-RU" sz="1300" kern="1200" dirty="0" smtClean="0"/>
            <a:t> становища й </a:t>
          </a:r>
          <a:r>
            <a:rPr lang="ru-RU" sz="1300" kern="1200" dirty="0" err="1" smtClean="0"/>
            <a:t>поведінки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бюрократії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здатні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посилювати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неефективність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функціонування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економіки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зокрема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призводити</a:t>
          </a:r>
          <a:r>
            <a:rPr lang="ru-RU" sz="1300" kern="1200" dirty="0" smtClean="0"/>
            <a:t> до </a:t>
          </a:r>
          <a:r>
            <a:rPr lang="ru-RU" sz="1300" kern="1200" dirty="0" err="1" smtClean="0"/>
            <a:t>надмірного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зростання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управлінського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апарату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невиправданого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збільшення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бюджетних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витрат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5200650" y="0"/>
        <a:ext cx="2952750" cy="4495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7226D-EDD2-4141-BA21-FD478E839279}">
      <dsp:nvSpPr>
        <dsp:cNvPr id="0" name=""/>
        <dsp:cNvSpPr/>
      </dsp:nvSpPr>
      <dsp:spPr>
        <a:xfrm rot="2609792">
          <a:off x="2758595" y="3146749"/>
          <a:ext cx="49478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494787" y="2504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D0039-A28F-414E-A40C-A41F45F7ADB1}">
      <dsp:nvSpPr>
        <dsp:cNvPr id="0" name=""/>
        <dsp:cNvSpPr/>
      </dsp:nvSpPr>
      <dsp:spPr>
        <a:xfrm>
          <a:off x="2826526" y="2222851"/>
          <a:ext cx="430877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430877" y="2504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3FEDB-F354-45C1-A744-8E29ED9D79B2}">
      <dsp:nvSpPr>
        <dsp:cNvPr id="0" name=""/>
        <dsp:cNvSpPr/>
      </dsp:nvSpPr>
      <dsp:spPr>
        <a:xfrm rot="18971919">
          <a:off x="2762506" y="1301917"/>
          <a:ext cx="460150" cy="50097"/>
        </a:xfrm>
        <a:custGeom>
          <a:avLst/>
          <a:gdLst/>
          <a:ahLst/>
          <a:cxnLst/>
          <a:rect l="0" t="0" r="0" b="0"/>
          <a:pathLst>
            <a:path>
              <a:moveTo>
                <a:pt x="0" y="25048"/>
              </a:moveTo>
              <a:lnTo>
                <a:pt x="460150" y="2504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E119A-B747-4B3E-BD7C-ED584E927F63}">
      <dsp:nvSpPr>
        <dsp:cNvPr id="0" name=""/>
        <dsp:cNvSpPr/>
      </dsp:nvSpPr>
      <dsp:spPr>
        <a:xfrm>
          <a:off x="897657" y="1113271"/>
          <a:ext cx="2269256" cy="22692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02742-4043-47C0-B8E2-55E2BF011878}">
      <dsp:nvSpPr>
        <dsp:cNvPr id="0" name=""/>
        <dsp:cNvSpPr/>
      </dsp:nvSpPr>
      <dsp:spPr>
        <a:xfrm>
          <a:off x="2698206" y="582"/>
          <a:ext cx="2030256" cy="1270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Стабілізація національної економіки</a:t>
          </a:r>
          <a:endParaRPr lang="ru-RU" sz="1400" kern="1200" dirty="0"/>
        </a:p>
      </dsp:txBody>
      <dsp:txXfrm>
        <a:off x="2995530" y="186620"/>
        <a:ext cx="1435608" cy="898271"/>
      </dsp:txXfrm>
    </dsp:sp>
    <dsp:sp modelId="{E12584A4-D684-4608-AF13-B927F974E959}">
      <dsp:nvSpPr>
        <dsp:cNvPr id="0" name=""/>
        <dsp:cNvSpPr/>
      </dsp:nvSpPr>
      <dsp:spPr>
        <a:xfrm>
          <a:off x="3257404" y="1612726"/>
          <a:ext cx="1826695" cy="12703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Забезпечення її зростання</a:t>
          </a:r>
          <a:endParaRPr lang="ru-RU" sz="1300" kern="1200" dirty="0"/>
        </a:p>
      </dsp:txBody>
      <dsp:txXfrm>
        <a:off x="3524917" y="1798764"/>
        <a:ext cx="1291669" cy="898271"/>
      </dsp:txXfrm>
    </dsp:sp>
    <dsp:sp modelId="{999A97E6-575B-4637-9266-03A0A8EC8C2F}">
      <dsp:nvSpPr>
        <dsp:cNvPr id="0" name=""/>
        <dsp:cNvSpPr/>
      </dsp:nvSpPr>
      <dsp:spPr>
        <a:xfrm>
          <a:off x="2788218" y="3224869"/>
          <a:ext cx="1886236" cy="12703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Підвищення рівня життя суспільства</a:t>
          </a:r>
          <a:endParaRPr lang="ru-RU" sz="1300" kern="1200" dirty="0"/>
        </a:p>
      </dsp:txBody>
      <dsp:txXfrm>
        <a:off x="3064451" y="3410907"/>
        <a:ext cx="1333770" cy="89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uk.wikipedia.org/wiki/%D0%A2%D0%BE%D1%80%D0%B3%D1%96%D0%B2%D0%BB%D1%8F" TargetMode="External"/><Relationship Id="rId7" Type="http://schemas.openxmlformats.org/officeDocument/2006/relationships/hyperlink" Target="https://uk.wikipedia.org/wiki/%D0%95%D0%BA%D1%81%D0%BF%D0%BE%D1%80%D1%82" TargetMode="External"/><Relationship Id="rId2" Type="http://schemas.openxmlformats.org/officeDocument/2006/relationships/hyperlink" Target="https://uk.wikipedia.org/wiki/%D0%92%D0%B8%D1%80%D0%BE%D0%B1%D0%BD%D0%B8%D1%86%D1%82%D0%B2%D0%B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k.wikipedia.org/wiki/%D0%86%D0%BC%D0%BF%D0%BE%D1%80%D1%82" TargetMode="External"/><Relationship Id="rId5" Type="http://schemas.openxmlformats.org/officeDocument/2006/relationships/hyperlink" Target="https://uk.wikipedia.org/wiki/%D0%A1%D0%BF%D0%BE%D0%B6%D0%B8%D0%B2%D0%B0%D0%BD%D0%BD%D1%8F" TargetMode="External"/><Relationship Id="rId4" Type="http://schemas.openxmlformats.org/officeDocument/2006/relationships/hyperlink" Target="https://uk.wikipedia.org/wiki/%D0%A0%D0%BE%D0%B7%D0%BF%D0%BE%D0%B4%D1%96%D0%BB_(%D0%B5%D0%BA%D0%BE%D0%BD%D0%BE%D0%BC%D1%96%D0%BA%D0%B0)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Сутність Державного </a:t>
            </a:r>
            <a:r>
              <a:rPr lang="uk-UA" dirty="0" smtClean="0"/>
              <a:t>регулювання економіки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</a:t>
            </a:r>
            <a:endParaRPr lang="ru-RU" dirty="0"/>
          </a:p>
        </p:txBody>
      </p:sp>
      <p:pic>
        <p:nvPicPr>
          <p:cNvPr id="1026" name="Picture 2" descr="C:\Users\User\Desktop\af01a616a7c9faf2e34c980ccad41c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2" y="476672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Економічна</a:t>
            </a:r>
            <a:r>
              <a:rPr lang="ru-RU" sz="3600" b="1" dirty="0"/>
              <a:t> система – </a:t>
            </a:r>
            <a:r>
              <a:rPr lang="ru-RU" sz="3600" b="1" dirty="0" err="1"/>
              <a:t>певна</a:t>
            </a:r>
            <a:r>
              <a:rPr lang="ru-RU" sz="3600" b="1" dirty="0"/>
              <a:t> </a:t>
            </a:r>
            <a:r>
              <a:rPr lang="ru-RU" sz="3600" b="1" dirty="0" err="1"/>
              <a:t>організація</a:t>
            </a:r>
            <a:r>
              <a:rPr lang="ru-RU" sz="3600" b="1" dirty="0"/>
              <a:t> </a:t>
            </a:r>
            <a:r>
              <a:rPr lang="ru-RU" sz="3600" b="1" dirty="0" err="1"/>
              <a:t>господарства</a:t>
            </a:r>
            <a:r>
              <a:rPr lang="ru-RU" sz="3600" b="1" dirty="0"/>
              <a:t> </a:t>
            </a:r>
            <a:r>
              <a:rPr lang="ru-RU" sz="3600" b="1" dirty="0" err="1" smtClean="0"/>
              <a:t>країни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612757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1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thumb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thum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thumb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05678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0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Традиційна</a:t>
            </a:r>
            <a:r>
              <a:rPr lang="ru-RU" b="1" dirty="0"/>
              <a:t> </a:t>
            </a:r>
            <a:r>
              <a:rPr lang="ru-RU" b="1" dirty="0" err="1"/>
              <a:t>економічна</a:t>
            </a:r>
            <a:r>
              <a:rPr lang="ru-RU" b="1" dirty="0"/>
              <a:t>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Тип </a:t>
            </a:r>
            <a:r>
              <a:rPr lang="ru-RU" dirty="0" err="1"/>
              <a:t>господарства</a:t>
            </a:r>
            <a:r>
              <a:rPr lang="ru-RU" dirty="0"/>
              <a:t>, за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та </a:t>
            </a:r>
            <a:r>
              <a:rPr lang="ru-RU" sz="3500" dirty="0" err="1"/>
              <a:t>розподіляються</a:t>
            </a:r>
            <a:r>
              <a:rPr lang="ru-RU" sz="3500" dirty="0"/>
              <a:t> </a:t>
            </a:r>
            <a:r>
              <a:rPr lang="ru-RU" sz="3500" dirty="0" err="1"/>
              <a:t>відповід­но</a:t>
            </a:r>
            <a:r>
              <a:rPr lang="ru-RU" sz="3500" dirty="0"/>
              <a:t> до </a:t>
            </a:r>
            <a:r>
              <a:rPr lang="ru-RU" sz="3500" dirty="0" err="1"/>
              <a:t>традицій</a:t>
            </a:r>
            <a:r>
              <a:rPr lang="ru-RU" sz="3500" dirty="0"/>
              <a:t> і </a:t>
            </a:r>
            <a:r>
              <a:rPr lang="ru-RU" sz="3500" dirty="0" err="1"/>
              <a:t>звичаїв</a:t>
            </a:r>
            <a:r>
              <a:rPr lang="ru-RU" sz="3500" dirty="0"/>
              <a:t>, </a:t>
            </a:r>
            <a:r>
              <a:rPr lang="ru-RU" sz="3500" dirty="0" err="1"/>
              <a:t>називають</a:t>
            </a:r>
            <a:r>
              <a:rPr lang="ru-RU" sz="3500" dirty="0"/>
              <a:t> </a:t>
            </a:r>
            <a:r>
              <a:rPr lang="ru-RU" sz="3500" dirty="0" err="1"/>
              <a:t>традиційною</a:t>
            </a:r>
            <a:r>
              <a:rPr lang="ru-RU" sz="3500" dirty="0"/>
              <a:t> </a:t>
            </a:r>
            <a:r>
              <a:rPr lang="ru-RU" sz="3500" dirty="0" err="1"/>
              <a:t>економічною</a:t>
            </a:r>
            <a:r>
              <a:rPr lang="ru-RU" sz="3500" dirty="0"/>
              <a:t> </a:t>
            </a:r>
            <a:r>
              <a:rPr lang="ru-RU" sz="3500" dirty="0" smtClean="0"/>
              <a:t>системою.</a:t>
            </a:r>
          </a:p>
          <a:p>
            <a:r>
              <a:rPr lang="ru-RU" sz="3500" dirty="0"/>
              <a:t> </a:t>
            </a:r>
            <a:r>
              <a:rPr lang="ru-RU" sz="3500" dirty="0" err="1"/>
              <a:t>Переважання</a:t>
            </a:r>
            <a:r>
              <a:rPr lang="ru-RU" sz="3500" dirty="0"/>
              <a:t>  </a:t>
            </a:r>
            <a:r>
              <a:rPr lang="ru-RU" sz="3500" dirty="0" err="1" smtClean="0"/>
              <a:t>сільського</a:t>
            </a:r>
            <a:r>
              <a:rPr lang="ru-RU" sz="3500" dirty="0" smtClean="0"/>
              <a:t> </a:t>
            </a:r>
            <a:r>
              <a:rPr lang="ru-RU" sz="3500" dirty="0" err="1"/>
              <a:t>господарства</a:t>
            </a:r>
            <a:r>
              <a:rPr lang="ru-RU" sz="3500" dirty="0"/>
              <a:t>. </a:t>
            </a:r>
            <a:r>
              <a:rPr lang="ru-RU" sz="3500" dirty="0" err="1"/>
              <a:t>Промисловість</a:t>
            </a:r>
            <a:r>
              <a:rPr lang="ru-RU" sz="3500" dirty="0"/>
              <a:t>  </a:t>
            </a:r>
            <a:r>
              <a:rPr lang="ru-RU" sz="3500" dirty="0" err="1"/>
              <a:t>майже</a:t>
            </a:r>
            <a:r>
              <a:rPr lang="ru-RU" sz="3500" dirty="0"/>
              <a:t> </a:t>
            </a:r>
            <a:r>
              <a:rPr lang="ru-RU" sz="3500" dirty="0" err="1"/>
              <a:t>відсутня</a:t>
            </a:r>
            <a:r>
              <a:rPr lang="ru-RU" sz="3500" dirty="0"/>
              <a:t>. </a:t>
            </a:r>
            <a:r>
              <a:rPr lang="ru-RU" sz="3500" dirty="0" err="1"/>
              <a:t>Торгівля</a:t>
            </a:r>
            <a:r>
              <a:rPr lang="ru-RU" sz="3500" dirty="0"/>
              <a:t> </a:t>
            </a:r>
            <a:r>
              <a:rPr lang="ru-RU" sz="3500" dirty="0" err="1"/>
              <a:t>примітивна</a:t>
            </a:r>
            <a:r>
              <a:rPr lang="ru-RU" sz="3500" dirty="0"/>
              <a:t> – бартер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примітивні</a:t>
            </a:r>
            <a:r>
              <a:rPr lang="ru-RU" sz="3500" dirty="0"/>
              <a:t> </a:t>
            </a:r>
            <a:r>
              <a:rPr lang="ru-RU" sz="3500" dirty="0" err="1"/>
              <a:t>грошові</a:t>
            </a:r>
            <a:r>
              <a:rPr lang="ru-RU" sz="3500" dirty="0"/>
              <a:t> </a:t>
            </a:r>
            <a:r>
              <a:rPr lang="ru-RU" sz="3500" dirty="0" err="1"/>
              <a:t>відносини</a:t>
            </a:r>
            <a:r>
              <a:rPr lang="ru-RU" sz="3500" dirty="0" smtClean="0"/>
              <a:t>. </a:t>
            </a:r>
            <a:r>
              <a:rPr lang="ru-RU" sz="3500" dirty="0" err="1"/>
              <a:t>Місцеве</a:t>
            </a:r>
            <a:r>
              <a:rPr lang="ru-RU" sz="3500" dirty="0"/>
              <a:t> </a:t>
            </a:r>
            <a:r>
              <a:rPr lang="ru-RU" sz="3500" dirty="0" err="1"/>
              <a:t>виробництво</a:t>
            </a:r>
            <a:r>
              <a:rPr lang="ru-RU" sz="3500" dirty="0"/>
              <a:t> не </a:t>
            </a:r>
            <a:r>
              <a:rPr lang="ru-RU" sz="3500" dirty="0" err="1"/>
              <a:t>забезпе­чує</a:t>
            </a:r>
            <a:r>
              <a:rPr lang="ru-RU" sz="3500" dirty="0"/>
              <a:t> </a:t>
            </a:r>
            <a:r>
              <a:rPr lang="ru-RU" sz="3500" dirty="0" err="1"/>
              <a:t>всіх</a:t>
            </a:r>
            <a:r>
              <a:rPr lang="ru-RU" sz="3500" dirty="0"/>
              <a:t> потреб </a:t>
            </a:r>
            <a:r>
              <a:rPr lang="ru-RU" sz="3500" dirty="0" err="1"/>
              <a:t>населення</a:t>
            </a:r>
            <a:r>
              <a:rPr lang="ru-RU" sz="3500" dirty="0"/>
              <a:t>. Як </a:t>
            </a:r>
            <a:r>
              <a:rPr lang="ru-RU" sz="3500" dirty="0" err="1"/>
              <a:t>наслідок</a:t>
            </a:r>
            <a:r>
              <a:rPr lang="ru-RU" sz="3500" dirty="0"/>
              <a:t> — </a:t>
            </a:r>
            <a:r>
              <a:rPr lang="ru-RU" sz="3500" dirty="0" err="1"/>
              <a:t>низький</a:t>
            </a:r>
            <a:r>
              <a:rPr lang="ru-RU" sz="3500" dirty="0"/>
              <a:t> </a:t>
            </a:r>
            <a:r>
              <a:rPr lang="ru-RU" sz="3500" dirty="0" err="1"/>
              <a:t>рівень</a:t>
            </a:r>
            <a:r>
              <a:rPr lang="ru-RU" sz="3500" dirty="0"/>
              <a:t> </a:t>
            </a:r>
            <a:r>
              <a:rPr lang="ru-RU" sz="3500" dirty="0" err="1"/>
              <a:t>життя</a:t>
            </a:r>
            <a:r>
              <a:rPr lang="ru-RU" sz="3500" dirty="0"/>
              <a:t>. </a:t>
            </a:r>
            <a:r>
              <a:rPr lang="ru-RU" sz="3500" dirty="0" err="1"/>
              <a:t>Таку</a:t>
            </a:r>
            <a:r>
              <a:rPr lang="ru-RU" sz="3500" dirty="0"/>
              <a:t> </a:t>
            </a:r>
            <a:r>
              <a:rPr lang="ru-RU" sz="3500" dirty="0" err="1"/>
              <a:t>економічну</a:t>
            </a:r>
            <a:r>
              <a:rPr lang="ru-RU" sz="3500" dirty="0"/>
              <a:t> систему </a:t>
            </a:r>
            <a:r>
              <a:rPr lang="ru-RU" sz="3500" dirty="0" err="1"/>
              <a:t>мають</a:t>
            </a:r>
            <a:r>
              <a:rPr lang="ru-RU" sz="3500" dirty="0"/>
              <a:t> </a:t>
            </a:r>
            <a:r>
              <a:rPr lang="ru-RU" sz="3500" dirty="0" err="1"/>
              <a:t>найменш</a:t>
            </a:r>
            <a:r>
              <a:rPr lang="ru-RU" sz="3500" dirty="0"/>
              <a:t> </a:t>
            </a:r>
            <a:r>
              <a:rPr lang="ru-RU" sz="3500" dirty="0" err="1"/>
              <a:t>розвинені</a:t>
            </a:r>
            <a:r>
              <a:rPr lang="ru-RU" sz="3500" dirty="0"/>
              <a:t> </a:t>
            </a:r>
            <a:r>
              <a:rPr lang="ru-RU" sz="3500" dirty="0" err="1"/>
              <a:t>країни</a:t>
            </a:r>
            <a:r>
              <a:rPr lang="ru-RU" sz="3500" dirty="0"/>
              <a:t> </a:t>
            </a:r>
            <a:r>
              <a:rPr lang="ru-RU" sz="3500" dirty="0" err="1"/>
              <a:t>світу</a:t>
            </a:r>
            <a:r>
              <a:rPr lang="ru-RU" sz="3500" dirty="0"/>
              <a:t>: </a:t>
            </a:r>
            <a:r>
              <a:rPr lang="ru-RU" sz="3500" b="1" dirty="0" err="1"/>
              <a:t>Буркіна</a:t>
            </a:r>
            <a:r>
              <a:rPr lang="ru-RU" sz="3500" b="1" dirty="0"/>
              <a:t>- Фасо, </a:t>
            </a:r>
            <a:r>
              <a:rPr lang="ru-RU" sz="3500" b="1" dirty="0" err="1"/>
              <a:t>Гаїті</a:t>
            </a:r>
            <a:r>
              <a:rPr lang="ru-RU" sz="3500" b="1" dirty="0"/>
              <a:t>, </a:t>
            </a:r>
            <a:r>
              <a:rPr lang="ru-RU" sz="3500" b="1" dirty="0" err="1"/>
              <a:t>Афганістан</a:t>
            </a:r>
            <a:r>
              <a:rPr lang="ru-RU" sz="3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92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thumb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2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thumb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619268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98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Ринкова</a:t>
            </a:r>
            <a:r>
              <a:rPr lang="ru-RU" b="1" dirty="0" smtClean="0"/>
              <a:t> </a:t>
            </a:r>
            <a:r>
              <a:rPr lang="ru-RU" b="1" dirty="0" err="1"/>
              <a:t>економічна</a:t>
            </a:r>
            <a:r>
              <a:rPr lang="ru-RU" b="1" dirty="0"/>
              <a:t>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Ринкова</a:t>
            </a:r>
            <a:r>
              <a:rPr lang="ru-RU" sz="3200" dirty="0" smtClean="0"/>
              <a:t> </a:t>
            </a:r>
            <a:r>
              <a:rPr lang="ru-RU" sz="3200" dirty="0" err="1"/>
              <a:t>економічна</a:t>
            </a:r>
            <a:r>
              <a:rPr lang="ru-RU" sz="3200" dirty="0"/>
              <a:t> система заснована на </a:t>
            </a:r>
            <a:r>
              <a:rPr lang="ru-RU" sz="3200" dirty="0" err="1"/>
              <a:t>приватній</a:t>
            </a:r>
            <a:r>
              <a:rPr lang="ru-RU" sz="3200" dirty="0"/>
              <a:t> </a:t>
            </a:r>
            <a:r>
              <a:rPr lang="ru-RU" sz="3200" dirty="0" err="1"/>
              <a:t>власності</a:t>
            </a:r>
            <a:r>
              <a:rPr lang="ru-RU" sz="3200" dirty="0"/>
              <a:t>, </a:t>
            </a:r>
            <a:r>
              <a:rPr lang="ru-RU" sz="3200" dirty="0" err="1"/>
              <a:t>свободі</a:t>
            </a:r>
            <a:r>
              <a:rPr lang="ru-RU" sz="3200" dirty="0"/>
              <a:t> </a:t>
            </a:r>
            <a:r>
              <a:rPr lang="ru-RU" sz="3200" dirty="0" err="1"/>
              <a:t>вибору</a:t>
            </a:r>
            <a:r>
              <a:rPr lang="ru-RU" sz="3200" dirty="0"/>
              <a:t> та </a:t>
            </a:r>
            <a:r>
              <a:rPr lang="ru-RU" sz="3200" dirty="0" err="1"/>
              <a:t>конкуренції</a:t>
            </a:r>
            <a:r>
              <a:rPr lang="ru-RU" sz="3200" dirty="0"/>
              <a:t>. Вона </a:t>
            </a:r>
            <a:r>
              <a:rPr lang="ru-RU" sz="3200" dirty="0" err="1"/>
              <a:t>спирається</a:t>
            </a:r>
            <a:r>
              <a:rPr lang="ru-RU" sz="3200" dirty="0"/>
              <a:t> на </a:t>
            </a:r>
            <a:r>
              <a:rPr lang="ru-RU" sz="3200" dirty="0" err="1"/>
              <a:t>особисті</a:t>
            </a:r>
            <a:r>
              <a:rPr lang="ru-RU" sz="3200" dirty="0"/>
              <a:t> </a:t>
            </a:r>
            <a:r>
              <a:rPr lang="ru-RU" sz="3200" dirty="0" err="1"/>
              <a:t>інтереси</a:t>
            </a:r>
            <a:r>
              <a:rPr lang="ru-RU" sz="3200" dirty="0"/>
              <a:t> та </a:t>
            </a:r>
            <a:r>
              <a:rPr lang="ru-RU" sz="3200" dirty="0" err="1"/>
              <a:t>обмежує</a:t>
            </a:r>
            <a:r>
              <a:rPr lang="ru-RU" sz="3200" dirty="0"/>
              <a:t> роль уряду. </a:t>
            </a:r>
            <a:r>
              <a:rPr lang="ru-RU" sz="3200" dirty="0" err="1"/>
              <a:t>Країн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smtClean="0"/>
              <a:t>100-відсотковою </a:t>
            </a:r>
            <a:r>
              <a:rPr lang="ru-RU" sz="3200" dirty="0" err="1"/>
              <a:t>ринковою</a:t>
            </a:r>
            <a:r>
              <a:rPr lang="ru-RU" sz="3200" dirty="0"/>
              <a:t> </a:t>
            </a:r>
            <a:r>
              <a:rPr lang="ru-RU" sz="3200" dirty="0" err="1"/>
              <a:t>економічною</a:t>
            </a:r>
            <a:r>
              <a:rPr lang="ru-RU" sz="3200" dirty="0"/>
              <a:t> системою </a:t>
            </a:r>
            <a:r>
              <a:rPr lang="ru-RU" sz="3200" dirty="0" err="1"/>
              <a:t>немає</a:t>
            </a:r>
            <a:r>
              <a:rPr lang="ru-RU" sz="3200" dirty="0"/>
              <a:t>. </a:t>
            </a:r>
            <a:r>
              <a:rPr lang="ru-RU" sz="3200" dirty="0" err="1"/>
              <a:t>Найбільше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визначення</a:t>
            </a:r>
            <a:r>
              <a:rPr lang="ru-RU" sz="3200" dirty="0"/>
              <a:t> </a:t>
            </a:r>
            <a:r>
              <a:rPr lang="ru-RU" sz="3200" dirty="0" err="1"/>
              <a:t>підходить</a:t>
            </a:r>
            <a:r>
              <a:rPr lang="ru-RU" sz="3200" dirty="0"/>
              <a:t> Сингапур та </a:t>
            </a:r>
            <a:r>
              <a:rPr lang="ru-RU" sz="3200" dirty="0" err="1"/>
              <a:t>окремі</a:t>
            </a:r>
            <a:r>
              <a:rPr lang="ru-RU" sz="3200" dirty="0"/>
              <a:t> </a:t>
            </a:r>
            <a:r>
              <a:rPr lang="ru-RU" sz="3200" dirty="0" err="1"/>
              <a:t>малі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 з </a:t>
            </a:r>
            <a:r>
              <a:rPr lang="ru-RU" sz="3200" dirty="0" err="1"/>
              <a:t>ліберальною</a:t>
            </a:r>
            <a:r>
              <a:rPr lang="ru-RU" sz="3200" dirty="0"/>
              <a:t> </a:t>
            </a:r>
            <a:r>
              <a:rPr lang="ru-RU" sz="3200" dirty="0" err="1"/>
              <a:t>моделлю</a:t>
            </a:r>
            <a:r>
              <a:rPr lang="ru-RU" sz="3200" dirty="0"/>
              <a:t> </a:t>
            </a:r>
            <a:r>
              <a:rPr lang="ru-RU" sz="3200" dirty="0" err="1"/>
              <a:t>економіки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94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thumb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0486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0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thumb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268760"/>
            <a:ext cx="6594871" cy="42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0" y="1600200"/>
            <a:ext cx="6354288" cy="44958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1. Об’єкт і предмет курсу ДРЕ.</a:t>
            </a:r>
          </a:p>
          <a:p>
            <a:r>
              <a:rPr lang="uk-UA" sz="3600" dirty="0" smtClean="0"/>
              <a:t>2. Типи економічних систем.</a:t>
            </a:r>
          </a:p>
          <a:p>
            <a:r>
              <a:rPr lang="uk-UA" sz="3600" dirty="0" smtClean="0"/>
              <a:t>3. Сутність ДРЕ.</a:t>
            </a:r>
            <a:endParaRPr lang="ru-RU" sz="3600" dirty="0"/>
          </a:p>
        </p:txBody>
      </p:sp>
      <p:pic>
        <p:nvPicPr>
          <p:cNvPr id="2050" name="Picture 2" descr="D:\Natasha\Мои документы\знаки картинки\значки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107953" cy="24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Командна</a:t>
            </a:r>
            <a:r>
              <a:rPr lang="ru-RU" b="1" dirty="0" smtClean="0"/>
              <a:t> </a:t>
            </a:r>
            <a:r>
              <a:rPr lang="ru-RU" b="1" dirty="0" err="1"/>
              <a:t>економічна</a:t>
            </a:r>
            <a:r>
              <a:rPr lang="ru-RU" b="1" dirty="0"/>
              <a:t> </a:t>
            </a:r>
            <a:r>
              <a:rPr lang="ru-RU" b="1" dirty="0" smtClean="0"/>
              <a:t>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/>
              <a:t> Тип </a:t>
            </a:r>
            <a:r>
              <a:rPr lang="ru-RU" sz="3200" dirty="0" err="1"/>
              <a:t>господарства</a:t>
            </a:r>
            <a:r>
              <a:rPr lang="ru-RU" sz="3200" dirty="0"/>
              <a:t>, за </a:t>
            </a:r>
            <a:r>
              <a:rPr lang="ru-RU" sz="3200" dirty="0" err="1"/>
              <a:t>якого</a:t>
            </a:r>
            <a:r>
              <a:rPr lang="ru-RU" sz="3200" dirty="0"/>
              <a:t>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ресурси</a:t>
            </a:r>
            <a:r>
              <a:rPr lang="ru-RU" sz="3200" dirty="0"/>
              <a:t> й </a:t>
            </a:r>
            <a:r>
              <a:rPr lang="ru-RU" sz="3200" dirty="0" err="1"/>
              <a:t>засоби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 є </a:t>
            </a:r>
            <a:r>
              <a:rPr lang="ru-RU" sz="3200" dirty="0" err="1"/>
              <a:t>власністю</a:t>
            </a:r>
            <a:r>
              <a:rPr lang="ru-RU" sz="3200" dirty="0"/>
              <a:t> народу, але в </a:t>
            </a:r>
            <a:r>
              <a:rPr lang="ru-RU" sz="3200" dirty="0" err="1"/>
              <a:t>реальності</a:t>
            </a:r>
            <a:r>
              <a:rPr lang="ru-RU" sz="3200" dirty="0"/>
              <a:t> центральна </a:t>
            </a:r>
            <a:r>
              <a:rPr lang="ru-RU" sz="3200" dirty="0" err="1"/>
              <a:t>влада</a:t>
            </a:r>
            <a:r>
              <a:rPr lang="ru-RU" sz="3200" dirty="0"/>
              <a:t> </a:t>
            </a:r>
            <a:r>
              <a:rPr lang="ru-RU" sz="3200" dirty="0" err="1"/>
              <a:t>повністю</a:t>
            </a:r>
            <a:r>
              <a:rPr lang="ru-RU" sz="3200" dirty="0"/>
              <a:t> </a:t>
            </a:r>
            <a:r>
              <a:rPr lang="ru-RU" sz="3200" dirty="0" err="1"/>
              <a:t>контролює</a:t>
            </a:r>
            <a:r>
              <a:rPr lang="ru-RU" sz="3200" dirty="0"/>
              <a:t> </a:t>
            </a:r>
            <a:r>
              <a:rPr lang="ru-RU" sz="3200" dirty="0" err="1"/>
              <a:t>виробництво</a:t>
            </a:r>
            <a:r>
              <a:rPr lang="ru-RU" sz="3200" dirty="0"/>
              <a:t> й </a:t>
            </a:r>
            <a:r>
              <a:rPr lang="ru-RU" sz="3200" dirty="0" err="1"/>
              <a:t>розподіл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r>
              <a:rPr lang="ru-RU" sz="3200" dirty="0"/>
              <a:t>, </a:t>
            </a:r>
            <a:r>
              <a:rPr lang="ru-RU" sz="3200" dirty="0" err="1"/>
              <a:t>називають</a:t>
            </a:r>
            <a:r>
              <a:rPr lang="ru-RU" sz="3200" dirty="0"/>
              <a:t> командною </a:t>
            </a:r>
            <a:r>
              <a:rPr lang="ru-RU" sz="3200" dirty="0" err="1"/>
              <a:t>економікою</a:t>
            </a:r>
            <a:r>
              <a:rPr lang="ru-RU" sz="3200" dirty="0"/>
              <a:t>. </a:t>
            </a:r>
            <a:r>
              <a:rPr lang="ru-RU" sz="3200" dirty="0" err="1"/>
              <a:t>Основний</a:t>
            </a:r>
            <a:r>
              <a:rPr lang="ru-RU" sz="3200" dirty="0"/>
              <a:t> </a:t>
            </a:r>
            <a:r>
              <a:rPr lang="ru-RU" sz="3200" dirty="0" err="1"/>
              <a:t>механізм</a:t>
            </a:r>
            <a:r>
              <a:rPr lang="ru-RU" sz="3200" dirty="0"/>
              <a:t> </a:t>
            </a:r>
            <a:r>
              <a:rPr lang="ru-RU" sz="3200" dirty="0" err="1"/>
              <a:t>господарю­вання</a:t>
            </a:r>
            <a:r>
              <a:rPr lang="ru-RU" sz="3200" dirty="0"/>
              <a:t> — </a:t>
            </a:r>
            <a:r>
              <a:rPr lang="ru-RU" sz="3200" dirty="0" err="1"/>
              <a:t>централізоване</a:t>
            </a:r>
            <a:r>
              <a:rPr lang="ru-RU" sz="3200" dirty="0"/>
              <a:t> </a:t>
            </a:r>
            <a:r>
              <a:rPr lang="ru-RU" sz="3200" dirty="0" err="1"/>
              <a:t>планування</a:t>
            </a:r>
            <a:r>
              <a:rPr lang="ru-RU" sz="3200" dirty="0"/>
              <a:t>, </a:t>
            </a:r>
            <a:r>
              <a:rPr lang="ru-RU" sz="3200" dirty="0" err="1"/>
              <a:t>відсутність</a:t>
            </a:r>
            <a:r>
              <a:rPr lang="ru-RU" sz="3200" dirty="0"/>
              <a:t> </a:t>
            </a:r>
            <a:r>
              <a:rPr lang="ru-RU" sz="3200" dirty="0" err="1"/>
              <a:t>конкуренції</a:t>
            </a:r>
            <a:r>
              <a:rPr lang="ru-RU" sz="3200" dirty="0"/>
              <a:t>, </a:t>
            </a:r>
            <a:r>
              <a:rPr lang="ru-RU" sz="3200" dirty="0" err="1"/>
              <a:t>впрова­дження</a:t>
            </a:r>
            <a:r>
              <a:rPr lang="ru-RU" sz="3200" dirty="0"/>
              <a:t> </a:t>
            </a:r>
            <a:r>
              <a:rPr lang="ru-RU" sz="3200" dirty="0" err="1"/>
              <a:t>нових</a:t>
            </a:r>
            <a:r>
              <a:rPr lang="ru-RU" sz="3200" dirty="0"/>
              <a:t> </a:t>
            </a:r>
            <a:r>
              <a:rPr lang="ru-RU" sz="3200" dirty="0" err="1"/>
              <a:t>технологій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 — </a:t>
            </a:r>
            <a:r>
              <a:rPr lang="ru-RU" sz="3200" dirty="0" err="1"/>
              <a:t>спрямований</a:t>
            </a:r>
            <a:r>
              <a:rPr lang="ru-RU" sz="3200" dirty="0"/>
              <a:t> </a:t>
            </a:r>
            <a:r>
              <a:rPr lang="ru-RU" sz="3200" dirty="0" err="1"/>
              <a:t>передусім</a:t>
            </a:r>
            <a:r>
              <a:rPr lang="ru-RU" sz="3200" dirty="0"/>
              <a:t> на </a:t>
            </a:r>
            <a:r>
              <a:rPr lang="ru-RU" sz="3200" dirty="0" err="1"/>
              <a:t>на­рощування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обсягів</a:t>
            </a:r>
            <a:r>
              <a:rPr lang="ru-RU" sz="3200" dirty="0"/>
              <a:t>. </a:t>
            </a:r>
            <a:r>
              <a:rPr lang="ru-RU" sz="3200" dirty="0" err="1"/>
              <a:t>Ця</a:t>
            </a:r>
            <a:r>
              <a:rPr lang="ru-RU" sz="3200" dirty="0"/>
              <a:t> система </a:t>
            </a:r>
            <a:r>
              <a:rPr lang="ru-RU" sz="3200" dirty="0" err="1"/>
              <a:t>панувала</a:t>
            </a:r>
            <a:r>
              <a:rPr lang="ru-RU" sz="3200" dirty="0"/>
              <a:t> в </a:t>
            </a:r>
            <a:r>
              <a:rPr lang="ru-RU" sz="3200" b="1" dirty="0"/>
              <a:t>СРСР</a:t>
            </a:r>
            <a:r>
              <a:rPr lang="ru-RU" sz="3200" dirty="0"/>
              <a:t> та в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соціаліс­тичних</a:t>
            </a:r>
            <a:r>
              <a:rPr lang="ru-RU" sz="3200" dirty="0"/>
              <a:t> державах. </a:t>
            </a:r>
            <a:r>
              <a:rPr lang="ru-RU" sz="3200" dirty="0" err="1"/>
              <a:t>Нині</a:t>
            </a:r>
            <a:r>
              <a:rPr lang="ru-RU" sz="3200" dirty="0"/>
              <a:t> вона </a:t>
            </a:r>
            <a:r>
              <a:rPr lang="ru-RU" sz="3200" dirty="0" err="1"/>
              <a:t>залишилась</a:t>
            </a:r>
            <a:r>
              <a:rPr lang="ru-RU" sz="3200" dirty="0"/>
              <a:t> на</a:t>
            </a:r>
            <a:r>
              <a:rPr lang="ru-RU" sz="3200" b="1" dirty="0"/>
              <a:t> </a:t>
            </a:r>
            <a:r>
              <a:rPr lang="ru-RU" sz="3200" b="1" dirty="0" err="1"/>
              <a:t>Кубі</a:t>
            </a:r>
            <a:r>
              <a:rPr lang="ru-RU" sz="3200" dirty="0"/>
              <a:t> й у </a:t>
            </a:r>
            <a:r>
              <a:rPr lang="ru-RU" sz="3200" b="1" dirty="0"/>
              <a:t>КНДР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4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thumb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28592" cy="36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7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thumb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52727" cy="40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Змішана</a:t>
            </a:r>
            <a:r>
              <a:rPr lang="ru-RU" b="1" dirty="0"/>
              <a:t> </a:t>
            </a:r>
            <a:r>
              <a:rPr lang="ru-RU" b="1" dirty="0" err="1"/>
              <a:t>економічна</a:t>
            </a:r>
            <a:r>
              <a:rPr lang="ru-RU" b="1" dirty="0"/>
              <a:t>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err="1" smtClean="0"/>
              <a:t>Змішана</a:t>
            </a:r>
            <a:r>
              <a:rPr lang="ru-RU" sz="3200" dirty="0" smtClean="0"/>
              <a:t> </a:t>
            </a:r>
            <a:r>
              <a:rPr lang="ru-RU" sz="3200" dirty="0" err="1"/>
              <a:t>економічна</a:t>
            </a:r>
            <a:r>
              <a:rPr lang="ru-RU" sz="3200" dirty="0"/>
              <a:t> систе­ма </a:t>
            </a:r>
            <a:r>
              <a:rPr lang="ru-RU" sz="3200" dirty="0" err="1"/>
              <a:t>поєднує</a:t>
            </a:r>
            <a:r>
              <a:rPr lang="ru-RU" sz="3200" dirty="0"/>
              <a:t> </a:t>
            </a:r>
            <a:r>
              <a:rPr lang="ru-RU" sz="3200" dirty="0" err="1"/>
              <a:t>елементи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економік</a:t>
            </a:r>
            <a:r>
              <a:rPr lang="ru-RU" sz="3200" dirty="0"/>
              <a:t>. Так </a:t>
            </a:r>
            <a:r>
              <a:rPr lang="ru-RU" sz="3200" dirty="0" err="1"/>
              <a:t>організовані</a:t>
            </a:r>
            <a:r>
              <a:rPr lang="ru-RU" sz="3200" dirty="0"/>
              <a:t> </a:t>
            </a:r>
            <a:r>
              <a:rPr lang="ru-RU" sz="3200" dirty="0" err="1"/>
              <a:t>господарства</a:t>
            </a:r>
            <a:r>
              <a:rPr lang="ru-RU" sz="3200" dirty="0"/>
              <a:t> </a:t>
            </a:r>
            <a:r>
              <a:rPr lang="ru-RU" sz="3200" b="1" dirty="0" err="1"/>
              <a:t>Бразилії</a:t>
            </a:r>
            <a:r>
              <a:rPr lang="ru-RU" sz="3200" b="1" dirty="0"/>
              <a:t>, </a:t>
            </a:r>
            <a:r>
              <a:rPr lang="ru-RU" sz="3200" b="1" dirty="0" err="1"/>
              <a:t>Болгарії</a:t>
            </a:r>
            <a:r>
              <a:rPr lang="ru-RU" sz="3200" b="1" dirty="0"/>
              <a:t>, </a:t>
            </a:r>
            <a:r>
              <a:rPr lang="ru-RU" sz="3200" b="1" dirty="0" err="1"/>
              <a:t>Індії</a:t>
            </a:r>
            <a:r>
              <a:rPr lang="ru-RU" sz="3200" dirty="0"/>
              <a:t>. </a:t>
            </a:r>
            <a:r>
              <a:rPr lang="ru-RU" sz="3200" dirty="0" err="1"/>
              <a:t>Економіка</a:t>
            </a:r>
            <a:r>
              <a:rPr lang="ru-RU" sz="3200" dirty="0"/>
              <a:t> </a:t>
            </a:r>
            <a:r>
              <a:rPr lang="ru-RU" sz="3200" dirty="0" err="1"/>
              <a:t>сучасної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є </a:t>
            </a:r>
            <a:r>
              <a:rPr lang="ru-RU" sz="3200" dirty="0" err="1"/>
              <a:t>змішаною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8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Різновиди змішаної системи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 smtClean="0"/>
              <a:t>Державне регулювання економіки обмежене, державний сектор невеликий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Державне регулювання економіки потужне, значний державний сектор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Економічний лібералізм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Економічний </a:t>
            </a:r>
            <a:r>
              <a:rPr lang="uk-UA" dirty="0" err="1" smtClean="0"/>
              <a:t>дирижизм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868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File078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-611188"/>
            <a:ext cx="9823451" cy="71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62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4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thumb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2024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змішаної економіки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1398829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70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thumb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9685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ДРЕ розглядають у трьох аспектах: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4132926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0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завантажен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63284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5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thumb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80728"/>
            <a:ext cx="670530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11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Перехідна</a:t>
            </a:r>
            <a:r>
              <a:rPr lang="ru-RU" b="1" dirty="0"/>
              <a:t> </a:t>
            </a:r>
            <a:r>
              <a:rPr lang="ru-RU" b="1" dirty="0" err="1"/>
              <a:t>економічна</a:t>
            </a:r>
            <a:r>
              <a:rPr lang="ru-RU" b="1" dirty="0"/>
              <a:t>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Характерна </a:t>
            </a:r>
            <a:r>
              <a:rPr lang="ru-RU" sz="3200" dirty="0"/>
              <a:t>для </a:t>
            </a:r>
            <a:r>
              <a:rPr lang="ru-RU" sz="3200" dirty="0" err="1"/>
              <a:t>країн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звільняються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недоліків</a:t>
            </a:r>
            <a:r>
              <a:rPr lang="ru-RU" sz="3200" dirty="0"/>
              <a:t> </a:t>
            </a:r>
            <a:r>
              <a:rPr lang="ru-RU" sz="3200" dirty="0" err="1"/>
              <a:t>адміністративно-командної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. В таких </a:t>
            </a:r>
            <a:r>
              <a:rPr lang="ru-RU" sz="3200" dirty="0" err="1"/>
              <a:t>умовах</a:t>
            </a:r>
            <a:r>
              <a:rPr lang="ru-RU" sz="3200" dirty="0"/>
              <a:t> </a:t>
            </a:r>
            <a:r>
              <a:rPr lang="ru-RU" sz="3200" dirty="0" err="1"/>
              <a:t>трансформаційні</a:t>
            </a:r>
            <a:r>
              <a:rPr lang="ru-RU" sz="3200" dirty="0"/>
              <a:t> </a:t>
            </a:r>
            <a:r>
              <a:rPr lang="ru-RU" sz="3200" dirty="0" err="1"/>
              <a:t>процеси</a:t>
            </a:r>
            <a:r>
              <a:rPr lang="ru-RU" sz="3200" dirty="0"/>
              <a:t> </a:t>
            </a:r>
            <a:r>
              <a:rPr lang="ru-RU" sz="3200" dirty="0" err="1"/>
              <a:t>відбуваються</a:t>
            </a:r>
            <a:r>
              <a:rPr lang="ru-RU" sz="3200" dirty="0"/>
              <a:t> </a:t>
            </a:r>
            <a:r>
              <a:rPr lang="ru-RU" sz="3200" dirty="0" err="1"/>
              <a:t>суперечливо</a:t>
            </a:r>
            <a:r>
              <a:rPr lang="ru-RU" sz="3200" dirty="0"/>
              <a:t>, </a:t>
            </a:r>
            <a:r>
              <a:rPr lang="ru-RU" sz="3200" dirty="0" err="1"/>
              <a:t>бурхливо</a:t>
            </a:r>
            <a:r>
              <a:rPr lang="ru-RU" sz="3200" dirty="0"/>
              <a:t>, з </a:t>
            </a:r>
            <a:r>
              <a:rPr lang="ru-RU" sz="3200" dirty="0" err="1"/>
              <a:t>гострими</a:t>
            </a:r>
            <a:r>
              <a:rPr lang="ru-RU" sz="3200" dirty="0"/>
              <a:t> </a:t>
            </a:r>
            <a:r>
              <a:rPr lang="ru-RU" sz="3200" dirty="0" err="1"/>
              <a:t>соціально-економічними</a:t>
            </a:r>
            <a:r>
              <a:rPr lang="ru-RU" sz="3200" dirty="0"/>
              <a:t> </a:t>
            </a:r>
            <a:r>
              <a:rPr lang="ru-RU" sz="3200" dirty="0" err="1"/>
              <a:t>потрясіннями</a:t>
            </a:r>
            <a:r>
              <a:rPr lang="ru-RU" sz="3200" dirty="0"/>
              <a:t>, </a:t>
            </a:r>
            <a:r>
              <a:rPr lang="ru-RU" sz="3200" dirty="0" err="1"/>
              <a:t>кризовими</a:t>
            </a:r>
            <a:r>
              <a:rPr lang="ru-RU" sz="3200" dirty="0"/>
              <a:t> </a:t>
            </a:r>
            <a:r>
              <a:rPr lang="ru-RU" sz="3200" dirty="0" err="1"/>
              <a:t>явищами</a:t>
            </a:r>
            <a:r>
              <a:rPr lang="ru-RU" sz="3200" dirty="0"/>
              <a:t>. </a:t>
            </a:r>
            <a:r>
              <a:rPr lang="ru-RU" sz="3200" dirty="0" err="1"/>
              <a:t>Саме</a:t>
            </a:r>
            <a:r>
              <a:rPr lang="ru-RU" sz="3200" dirty="0"/>
              <a:t> </a:t>
            </a:r>
            <a:r>
              <a:rPr lang="ru-RU" sz="3200" dirty="0" err="1"/>
              <a:t>таке</a:t>
            </a:r>
            <a:r>
              <a:rPr lang="ru-RU" sz="3200" dirty="0"/>
              <a:t> становище </a:t>
            </a:r>
            <a:r>
              <a:rPr lang="ru-RU" sz="3200" dirty="0" err="1"/>
              <a:t>характерне</a:t>
            </a:r>
            <a:r>
              <a:rPr lang="ru-RU" sz="3200" dirty="0"/>
              <a:t> для </a:t>
            </a:r>
            <a:r>
              <a:rPr lang="ru-RU" sz="3200" dirty="0" err="1"/>
              <a:t>сучасної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,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країн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утворились</a:t>
            </a:r>
            <a:r>
              <a:rPr lang="ru-RU" sz="3200" dirty="0"/>
              <a:t> на </a:t>
            </a:r>
            <a:r>
              <a:rPr lang="ru-RU" sz="3200" dirty="0" err="1"/>
              <a:t>терені</a:t>
            </a:r>
            <a:r>
              <a:rPr lang="ru-RU" sz="3200" dirty="0"/>
              <a:t> </a:t>
            </a:r>
            <a:r>
              <a:rPr lang="ru-RU" sz="3200" dirty="0" err="1"/>
              <a:t>колишнього</a:t>
            </a:r>
            <a:r>
              <a:rPr lang="ru-RU" sz="3200" dirty="0"/>
              <a:t> СРСР, </a:t>
            </a:r>
            <a:r>
              <a:rPr lang="ru-RU" sz="3200" dirty="0" err="1"/>
              <a:t>усіх</a:t>
            </a:r>
            <a:r>
              <a:rPr lang="ru-RU" sz="3200" dirty="0"/>
              <a:t> </a:t>
            </a:r>
            <a:r>
              <a:rPr lang="ru-RU" sz="3200" dirty="0" err="1"/>
              <a:t>країн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відходять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командно-</a:t>
            </a:r>
            <a:r>
              <a:rPr lang="ru-RU" sz="3200" dirty="0" err="1"/>
              <a:t>адміністративної</a:t>
            </a:r>
            <a:r>
              <a:rPr lang="ru-RU" sz="3200" dirty="0"/>
              <a:t> </a:t>
            </a:r>
            <a:r>
              <a:rPr lang="ru-RU" sz="3200" dirty="0" err="1"/>
              <a:t>моделі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836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Державне регулювання економіки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1484784"/>
            <a:ext cx="7488832" cy="2952328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сфера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для </a:t>
            </a:r>
            <a:r>
              <a:rPr lang="ru-RU" dirty="0" err="1"/>
              <a:t>цілеспрямованого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 smtClean="0"/>
              <a:t>політики</a:t>
            </a:r>
            <a:endParaRPr lang="ru-RU" dirty="0"/>
          </a:p>
        </p:txBody>
      </p:sp>
      <p:pic>
        <p:nvPicPr>
          <p:cNvPr id="27650" name="Picture 2" descr="D:\Natasha\Мои документы\знаки картинки\значки\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5328591" cy="23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97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Необхідність ДРЕ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Дж</a:t>
            </a:r>
            <a:r>
              <a:rPr lang="ru-RU" b="1" i="1" dirty="0"/>
              <a:t>. М. </a:t>
            </a:r>
            <a:r>
              <a:rPr lang="ru-RU" b="1" i="1" dirty="0" err="1" smtClean="0"/>
              <a:t>Кейнс</a:t>
            </a:r>
            <a:r>
              <a:rPr lang="ru-RU" b="1" i="1" dirty="0" smtClean="0"/>
              <a:t> (1883-1946)</a:t>
            </a:r>
          </a:p>
          <a:p>
            <a:r>
              <a:rPr lang="ru-RU" dirty="0" smtClean="0"/>
              <a:t>Мета </a:t>
            </a:r>
            <a:r>
              <a:rPr lang="ru-RU" dirty="0"/>
              <a:t>державного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забезпеченні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прибутковості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капіталу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FF0000"/>
                </a:solidFill>
              </a:rPr>
              <a:t>запобіганні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соціальному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вибуху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статися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внаслідок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безробіття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падіння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рівня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інфляції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держава </a:t>
            </a:r>
            <a:r>
              <a:rPr lang="ru-RU" dirty="0"/>
              <a:t>повинна </a:t>
            </a:r>
            <a:r>
              <a:rPr lang="ru-RU" dirty="0" err="1"/>
              <a:t>взяти</a:t>
            </a:r>
            <a:r>
              <a:rPr lang="ru-RU" dirty="0"/>
              <a:t> на себе </a:t>
            </a:r>
            <a:r>
              <a:rPr lang="ru-RU" dirty="0" err="1">
                <a:solidFill>
                  <a:srgbClr val="FF0000"/>
                </a:solidFill>
              </a:rPr>
              <a:t>відповідальність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за стан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але </a:t>
            </a:r>
            <a:r>
              <a:rPr lang="ru-RU" dirty="0" smtClean="0"/>
              <a:t>й </a:t>
            </a:r>
            <a:r>
              <a:rPr lang="ru-RU" dirty="0"/>
              <a:t>за </a:t>
            </a:r>
            <a:r>
              <a:rPr lang="ru-RU" dirty="0" err="1"/>
              <a:t>ситуацію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3789040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90700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58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Вади </a:t>
            </a:r>
            <a:r>
              <a:rPr lang="ru-RU" dirty="0" err="1"/>
              <a:t>держави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87824" y="1600200"/>
            <a:ext cx="5778224" cy="44958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i="1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нездатність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обмежених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невідповідність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обмежених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уявленням</a:t>
            </a:r>
            <a:r>
              <a:rPr lang="ru-RU" dirty="0"/>
              <a:t> про </a:t>
            </a:r>
            <a:r>
              <a:rPr lang="ru-RU" dirty="0" err="1" smtClean="0"/>
              <a:t>справедливість</a:t>
            </a:r>
            <a:endParaRPr lang="ru-RU" dirty="0" smtClean="0"/>
          </a:p>
        </p:txBody>
      </p:sp>
      <p:pic>
        <p:nvPicPr>
          <p:cNvPr id="29698" name="Picture 2" descr="D:\Natasha\Мои документы\знаки картинки\значки\завантаження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592288" cy="27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34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Вади держави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1268685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778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Natasha\Мои документы\знаки картинки\значки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5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43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Суб’єкти ДРЕ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– </a:t>
            </a:r>
            <a:r>
              <a:rPr lang="uk-UA" dirty="0" smtClean="0"/>
              <a:t>держава </a:t>
            </a:r>
            <a:r>
              <a:rPr lang="uk-UA" dirty="0"/>
              <a:t>та її законодавчі, виконавчі, </a:t>
            </a:r>
            <a:r>
              <a:rPr lang="uk-UA" dirty="0" smtClean="0"/>
              <a:t>судові </a:t>
            </a:r>
            <a:r>
              <a:rPr lang="uk-UA" dirty="0" smtClean="0"/>
              <a:t>органи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громадські </a:t>
            </a:r>
            <a:r>
              <a:rPr lang="uk-UA" dirty="0"/>
              <a:t>організації, ЗМІ, політичні об’єднання, окремі люди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Суб’єкти виконання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Суб’єкти </a:t>
            </a:r>
            <a:r>
              <a:rPr lang="uk-UA" dirty="0" smtClean="0">
                <a:solidFill>
                  <a:srgbClr val="FF0000"/>
                </a:solidFill>
              </a:rPr>
              <a:t>впливу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95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Об’єкти ДРЕ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8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>
                <a:solidFill>
                  <a:srgbClr val="FF0000"/>
                </a:solidFill>
              </a:rPr>
              <a:t>система </a:t>
            </a:r>
            <a:r>
              <a:rPr lang="ru-RU" sz="3800" dirty="0" err="1" smtClean="0">
                <a:solidFill>
                  <a:srgbClr val="FF0000"/>
                </a:solidFill>
              </a:rPr>
              <a:t>держави</a:t>
            </a:r>
            <a:endParaRPr lang="ru-RU" sz="3800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Об’єктами</a:t>
            </a:r>
            <a:r>
              <a:rPr lang="ru-RU" dirty="0" smtClean="0"/>
              <a:t> </a:t>
            </a:r>
            <a:r>
              <a:rPr lang="ru-RU" dirty="0"/>
              <a:t>ДРЕ є </a:t>
            </a:r>
            <a:r>
              <a:rPr lang="ru-RU" dirty="0" err="1"/>
              <a:t>також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економічні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підсистеми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, </a:t>
            </a:r>
            <a:r>
              <a:rPr lang="ru-RU" dirty="0" err="1"/>
              <a:t>народногосподарських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галузей</a:t>
            </a:r>
            <a:r>
              <a:rPr lang="ru-RU" dirty="0"/>
              <a:t>; </a:t>
            </a:r>
            <a:r>
              <a:rPr lang="ru-RU" dirty="0" err="1" smtClean="0"/>
              <a:t>сектори</a:t>
            </a:r>
            <a:r>
              <a:rPr lang="ru-RU" dirty="0" smtClean="0"/>
              <a:t> </a:t>
            </a:r>
            <a:r>
              <a:rPr lang="ru-RU" dirty="0" err="1"/>
              <a:t>економіки</a:t>
            </a:r>
            <a:r>
              <a:rPr lang="ru-RU" dirty="0"/>
              <a:t>;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;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соціально-економічні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процеси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економічні</a:t>
            </a:r>
            <a:r>
              <a:rPr lang="ru-RU" dirty="0"/>
              <a:t> цикли, </a:t>
            </a:r>
            <a:r>
              <a:rPr lang="ru-RU" dirty="0" err="1"/>
              <a:t>демографія</a:t>
            </a:r>
            <a:r>
              <a:rPr lang="ru-RU" dirty="0"/>
              <a:t>, </a:t>
            </a:r>
            <a:r>
              <a:rPr lang="ru-RU" dirty="0" err="1"/>
              <a:t>зайнятість</a:t>
            </a:r>
            <a:r>
              <a:rPr lang="ru-RU" dirty="0"/>
              <a:t>, </a:t>
            </a:r>
            <a:r>
              <a:rPr lang="ru-RU" dirty="0" err="1"/>
              <a:t>інфляція</a:t>
            </a:r>
            <a:r>
              <a:rPr lang="ru-RU" dirty="0"/>
              <a:t>, </a:t>
            </a:r>
            <a:r>
              <a:rPr lang="ru-RU" dirty="0" err="1"/>
              <a:t>науково-технічний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, </a:t>
            </a:r>
            <a:r>
              <a:rPr lang="ru-RU" dirty="0" err="1"/>
              <a:t>екологія</a:t>
            </a:r>
            <a:r>
              <a:rPr lang="ru-RU" dirty="0"/>
              <a:t>, </a:t>
            </a:r>
            <a:r>
              <a:rPr lang="ru-RU" dirty="0" err="1"/>
              <a:t>кон’юнктура</a:t>
            </a:r>
            <a:r>
              <a:rPr lang="ru-RU" dirty="0"/>
              <a:t> і т. д.); 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відносини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кредитні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зовнішньоекономічні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ринки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фондів</a:t>
            </a:r>
            <a:r>
              <a:rPr lang="ru-RU" dirty="0"/>
              <a:t>, </a:t>
            </a:r>
            <a:r>
              <a:rPr lang="ru-RU" dirty="0" err="1"/>
              <a:t>капіталів</a:t>
            </a:r>
            <a:r>
              <a:rPr lang="ru-RU" dirty="0"/>
              <a:t> і т. д.).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4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2743200"/>
            <a:ext cx="7811145" cy="363812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Первісне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слова «</a:t>
            </a:r>
            <a:r>
              <a:rPr lang="ru-RU" dirty="0" err="1"/>
              <a:t>економіка</a:t>
            </a:r>
            <a:r>
              <a:rPr lang="ru-RU" dirty="0"/>
              <a:t>» 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давньогрецького</a:t>
            </a:r>
            <a:r>
              <a:rPr lang="ru-RU" dirty="0"/>
              <a:t> </a:t>
            </a:r>
            <a:r>
              <a:rPr lang="en-GB" i="1" dirty="0" err="1"/>
              <a:t>oikonomia</a:t>
            </a:r>
            <a:r>
              <a:rPr lang="en-GB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en-GB" i="1" dirty="0" err="1"/>
              <a:t>oikonomos</a:t>
            </a:r>
            <a:r>
              <a:rPr lang="en-GB" dirty="0"/>
              <a:t> </a:t>
            </a:r>
            <a:endParaRPr lang="uk-UA" dirty="0" smtClean="0"/>
          </a:p>
          <a:p>
            <a:r>
              <a:rPr lang="en-GB" b="1" dirty="0" smtClean="0"/>
              <a:t>«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господарством</a:t>
            </a:r>
            <a:r>
              <a:rPr lang="ru-RU" b="1" dirty="0"/>
              <a:t>» </a:t>
            </a:r>
            <a:r>
              <a:rPr lang="ru-RU" dirty="0"/>
              <a:t> —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Перша </a:t>
            </a:r>
            <a:r>
              <a:rPr lang="ru-RU" dirty="0" err="1"/>
              <a:t>частина</a:t>
            </a:r>
            <a:r>
              <a:rPr lang="ru-RU" dirty="0"/>
              <a:t> слова </a:t>
            </a:r>
            <a:r>
              <a:rPr lang="en-GB" i="1" dirty="0" err="1"/>
              <a:t>oikos</a:t>
            </a:r>
            <a:r>
              <a:rPr lang="en-GB" i="1" dirty="0"/>
              <a:t>-</a:t>
            </a:r>
            <a:r>
              <a:rPr lang="en-GB" dirty="0"/>
              <a:t> 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дім</a:t>
            </a:r>
            <a:r>
              <a:rPr lang="ru-RU" dirty="0"/>
              <a:t>», а друга </a:t>
            </a:r>
            <a:r>
              <a:rPr lang="ru-RU" dirty="0" err="1"/>
              <a:t>частина</a:t>
            </a:r>
            <a:r>
              <a:rPr lang="ru-RU" dirty="0"/>
              <a:t> </a:t>
            </a:r>
            <a:r>
              <a:rPr lang="en-GB" i="1" dirty="0" err="1"/>
              <a:t>nemein</a:t>
            </a:r>
            <a:r>
              <a:rPr lang="en-GB" i="1" dirty="0"/>
              <a:t>-</a:t>
            </a:r>
            <a:r>
              <a:rPr lang="en-GB" dirty="0"/>
              <a:t> 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керувати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 algn="just"/>
            <a:r>
              <a:rPr lang="ru-RU" b="1" dirty="0" err="1">
                <a:solidFill>
                  <a:schemeClr val="tx1"/>
                </a:solidFill>
              </a:rPr>
              <a:t>людська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діяльність</a:t>
            </a:r>
            <a:r>
              <a:rPr lang="ru-RU" b="1" dirty="0">
                <a:solidFill>
                  <a:schemeClr val="tx1"/>
                </a:solidFill>
              </a:rPr>
              <a:t>, яка </a:t>
            </a:r>
            <a:r>
              <a:rPr lang="ru-RU" b="1" dirty="0" err="1">
                <a:solidFill>
                  <a:schemeClr val="tx1"/>
                </a:solidFill>
              </a:rPr>
              <a:t>складається</a:t>
            </a:r>
            <a:r>
              <a:rPr lang="ru-RU" b="1" dirty="0">
                <a:solidFill>
                  <a:schemeClr val="tx1"/>
                </a:solidFill>
              </a:rPr>
              <a:t> з </a:t>
            </a:r>
            <a:r>
              <a:rPr lang="ru-RU" b="1" dirty="0" err="1">
                <a:solidFill>
                  <a:schemeClr val="tx1"/>
                </a:solidFill>
                <a:hlinkClick r:id="rId2" tooltip="Виробництво"/>
              </a:rPr>
              <a:t>виробництва</a:t>
            </a:r>
            <a:r>
              <a:rPr lang="ru-RU" b="1" dirty="0">
                <a:solidFill>
                  <a:schemeClr val="tx1"/>
                </a:solidFill>
              </a:rPr>
              <a:t>, </a:t>
            </a:r>
            <a:r>
              <a:rPr lang="ru-RU" b="1" dirty="0" err="1">
                <a:solidFill>
                  <a:schemeClr val="tx1"/>
                </a:solidFill>
                <a:hlinkClick r:id="rId3" tooltip="Торгівля"/>
              </a:rPr>
              <a:t>торгівлі</a:t>
            </a:r>
            <a:r>
              <a:rPr lang="ru-RU" b="1" dirty="0">
                <a:solidFill>
                  <a:schemeClr val="tx1"/>
                </a:solidFill>
              </a:rPr>
              <a:t>, </a:t>
            </a:r>
            <a:r>
              <a:rPr lang="ru-RU" b="1" dirty="0" err="1">
                <a:solidFill>
                  <a:schemeClr val="tx1"/>
                </a:solidFill>
                <a:hlinkClick r:id="rId4" tooltip="Розподіл (економіка)"/>
              </a:rPr>
              <a:t>розподілу</a:t>
            </a:r>
            <a:r>
              <a:rPr lang="ru-RU" b="1" dirty="0">
                <a:solidFill>
                  <a:schemeClr val="tx1"/>
                </a:solidFill>
              </a:rPr>
              <a:t> та </a:t>
            </a:r>
            <a:r>
              <a:rPr lang="ru-RU" b="1" dirty="0" err="1">
                <a:solidFill>
                  <a:schemeClr val="tx1"/>
                </a:solidFill>
                <a:hlinkClick r:id="rId5" tooltip="Споживання"/>
              </a:rPr>
              <a:t>споживання</a:t>
            </a:r>
            <a:r>
              <a:rPr lang="ru-RU" b="1" dirty="0">
                <a:solidFill>
                  <a:schemeClr val="tx1"/>
                </a:solidFill>
              </a:rPr>
              <a:t>, </a:t>
            </a:r>
            <a:r>
              <a:rPr lang="ru-RU" b="1" dirty="0" err="1" smtClean="0">
                <a:solidFill>
                  <a:schemeClr val="tx1"/>
                </a:solidFill>
                <a:hlinkClick r:id="rId6" tooltip="Імпорт"/>
              </a:rPr>
              <a:t>імпорту</a:t>
            </a:r>
            <a:r>
              <a:rPr lang="ru-RU" b="1" dirty="0">
                <a:solidFill>
                  <a:schemeClr val="tx1"/>
                </a:solidFill>
              </a:rPr>
              <a:t> та </a:t>
            </a:r>
            <a:r>
              <a:rPr lang="ru-RU" b="1" dirty="0" err="1">
                <a:solidFill>
                  <a:schemeClr val="tx1"/>
                </a:solidFill>
                <a:hlinkClick r:id="rId7" tooltip="Експорт"/>
              </a:rPr>
              <a:t>експорту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>
                <a:solidFill>
                  <a:schemeClr val="tx1"/>
                </a:solidFill>
              </a:rPr>
              <a:t>товарів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 smtClean="0">
                <a:solidFill>
                  <a:schemeClr val="tx1"/>
                </a:solidFill>
              </a:rPr>
              <a:t>послуг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 </a:t>
            </a:r>
            <a:r>
              <a:rPr lang="uk-UA" dirty="0"/>
              <a:t>-</a:t>
            </a:r>
            <a:r>
              <a:rPr lang="uk-UA" dirty="0" smtClean="0"/>
              <a:t> об’єкт</a:t>
            </a:r>
            <a:endParaRPr lang="ru-RU" dirty="0"/>
          </a:p>
        </p:txBody>
      </p:sp>
      <p:pic>
        <p:nvPicPr>
          <p:cNvPr id="3074" name="Picture 2" descr="D:\Natasha\Мои документы\знаки картинки\значки\знаки оклику\images 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" y="115888"/>
            <a:ext cx="8885114" cy="63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52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ДРЕ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1213234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 descr="C:\Users\User\Desktop\a63c9fb85cd379f8105c6d78e2fc2ea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92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основні</a:t>
            </a:r>
            <a:r>
              <a:rPr lang="ru-RU" i="1" dirty="0" smtClean="0"/>
              <a:t> </a:t>
            </a:r>
            <a:r>
              <a:rPr lang="ru-RU" i="1" dirty="0" err="1" smtClean="0"/>
              <a:t>принципи</a:t>
            </a:r>
            <a:r>
              <a:rPr lang="ru-RU" i="1" dirty="0" smtClean="0"/>
              <a:t> ДРЕ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15195" y="1916832"/>
            <a:ext cx="8148304" cy="3888432"/>
            <a:chOff x="615195" y="3173151"/>
            <a:chExt cx="8148304" cy="1349897"/>
          </a:xfrm>
        </p:grpSpPr>
        <p:sp>
          <p:nvSpPr>
            <p:cNvPr id="6" name="Полилиния 5"/>
            <p:cNvSpPr/>
            <p:nvPr/>
          </p:nvSpPr>
          <p:spPr>
            <a:xfrm>
              <a:off x="615195" y="3173151"/>
              <a:ext cx="2484239" cy="866777"/>
            </a:xfrm>
            <a:custGeom>
              <a:avLst/>
              <a:gdLst>
                <a:gd name="connsiteX0" fmla="*/ 0 w 2484239"/>
                <a:gd name="connsiteY0" fmla="*/ 0 h 866777"/>
                <a:gd name="connsiteX1" fmla="*/ 2484239 w 2484239"/>
                <a:gd name="connsiteY1" fmla="*/ 0 h 866777"/>
                <a:gd name="connsiteX2" fmla="*/ 2484239 w 2484239"/>
                <a:gd name="connsiteY2" fmla="*/ 866777 h 866777"/>
                <a:gd name="connsiteX3" fmla="*/ 0 w 2484239"/>
                <a:gd name="connsiteY3" fmla="*/ 866777 h 866777"/>
                <a:gd name="connsiteX4" fmla="*/ 0 w 2484239"/>
                <a:gd name="connsiteY4" fmla="*/ 0 h 8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39" h="866777">
                  <a:moveTo>
                    <a:pt x="0" y="0"/>
                  </a:moveTo>
                  <a:lnTo>
                    <a:pt x="2484239" y="0"/>
                  </a:lnTo>
                  <a:lnTo>
                    <a:pt x="2484239" y="866777"/>
                  </a:lnTo>
                  <a:lnTo>
                    <a:pt x="0" y="866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err="1" smtClean="0">
                  <a:solidFill>
                    <a:schemeClr val="tx1"/>
                  </a:solidFill>
                </a:rPr>
                <a:t>державі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підпорядковуються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тільки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ті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функції</a:t>
              </a:r>
              <a:r>
                <a:rPr lang="ru-RU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які</a:t>
              </a:r>
              <a:r>
                <a:rPr lang="ru-RU" kern="1200" dirty="0" smtClean="0">
                  <a:solidFill>
                    <a:schemeClr val="tx1"/>
                  </a:solidFill>
                </a:rPr>
                <a:t> не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можуть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виконуватись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іншими</a:t>
              </a:r>
              <a:r>
                <a:rPr lang="ru-RU" kern="1200" dirty="0" smtClean="0">
                  <a:solidFill>
                    <a:schemeClr val="tx1"/>
                  </a:solidFill>
                </a:rPr>
                <a:t> ланками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господарської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системи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внаслідок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їх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обмеженої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компетенції</a:t>
              </a:r>
              <a:r>
                <a:rPr lang="ru-RU" kern="1200" dirty="0" smtClean="0">
                  <a:solidFill>
                    <a:schemeClr val="tx1"/>
                  </a:solidFill>
                </a:rPr>
                <a:t> та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недостатніх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ресурсів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15195" y="4123078"/>
              <a:ext cx="2484239" cy="394928"/>
            </a:xfrm>
            <a:custGeom>
              <a:avLst/>
              <a:gdLst>
                <a:gd name="connsiteX0" fmla="*/ 0 w 2484239"/>
                <a:gd name="connsiteY0" fmla="*/ 0 h 483120"/>
                <a:gd name="connsiteX1" fmla="*/ 2484239 w 2484239"/>
                <a:gd name="connsiteY1" fmla="*/ 0 h 483120"/>
                <a:gd name="connsiteX2" fmla="*/ 2484239 w 2484239"/>
                <a:gd name="connsiteY2" fmla="*/ 483120 h 483120"/>
                <a:gd name="connsiteX3" fmla="*/ 0 w 2484239"/>
                <a:gd name="connsiteY3" fmla="*/ 483120 h 483120"/>
                <a:gd name="connsiteX4" fmla="*/ 0 w 2484239"/>
                <a:gd name="connsiteY4" fmla="*/ 0 h 4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39" h="483120">
                  <a:moveTo>
                    <a:pt x="0" y="0"/>
                  </a:moveTo>
                  <a:lnTo>
                    <a:pt x="2484239" y="0"/>
                  </a:lnTo>
                  <a:lnTo>
                    <a:pt x="2484239" y="483120"/>
                  </a:lnTo>
                  <a:lnTo>
                    <a:pt x="0" y="483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0" lvl="1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 smtClean="0"/>
                <a:t>принцип </a:t>
              </a:r>
              <a:r>
                <a:rPr lang="ru-RU" sz="2400" kern="1200" dirty="0" err="1" smtClean="0"/>
                <a:t>розумної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достатності</a:t>
              </a:r>
              <a:r>
                <a:rPr lang="ru-RU" sz="2400" kern="1200" dirty="0" smtClean="0"/>
                <a:t> </a:t>
              </a:r>
              <a:endParaRPr lang="ru-RU" sz="2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47228" y="3173151"/>
              <a:ext cx="2484239" cy="866777"/>
            </a:xfrm>
            <a:custGeom>
              <a:avLst/>
              <a:gdLst>
                <a:gd name="connsiteX0" fmla="*/ 0 w 2484239"/>
                <a:gd name="connsiteY0" fmla="*/ 0 h 866777"/>
                <a:gd name="connsiteX1" fmla="*/ 2484239 w 2484239"/>
                <a:gd name="connsiteY1" fmla="*/ 0 h 866777"/>
                <a:gd name="connsiteX2" fmla="*/ 2484239 w 2484239"/>
                <a:gd name="connsiteY2" fmla="*/ 866777 h 866777"/>
                <a:gd name="connsiteX3" fmla="*/ 0 w 2484239"/>
                <a:gd name="connsiteY3" fmla="*/ 866777 h 866777"/>
                <a:gd name="connsiteX4" fmla="*/ 0 w 2484239"/>
                <a:gd name="connsiteY4" fmla="*/ 0 h 8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39" h="866777">
                  <a:moveTo>
                    <a:pt x="0" y="0"/>
                  </a:moveTo>
                  <a:lnTo>
                    <a:pt x="2484239" y="0"/>
                  </a:lnTo>
                  <a:lnTo>
                    <a:pt x="2484239" y="866777"/>
                  </a:lnTo>
                  <a:lnTo>
                    <a:pt x="0" y="866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</a:rPr>
                <a:t>командно-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адміністративні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методи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регулювання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замінюються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правовими</a:t>
              </a:r>
              <a:r>
                <a:rPr lang="ru-RU" kern="1200" dirty="0" smtClean="0">
                  <a:solidFill>
                    <a:schemeClr val="tx1"/>
                  </a:solidFill>
                </a:rPr>
                <a:t> та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економічними</a:t>
              </a:r>
              <a:r>
                <a:rPr lang="ru-RU" kern="1200" dirty="0" smtClean="0">
                  <a:solidFill>
                    <a:schemeClr val="tx1"/>
                  </a:solidFill>
                </a:rPr>
                <a:t> в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міру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створення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об´єктивних</a:t>
              </a:r>
              <a:r>
                <a:rPr lang="ru-RU" kern="1200" dirty="0" smtClean="0">
                  <a:solidFill>
                    <a:schemeClr val="tx1"/>
                  </a:solidFill>
                </a:rPr>
                <a:t> умов -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демонополізації</a:t>
              </a:r>
              <a:r>
                <a:rPr lang="ru-RU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приватизації</a:t>
              </a:r>
              <a:r>
                <a:rPr lang="ru-RU" kern="1200" dirty="0" smtClean="0">
                  <a:solidFill>
                    <a:schemeClr val="tx1"/>
                  </a:solidFill>
                </a:rPr>
                <a:t>,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стабілізації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тощо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47228" y="4123078"/>
              <a:ext cx="2484239" cy="399970"/>
            </a:xfrm>
            <a:custGeom>
              <a:avLst/>
              <a:gdLst>
                <a:gd name="connsiteX0" fmla="*/ 0 w 2484239"/>
                <a:gd name="connsiteY0" fmla="*/ 0 h 483120"/>
                <a:gd name="connsiteX1" fmla="*/ 2484239 w 2484239"/>
                <a:gd name="connsiteY1" fmla="*/ 0 h 483120"/>
                <a:gd name="connsiteX2" fmla="*/ 2484239 w 2484239"/>
                <a:gd name="connsiteY2" fmla="*/ 483120 h 483120"/>
                <a:gd name="connsiteX3" fmla="*/ 0 w 2484239"/>
                <a:gd name="connsiteY3" fmla="*/ 483120 h 483120"/>
                <a:gd name="connsiteX4" fmla="*/ 0 w 2484239"/>
                <a:gd name="connsiteY4" fmla="*/ 0 h 4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39" h="483120">
                  <a:moveTo>
                    <a:pt x="0" y="0"/>
                  </a:moveTo>
                  <a:lnTo>
                    <a:pt x="2484239" y="0"/>
                  </a:lnTo>
                  <a:lnTo>
                    <a:pt x="2484239" y="483120"/>
                  </a:lnTo>
                  <a:lnTo>
                    <a:pt x="0" y="483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93663" lvl="3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 smtClean="0"/>
                <a:t>принцип </a:t>
              </a:r>
              <a:r>
                <a:rPr lang="ru-RU" sz="2400" kern="1200" dirty="0" err="1" smtClean="0"/>
                <a:t>поступовості</a:t>
              </a:r>
              <a:r>
                <a:rPr lang="ru-RU" sz="2400" kern="1200" dirty="0" smtClean="0"/>
                <a:t> </a:t>
              </a:r>
              <a:endParaRPr lang="ru-RU" sz="2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279260" y="3173151"/>
              <a:ext cx="2484239" cy="866777"/>
            </a:xfrm>
            <a:custGeom>
              <a:avLst/>
              <a:gdLst>
                <a:gd name="connsiteX0" fmla="*/ 0 w 2484239"/>
                <a:gd name="connsiteY0" fmla="*/ 0 h 866777"/>
                <a:gd name="connsiteX1" fmla="*/ 2484239 w 2484239"/>
                <a:gd name="connsiteY1" fmla="*/ 0 h 866777"/>
                <a:gd name="connsiteX2" fmla="*/ 2484239 w 2484239"/>
                <a:gd name="connsiteY2" fmla="*/ 866777 h 866777"/>
                <a:gd name="connsiteX3" fmla="*/ 0 w 2484239"/>
                <a:gd name="connsiteY3" fmla="*/ 866777 h 866777"/>
                <a:gd name="connsiteX4" fmla="*/ 0 w 2484239"/>
                <a:gd name="connsiteY4" fmla="*/ 0 h 86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39" h="866777">
                  <a:moveTo>
                    <a:pt x="0" y="0"/>
                  </a:moveTo>
                  <a:lnTo>
                    <a:pt x="2484239" y="0"/>
                  </a:lnTo>
                  <a:lnTo>
                    <a:pt x="2484239" y="866777"/>
                  </a:lnTo>
                  <a:lnTo>
                    <a:pt x="0" y="866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</a:rPr>
                <a:t>система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державних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регуляторів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економіки</a:t>
              </a:r>
              <a:r>
                <a:rPr lang="ru-RU" kern="1200" dirty="0" smtClean="0">
                  <a:solidFill>
                    <a:schemeClr val="tx1"/>
                  </a:solidFill>
                </a:rPr>
                <a:t> повинна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відображати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реальний</a:t>
              </a:r>
              <a:r>
                <a:rPr lang="ru-RU" kern="1200" dirty="0" smtClean="0">
                  <a:solidFill>
                    <a:schemeClr val="tx1"/>
                  </a:solidFill>
                </a:rPr>
                <a:t> стан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соціально-економічного</a:t>
              </a:r>
              <a:r>
                <a:rPr lang="ru-RU" kern="1200" dirty="0" smtClean="0">
                  <a:solidFill>
                    <a:schemeClr val="tx1"/>
                  </a:solidFill>
                </a:rPr>
                <a:t> </a:t>
              </a:r>
              <a:r>
                <a:rPr lang="ru-RU" kern="1200" dirty="0" err="1" smtClean="0">
                  <a:solidFill>
                    <a:schemeClr val="tx1"/>
                  </a:solidFill>
                </a:rPr>
                <a:t>розвитку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279260" y="4123078"/>
              <a:ext cx="2484239" cy="399970"/>
            </a:xfrm>
            <a:custGeom>
              <a:avLst/>
              <a:gdLst>
                <a:gd name="connsiteX0" fmla="*/ 0 w 2484239"/>
                <a:gd name="connsiteY0" fmla="*/ 0 h 483120"/>
                <a:gd name="connsiteX1" fmla="*/ 2484239 w 2484239"/>
                <a:gd name="connsiteY1" fmla="*/ 0 h 483120"/>
                <a:gd name="connsiteX2" fmla="*/ 2484239 w 2484239"/>
                <a:gd name="connsiteY2" fmla="*/ 483120 h 483120"/>
                <a:gd name="connsiteX3" fmla="*/ 0 w 2484239"/>
                <a:gd name="connsiteY3" fmla="*/ 483120 h 483120"/>
                <a:gd name="connsiteX4" fmla="*/ 0 w 2484239"/>
                <a:gd name="connsiteY4" fmla="*/ 0 h 4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39" h="483120">
                  <a:moveTo>
                    <a:pt x="0" y="0"/>
                  </a:moveTo>
                  <a:lnTo>
                    <a:pt x="2484239" y="0"/>
                  </a:lnTo>
                  <a:lnTo>
                    <a:pt x="2484239" y="483120"/>
                  </a:lnTo>
                  <a:lnTo>
                    <a:pt x="0" y="483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kern="1200" dirty="0" smtClean="0"/>
                <a:t>принцип </a:t>
              </a:r>
              <a:r>
                <a:rPr lang="ru-RU" sz="2400" kern="1200" dirty="0" err="1" smtClean="0"/>
                <a:t>адекватності</a:t>
              </a:r>
              <a:r>
                <a:rPr lang="ru-RU" sz="2400" kern="1200" dirty="0" smtClean="0"/>
                <a:t> 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9687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функції</a:t>
            </a:r>
            <a:r>
              <a:rPr lang="ru-RU" dirty="0"/>
              <a:t> ДРЕ: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  </a:t>
            </a:r>
            <a:r>
              <a:rPr lang="ru-RU" dirty="0" err="1" smtClean="0">
                <a:solidFill>
                  <a:srgbClr val="FF0000"/>
                </a:solidFill>
              </a:rPr>
              <a:t>Цільова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пріоритетів</a:t>
            </a:r>
            <a:r>
              <a:rPr lang="ru-RU" dirty="0"/>
              <a:t> та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</a:p>
          <a:p>
            <a:r>
              <a:rPr lang="ru-RU" dirty="0"/>
              <a:t>2.  </a:t>
            </a:r>
            <a:r>
              <a:rPr lang="ru-RU" dirty="0" err="1" smtClean="0">
                <a:solidFill>
                  <a:srgbClr val="FF0000"/>
                </a:solidFill>
              </a:rPr>
              <a:t>Стимулююча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/>
              <a:t>таких </a:t>
            </a:r>
            <a:r>
              <a:rPr lang="ru-RU" dirty="0" err="1"/>
              <a:t>важелів</a:t>
            </a:r>
            <a:r>
              <a:rPr lang="ru-RU" dirty="0"/>
              <a:t> і </a:t>
            </a:r>
            <a:r>
              <a:rPr lang="ru-RU" dirty="0" err="1"/>
              <a:t>регуляторів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суб´єктів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.</a:t>
            </a:r>
          </a:p>
          <a:p>
            <a:r>
              <a:rPr lang="ru-RU" dirty="0"/>
              <a:t>3.  </a:t>
            </a:r>
            <a:r>
              <a:rPr lang="ru-RU" dirty="0" err="1" smtClean="0">
                <a:solidFill>
                  <a:srgbClr val="FF0000"/>
                </a:solidFill>
              </a:rPr>
              <a:t>Регламентуюча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допомогою</a:t>
            </a:r>
            <a:r>
              <a:rPr lang="ru-RU" dirty="0"/>
              <a:t> нормативно-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правила </a:t>
            </a:r>
            <a:r>
              <a:rPr lang="ru-RU" dirty="0" err="1"/>
              <a:t>діяльності</a:t>
            </a:r>
            <a:r>
              <a:rPr lang="ru-RU" dirty="0"/>
              <a:t> для </a:t>
            </a:r>
            <a:r>
              <a:rPr lang="ru-RU" dirty="0" err="1"/>
              <a:t>суб´єктів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правовий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</a:t>
            </a:r>
          </a:p>
          <a:p>
            <a:r>
              <a:rPr lang="ru-RU" dirty="0"/>
              <a:t>4.  </a:t>
            </a:r>
            <a:r>
              <a:rPr lang="ru-RU" dirty="0" err="1" smtClean="0">
                <a:solidFill>
                  <a:srgbClr val="FF0000"/>
                </a:solidFill>
              </a:rPr>
              <a:t>Коригуюча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з метою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екстремалій</a:t>
            </a:r>
            <a:r>
              <a:rPr lang="ru-RU" dirty="0"/>
              <a:t>.</a:t>
            </a:r>
          </a:p>
          <a:p>
            <a:r>
              <a:rPr lang="ru-RU" dirty="0"/>
              <a:t>5.  </a:t>
            </a:r>
            <a:r>
              <a:rPr lang="ru-RU" dirty="0" err="1" smtClean="0">
                <a:solidFill>
                  <a:srgbClr val="FF0000"/>
                </a:solidFill>
              </a:rPr>
              <a:t>Соціальна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/>
              <a:t>державою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і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.</a:t>
            </a:r>
          </a:p>
          <a:p>
            <a:r>
              <a:rPr lang="ru-RU" dirty="0"/>
              <a:t>6.  </a:t>
            </a:r>
            <a:r>
              <a:rPr lang="ru-RU" dirty="0" err="1" smtClean="0">
                <a:solidFill>
                  <a:srgbClr val="FF0000"/>
                </a:solidFill>
              </a:rPr>
              <a:t>Контролююча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/>
              <a:t>нагляд</a:t>
            </a:r>
            <a:r>
              <a:rPr lang="ru-RU" dirty="0"/>
              <a:t> і контроль за </a:t>
            </a:r>
            <a:r>
              <a:rPr lang="ru-RU" dirty="0" err="1"/>
              <a:t>виконанням</a:t>
            </a:r>
            <a:r>
              <a:rPr lang="ru-RU" dirty="0"/>
              <a:t> і </a:t>
            </a:r>
            <a:r>
              <a:rPr lang="ru-RU" dirty="0" err="1"/>
              <a:t>дотриманням</a:t>
            </a:r>
            <a:r>
              <a:rPr lang="ru-RU" dirty="0"/>
              <a:t> нормативно-</a:t>
            </a:r>
            <a:r>
              <a:rPr lang="ru-RU" dirty="0" err="1"/>
              <a:t>правових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, норм і </a:t>
            </a:r>
            <a:r>
              <a:rPr lang="ru-RU" dirty="0" err="1"/>
              <a:t>стандартів</a:t>
            </a:r>
            <a:r>
              <a:rPr lang="ru-RU" dirty="0"/>
              <a:t>.</a:t>
            </a:r>
          </a:p>
          <a:p>
            <a:r>
              <a:rPr lang="ru-RU" dirty="0"/>
              <a:t>7.  </a:t>
            </a:r>
            <a:r>
              <a:rPr lang="ru-RU" dirty="0" err="1">
                <a:solidFill>
                  <a:srgbClr val="FF0000"/>
                </a:solidFill>
              </a:rPr>
              <a:t>Безпосереднє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управління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неринковим</a:t>
            </a:r>
            <a:r>
              <a:rPr lang="ru-RU" dirty="0">
                <a:solidFill>
                  <a:srgbClr val="FF0000"/>
                </a:solidFill>
              </a:rPr>
              <a:t> сектором </a:t>
            </a:r>
            <a:r>
              <a:rPr lang="ru-RU" dirty="0" err="1">
                <a:solidFill>
                  <a:srgbClr val="FF0000"/>
                </a:solidFill>
              </a:rPr>
              <a:t>економіки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3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Чи тотожні поняття «державне регулювання економіки» і «державна економічна політика»?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поміркуйте</a:t>
            </a:r>
            <a:endParaRPr lang="ru-RU" dirty="0"/>
          </a:p>
        </p:txBody>
      </p:sp>
      <p:pic>
        <p:nvPicPr>
          <p:cNvPr id="33794" name="Picture 2" descr="D:\Natasha\Мои документы\знаки картинки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97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990056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 </a:t>
            </a:r>
            <a:r>
              <a:rPr lang="ru-RU" dirty="0"/>
              <a:t>- </a:t>
            </a:r>
            <a:r>
              <a:rPr lang="ru-RU" b="1" dirty="0" err="1"/>
              <a:t>стратегія</a:t>
            </a:r>
            <a:r>
              <a:rPr lang="ru-RU" b="1" dirty="0"/>
              <a:t> </a:t>
            </a:r>
            <a:r>
              <a:rPr lang="ru-RU" b="1" dirty="0" err="1"/>
              <a:t>цілеспрямованого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на </a:t>
            </a:r>
            <a:r>
              <a:rPr lang="ru-RU" b="1" dirty="0" err="1"/>
              <a:t>економічні</a:t>
            </a:r>
            <a:r>
              <a:rPr lang="ru-RU" b="1" dirty="0"/>
              <a:t> </a:t>
            </a:r>
            <a:r>
              <a:rPr lang="ru-RU" b="1" dirty="0" err="1"/>
              <a:t>процеси</a:t>
            </a:r>
            <a:r>
              <a:rPr lang="ru-RU" b="1" dirty="0"/>
              <a:t> на макро- і </a:t>
            </a:r>
            <a:r>
              <a:rPr lang="ru-RU" b="1" dirty="0" err="1"/>
              <a:t>мікрорівні</a:t>
            </a:r>
            <a:r>
              <a:rPr lang="ru-RU" b="1" dirty="0"/>
              <a:t>, </a:t>
            </a:r>
            <a:r>
              <a:rPr lang="ru-RU" b="1" dirty="0" err="1"/>
              <a:t>створення</a:t>
            </a:r>
            <a:r>
              <a:rPr lang="ru-RU" b="1" dirty="0"/>
              <a:t> та </a:t>
            </a:r>
            <a:r>
              <a:rPr lang="ru-RU" b="1" dirty="0" err="1"/>
              <a:t>вдосконалення</a:t>
            </a:r>
            <a:r>
              <a:rPr lang="ru-RU" b="1" dirty="0"/>
              <a:t> умов </a:t>
            </a:r>
            <a:r>
              <a:rPr lang="ru-RU" b="1" dirty="0" err="1"/>
              <a:t>економічного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певного</a:t>
            </a:r>
            <a:r>
              <a:rPr lang="ru-RU" b="1" dirty="0"/>
              <a:t> </a:t>
            </a:r>
            <a:r>
              <a:rPr lang="ru-RU" b="1" dirty="0" err="1"/>
              <a:t>суспільного</a:t>
            </a:r>
            <a:r>
              <a:rPr lang="ru-RU" b="1" dirty="0"/>
              <a:t> устрою. </a:t>
            </a:r>
            <a:endParaRPr lang="ru-RU" b="1" dirty="0" smtClean="0"/>
          </a:p>
          <a:p>
            <a:r>
              <a:rPr lang="ru-RU" b="1" dirty="0" err="1" smtClean="0"/>
              <a:t>Державне</a:t>
            </a:r>
            <a:r>
              <a:rPr lang="ru-RU" b="1" dirty="0" smtClean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розглядається</a:t>
            </a:r>
            <a:r>
              <a:rPr lang="ru-RU" b="1" dirty="0"/>
              <a:t> як </a:t>
            </a:r>
            <a:r>
              <a:rPr lang="ru-RU" b="1" dirty="0" err="1">
                <a:solidFill>
                  <a:schemeClr val="tx1"/>
                </a:solidFill>
              </a:rPr>
              <a:t>інструмент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економічної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/>
              <a:t>Державна</a:t>
            </a:r>
            <a:r>
              <a:rPr lang="ru-RU" i="1" dirty="0"/>
              <a:t> </a:t>
            </a:r>
            <a:r>
              <a:rPr lang="ru-RU" i="1" dirty="0" err="1"/>
              <a:t>економічна</a:t>
            </a:r>
            <a:r>
              <a:rPr lang="ru-RU" i="1" dirty="0"/>
              <a:t> </a:t>
            </a:r>
            <a:r>
              <a:rPr lang="ru-RU" i="1" dirty="0" err="1"/>
              <a:t>політика</a:t>
            </a:r>
            <a:endParaRPr lang="ru-RU" dirty="0"/>
          </a:p>
        </p:txBody>
      </p:sp>
      <p:pic>
        <p:nvPicPr>
          <p:cNvPr id="34818" name="Picture 2" descr="D:\Natasha\Мои документы\знаки картинки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99392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0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Національна економіка – складна система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408302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Рівні економіки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1332687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C:\Users\User\Desktop\d7e85abf057937c86c0ec2c2f7fb4ce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713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Регулювання економіки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979712" y="1600200"/>
            <a:ext cx="6786336" cy="44958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держави на економічні процеси з метою надання певної спрямованості господарській діяльності та узгодженості дій суб’єктів національної економіки і досягнення бажаних результатів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Natasha\Мои документы\знаки картинки\значки\знаки оклику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573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Предмет дисципліни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483768" y="1600200"/>
            <a:ext cx="6282280" cy="4495800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Сукупність прийомів, способів та інструментів управління соціально-економічними процесами, які застосовує держава</a:t>
            </a:r>
            <a:endParaRPr lang="ru-RU" sz="4400" dirty="0"/>
          </a:p>
        </p:txBody>
      </p:sp>
      <p:pic>
        <p:nvPicPr>
          <p:cNvPr id="5122" name="Picture 2" descr="D:\Natasha\Мои документы\знаки картинки\значки\знаки оклику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97815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дисципліни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143124" y="1484784"/>
            <a:ext cx="6821364" cy="4611216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Визначення сутності, мети і завдань ДРЕ</a:t>
            </a:r>
          </a:p>
          <a:p>
            <a:r>
              <a:rPr lang="uk-UA" sz="2400" i="1" dirty="0" smtClean="0"/>
              <a:t>Вивчення основ формування та реалізації стратегії соціально-економічної політики держави</a:t>
            </a:r>
          </a:p>
          <a:p>
            <a:r>
              <a:rPr lang="uk-UA" sz="2400" i="1" dirty="0" smtClean="0"/>
              <a:t>Розкриття методів впливу держави на економіку</a:t>
            </a:r>
          </a:p>
          <a:p>
            <a:r>
              <a:rPr lang="uk-UA" sz="2400" i="1" dirty="0" smtClean="0"/>
              <a:t>З’ясування сутності і функцій соціально-економічного прогнозування, програмування і планування</a:t>
            </a:r>
          </a:p>
          <a:p>
            <a:r>
              <a:rPr lang="uk-UA" sz="2400" i="1" dirty="0" smtClean="0"/>
              <a:t>Вивчення особливостей ДРЕ різних сфер господарської діяльності</a:t>
            </a:r>
          </a:p>
          <a:p>
            <a:r>
              <a:rPr lang="uk-UA" sz="2400" i="1" dirty="0" smtClean="0"/>
              <a:t>Вивчення досвіду ДРЕ України</a:t>
            </a:r>
          </a:p>
          <a:p>
            <a:r>
              <a:rPr lang="uk-UA" sz="2400" b="1" dirty="0" smtClean="0"/>
              <a:t>Вивчення досвіду ДРЕ інших країн</a:t>
            </a:r>
            <a:endParaRPr lang="ru-RU" sz="2400" b="1" dirty="0"/>
          </a:p>
        </p:txBody>
      </p:sp>
      <p:pic>
        <p:nvPicPr>
          <p:cNvPr id="30722" name="Picture 2" descr="D:\Natasha\Мои документы\знаки картинки\значки\завантаженн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343</TotalTime>
  <Words>707</Words>
  <Application>Microsoft Office PowerPoint</Application>
  <PresentationFormat>Экран (4:3)</PresentationFormat>
  <Paragraphs>117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Обычная</vt:lpstr>
      <vt:lpstr>Сутність Державного регулювання економіки</vt:lpstr>
      <vt:lpstr>план</vt:lpstr>
      <vt:lpstr>ДРЕ розглядають у трьох аспектах:</vt:lpstr>
      <vt:lpstr>Економіка - об’єкт</vt:lpstr>
      <vt:lpstr>Національна економіка – складна система</vt:lpstr>
      <vt:lpstr>Рівні економіки</vt:lpstr>
      <vt:lpstr>Регулювання економіки</vt:lpstr>
      <vt:lpstr>Предмет дисципліни</vt:lpstr>
      <vt:lpstr>Завдання дисципліни</vt:lpstr>
      <vt:lpstr>Економічна система – певна організація господарства країни </vt:lpstr>
      <vt:lpstr>Презентация PowerPoint</vt:lpstr>
      <vt:lpstr>Презентация PowerPoint</vt:lpstr>
      <vt:lpstr>Презентация PowerPoint</vt:lpstr>
      <vt:lpstr>Традиційна економічна система</vt:lpstr>
      <vt:lpstr>Презентация PowerPoint</vt:lpstr>
      <vt:lpstr>Презентация PowerPoint</vt:lpstr>
      <vt:lpstr>Ринкова економічна система</vt:lpstr>
      <vt:lpstr>Презентация PowerPoint</vt:lpstr>
      <vt:lpstr>Презентация PowerPoint</vt:lpstr>
      <vt:lpstr>Командна економічна система</vt:lpstr>
      <vt:lpstr>Презентация PowerPoint</vt:lpstr>
      <vt:lpstr>Презентация PowerPoint</vt:lpstr>
      <vt:lpstr>Змішана економічна система</vt:lpstr>
      <vt:lpstr>Різновиди змішаної системи</vt:lpstr>
      <vt:lpstr>Презентация PowerPoint</vt:lpstr>
      <vt:lpstr>Презентация PowerPoint</vt:lpstr>
      <vt:lpstr>Презентация PowerPoint</vt:lpstr>
      <vt:lpstr>Моделі змішаної економіки</vt:lpstr>
      <vt:lpstr>Презентация PowerPoint</vt:lpstr>
      <vt:lpstr>Презентация PowerPoint</vt:lpstr>
      <vt:lpstr>Презентация PowerPoint</vt:lpstr>
      <vt:lpstr>Перехідна економічна система</vt:lpstr>
      <vt:lpstr>Державне регулювання економіки</vt:lpstr>
      <vt:lpstr>Необхідність ДРЕ</vt:lpstr>
      <vt:lpstr>Вади держави </vt:lpstr>
      <vt:lpstr>Вади держави</vt:lpstr>
      <vt:lpstr>Презентация PowerPoint</vt:lpstr>
      <vt:lpstr>Суб’єкти ДРЕ</vt:lpstr>
      <vt:lpstr>Об’єкти ДРЕ</vt:lpstr>
      <vt:lpstr>Презентация PowerPoint</vt:lpstr>
      <vt:lpstr>Мета ДРЕ</vt:lpstr>
      <vt:lpstr>основні принципи ДРЕ</vt:lpstr>
      <vt:lpstr>функції ДРЕ: </vt:lpstr>
      <vt:lpstr>поміркуйте</vt:lpstr>
      <vt:lpstr>Державна економічна політика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User</dc:creator>
  <cp:lastModifiedBy>User</cp:lastModifiedBy>
  <cp:revision>24</cp:revision>
  <dcterms:created xsi:type="dcterms:W3CDTF">2023-09-04T19:38:19Z</dcterms:created>
  <dcterms:modified xsi:type="dcterms:W3CDTF">2023-09-05T09:59:04Z</dcterms:modified>
</cp:coreProperties>
</file>