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09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53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2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9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76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45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60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1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77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130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0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449DC3B-622C-4C04-B2DB-984865BB1E67}" type="datetimeFigureOut">
              <a:rPr lang="ru-RU" smtClean="0"/>
              <a:t>вс 12.04.20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14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53485" y="1605281"/>
            <a:ext cx="9137177" cy="3373120"/>
          </a:xfrm>
        </p:spPr>
        <p:txBody>
          <a:bodyPr>
            <a:normAutofit fontScale="90000"/>
          </a:bodyPr>
          <a:lstStyle/>
          <a:p>
            <a:r>
              <a:rPr lang="uk-UA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ТА ТЕОРІЯ СОЦІОЛОГІЇ</a:t>
            </a: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30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5911" y="948480"/>
            <a:ext cx="70013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4189095" algn="l"/>
              </a:tabLs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Мета: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ознайомити студентів несоціологічних спеціальностей із сучасним соціологічним знанням.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  <a:tab pos="4189095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визначити об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єкт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предмет соціології як науки;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  <a:tab pos="4189095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ознайомити студентів із структурою сучасного соціологічного знання;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  <a:tab pos="4189095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ознайомити студенів із історією  соціологічних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вчень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  <a:tab pos="4189095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ознайомити студентів із сучасними соціологічними концепціями;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  <a:tab pos="4189095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ознайомити студентів із понятійним та категоріальними апаратом соціології;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  <a:tab pos="4189095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сформувати поняття про специфіку спеціальних та галузевих соціологічних теорій;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  <a:tab pos="4189095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ознайомити з методами та специфікою проведення соціологічних досліджень.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2" descr="http://nubip.edu.ua/sites/default/files/IMG_20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414" y="2124773"/>
            <a:ext cx="3996257" cy="2664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462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776" y="333137"/>
            <a:ext cx="102904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результаті вивчення навчальної дисципліни студент повинен 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знати: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передумови виникнення соціології як науки;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визначення соціології як науки, специфіку її предмета та об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єкта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структуру сучасного соціологічного знання;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історію соціологічних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вчень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базові поняття категоріального апарату соціології;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особливості структури сучасного суспільства;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предмет, понятійний апарат та види спеціальних соціологічних теорій;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предмет, понятійний апарат та види галузевих соціологічних теорій;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види та специфіку проведення соціологічних досліджень.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вміти: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коректно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визначати соціологічні поняття;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вільно користуватись понятійним апаратом соціології;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аналізувати соціальні явища;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здійснювати аналіз проблем, притаманних сучасному українському суспільств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330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04596" y="1194643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І. Історія соціологічних </a:t>
            </a:r>
            <a:r>
              <a:rPr lang="uk-UA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вчень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1.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Соціологія як наука.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Виникнення соціології в ХІХ 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Сучасна соціологія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Заходу.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Суспільство як система соціальних </a:t>
            </a:r>
            <a:r>
              <a:rPr lang="uk-UA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зв’язків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Протосоціологія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Соціологія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особистості.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Соціалізація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особистості.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Соціологія конфлікту.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http://mgipublishing.com/wp-content/uploads/2011/11/semin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71" y="742001"/>
            <a:ext cx="5036025" cy="2967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old.dvfu.ru/image/journal/article?img_id=2550683&amp;t=13696178980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30" y="3866842"/>
            <a:ext cx="3972307" cy="250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16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869" y="576451"/>
            <a:ext cx="6096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ІІ. Спеціальні та галузеві соціологічні теорії.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9.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Девіантна поведінка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Соціологія сім’ї та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шлюбу.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11.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Соціологія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12.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Соціологія масової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комунікації.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Соціологія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праці.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Соціальні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групи.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Соціальні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інститути.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Соціологія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Візуальна соціологія.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 descr="http://seminaria.schools.gr/wp-content/uploads/2014/01/Seminar-Wellness-1024x68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357" y="909826"/>
            <a:ext cx="4235355" cy="28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m.pg21.ru/userfiles/picitem/1438948577-77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603" y="4026252"/>
            <a:ext cx="3993344" cy="224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393841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50</TotalTime>
  <Words>252</Words>
  <Application>Microsoft Office PowerPoint</Application>
  <PresentationFormat>Широкоэкранный</PresentationFormat>
  <Paragraphs>48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Corbel</vt:lpstr>
      <vt:lpstr>Times New Roman</vt:lpstr>
      <vt:lpstr>Базис</vt:lpstr>
      <vt:lpstr>ІСТОРІЯ ТА ТЕОРІЯ СОЦІОЛОГІЇ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«Теорія та практика менеджменту» </dc:title>
  <dc:creator>университет</dc:creator>
  <cp:lastModifiedBy>user</cp:lastModifiedBy>
  <cp:revision>9</cp:revision>
  <dcterms:created xsi:type="dcterms:W3CDTF">2016-01-26T09:05:03Z</dcterms:created>
  <dcterms:modified xsi:type="dcterms:W3CDTF">2020-04-12T11:47:21Z</dcterms:modified>
</cp:coreProperties>
</file>