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176" y="-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ADBA14-9739-4D5D-9E6A-46FB8BEC93C4}" type="datetimeFigureOut">
              <a:rPr lang="ru-RU" smtClean="0"/>
              <a:t>17.08.2019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4740B5-EB12-4BB9-BAE7-C93895A662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ADBA14-9739-4D5D-9E6A-46FB8BEC93C4}" type="datetimeFigureOut">
              <a:rPr lang="ru-RU" smtClean="0"/>
              <a:t>17.08.2019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4740B5-EB12-4BB9-BAE7-C93895A662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ADBA14-9739-4D5D-9E6A-46FB8BEC93C4}" type="datetimeFigureOut">
              <a:rPr lang="ru-RU" smtClean="0"/>
              <a:t>17.08.2019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4740B5-EB12-4BB9-BAE7-C93895A662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ADBA14-9739-4D5D-9E6A-46FB8BEC93C4}" type="datetimeFigureOut">
              <a:rPr lang="ru-RU" smtClean="0"/>
              <a:t>17.08.2019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4740B5-EB12-4BB9-BAE7-C93895A662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ADBA14-9739-4D5D-9E6A-46FB8BEC93C4}" type="datetimeFigureOut">
              <a:rPr lang="ru-RU" smtClean="0"/>
              <a:t>17.08.2019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4740B5-EB12-4BB9-BAE7-C93895A662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ADBA14-9739-4D5D-9E6A-46FB8BEC93C4}" type="datetimeFigureOut">
              <a:rPr lang="ru-RU" smtClean="0"/>
              <a:t>17.08.2019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4740B5-EB12-4BB9-BAE7-C93895A662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ADBA14-9739-4D5D-9E6A-46FB8BEC93C4}" type="datetimeFigureOut">
              <a:rPr lang="ru-RU" smtClean="0"/>
              <a:t>17.08.2019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4740B5-EB12-4BB9-BAE7-C93895A662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ADBA14-9739-4D5D-9E6A-46FB8BEC93C4}" type="datetimeFigureOut">
              <a:rPr lang="ru-RU" smtClean="0"/>
              <a:t>17.08.2019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4740B5-EB12-4BB9-BAE7-C93895A662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ADBA14-9739-4D5D-9E6A-46FB8BEC93C4}" type="datetimeFigureOut">
              <a:rPr lang="ru-RU" smtClean="0"/>
              <a:t>17.08.2019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4740B5-EB12-4BB9-BAE7-C93895A662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ADBA14-9739-4D5D-9E6A-46FB8BEC93C4}" type="datetimeFigureOut">
              <a:rPr lang="ru-RU" smtClean="0"/>
              <a:t>17.08.2019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4740B5-EB12-4BB9-BAE7-C93895A662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ADBA14-9739-4D5D-9E6A-46FB8BEC93C4}" type="datetimeFigureOut">
              <a:rPr lang="ru-RU" smtClean="0"/>
              <a:t>17.08.2019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4740B5-EB12-4BB9-BAE7-C93895A6626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0ADBA14-9739-4D5D-9E6A-46FB8BEC93C4}" type="datetimeFigureOut">
              <a:rPr lang="ru-RU" smtClean="0"/>
              <a:t>17.08.2019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54740B5-EB12-4BB9-BAE7-C93895A662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ИСТОРИЯ И РАЗВИТИЕ РУССКОГО ЛИТЕРАТУРНОГО ЯЗЫКА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доц. </a:t>
            </a:r>
            <a:r>
              <a:rPr lang="ru-RU" sz="2400" b="1" dirty="0" err="1" smtClean="0">
                <a:solidFill>
                  <a:schemeClr val="tx1"/>
                </a:solidFill>
              </a:rPr>
              <a:t>Дука</a:t>
            </a:r>
            <a:r>
              <a:rPr lang="ru-RU" sz="2400" b="1" dirty="0" smtClean="0">
                <a:solidFill>
                  <a:schemeClr val="tx1"/>
                </a:solidFill>
              </a:rPr>
              <a:t> Л.И.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&amp;Rcy;&amp;Acy;&amp;Zcy;&amp;Vcy;&amp;Icy;&amp;Tcy;&amp;Icy;&amp;IEcy; &amp;Rcy;&amp;Ucy;&amp;Scy;&amp;Scy;&amp;Kcy;&amp;Ocy;&amp;Gcy;&amp;Ocy; &amp;YAcy;&amp;Zcy;&amp;Ycy;&amp;Kcy;&amp;Acy; &amp;Vcy; &amp;Scy;&amp;Ocy;&amp;Vcy;&amp;IEcy;&amp;Tcy;&amp;Scy;&amp;Kcy;&amp;Ucy;&amp;YUcy; &amp;Ecy;&amp;Pcy;&amp;Ocy;&amp;KHcy;&amp;Ucy; &amp;Rcy;&amp;iecy;&amp;zcy;&amp;kcy;&amp;icy;&amp;jcy; &amp;scy;&amp;dcy;&amp;vcy;&amp;icy;&amp;gcy; &amp;vcy; &amp;rcy;&amp;ucy;&amp;scy;&amp;scy;&amp;kcy;&amp;ocy;&amp;mcy; &amp;yacy;&amp;zcy;&amp;ycy;&amp;kcy;&amp;iecy; &amp;pcy;&amp;rcy;&amp;ocy;&amp;icy;&amp;zcy;&amp;ocy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lid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lid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lid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lide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lide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71543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lide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lide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&amp;Lcy;&amp;icy;&amp;tcy;&amp;iecy;&amp;rcy;&amp;acy;&amp;tcy;&amp;ucy;&amp;rcy;&amp;ncy;&amp;ycy;&amp;jcy; &amp;yacy;&amp;zcy;&amp;ycy;&amp;kcy; – &amp;ocy;&amp;bcy;&amp;shchcy;&amp;iecy;&amp;ncy;&amp;acy;&amp;rcy;&amp;ocy;&amp;dcy;&amp;ncy;&amp;ycy;&amp;jcy; &amp;yacy;&amp;zcy;&amp;ycy;&amp;kcy; &amp;pcy;&amp;icy;&amp;scy;&amp;softcy;&amp;mcy;&amp;iecy;&amp;ncy;&amp;ncy;&amp;ocy;&amp;scy;&amp;tcy;&amp;icy;, &amp;yacy;&amp;zcy;&amp;ycy;&amp;kcy; &amp;ocy;&amp;fcy;&amp;icy;&amp;tscy;&amp;icy;&amp;acy;&amp;lcy;&amp;softcy;&amp;ncy;&amp;ycy;&amp;khcy; &amp;icy; &amp;dcy;&amp;iecy;&amp;lcy;&amp;ocy;&amp;vcy;&amp;ycy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&amp;Pcy;&amp;iecy;&amp;rcy;&amp;icy;&amp;ocy;&amp;dcy;&amp;icy;&amp;zcy;&amp;acy;&amp;tscy;&amp;icy;&amp;yacy; &amp;icy;&amp;scy;&amp;tcy;&amp;ocy;&amp;rcy;&amp;icy;&amp;icy; &amp;rcy;&amp;ucy;&amp;scy;&amp;scy;&amp;kcy;&amp;ocy;&amp;gcy;&amp;ocy; &amp;lcy;&amp;icy;&amp;tcy;&amp;iecy;&amp;rcy;&amp;acy;&amp;tcy;&amp;ucy;&amp;rcy;&amp;ncy;&amp;ocy;&amp;gcy;&amp;ocy; &amp;yacy;&amp;zcy;&amp;ycy;&amp;kcy;&amp;acy; (&amp;pcy;&amp;ocy; &amp;Acy;.&amp;Icy;. &amp;Gcy;&amp;ocy;&amp;rcy;&amp;shcy;&amp;kcy;&amp;ocy;&amp;vcy;&amp;ucy; &amp;Lcy;&amp;icy;&amp;tcy;&amp;iecy;&amp;rcy;&amp;acy;&amp;tcy;&amp;ucy;&amp;rcy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4/321932/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Pcy;&amp;iecy;&amp;rcy;&amp;icy;&amp;ocy;&amp;dcy;&amp;icy;&amp;zcy;&amp;acy;&amp;tscy;&amp;icy;&amp;yacy; &amp;icy;&amp;scy;&amp;tcy;&amp;ocy;&amp;rcy;&amp;icy;&amp;icy; &amp;rcy;&amp;ucy;&amp;scy;&amp;scy;&amp;kcy;&amp;ocy;&amp;gcy;&amp;ocy; &amp;lcy;&amp;icy;&amp;tcy;&amp;iecy;&amp;rcy;&amp;acy;&amp;tcy;&amp;ucy;&amp;rcy;&amp;ncy;&amp;ocy;&amp;gcy;&amp;ocy; &amp;yacy;&amp;zcy;&amp;ycy;&amp;kcy;&amp;acy; (&amp;pcy;&amp;ocy; &amp;Rcy;. &amp;Icy;. &amp;Acy;&amp;vcy;&amp;acy;&amp;ncy;&amp;iecy;&amp;scy;&amp;ocy;&amp;vcy;&amp;ucy;) &amp;Dcy;&amp;ocy;&amp;ncy;&amp;acy;&amp;tscy;&amp;icy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Pcy;&amp;acy;&amp;mcy;&amp;yacy;&amp;tcy;&amp;ncy;&amp;icy;&amp;kcy;&amp;icy; &amp;yacy;&amp;zcy;&amp;ycy;&amp;kcy;&amp;acy; &amp;dcy;&amp;iecy;&amp;lcy;&amp;ocy;&amp;vcy;&amp;ocy;&amp;jcy; &amp;pcy;&amp;icy;&amp;scy;&amp;softcy;&amp;mcy;&amp;iecy;&amp;ncy;&amp;ncy;&amp;ocy;&amp;scy;&amp;tcy;&amp;icy; XI — XIII &amp;vcy;&amp;iecy;&amp;kcy;&amp;ocy;&amp;vcy; «&amp;Rcy;&amp;ucy;&amp;scy;&amp;scy;&amp;kcy;&amp;acy;&amp;yacy; &amp;Pcy;&amp;rcy;&amp;acy;&amp;vcy;&amp;dcy;&amp;acy;» — &amp;ocy;&amp;rcy;&amp;icy;&amp;gcy;&amp;icy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&amp;Pcy;&amp;acy;&amp;mcy;&amp;yacy;&amp;tcy;&amp;ncy;&amp;icy;&amp;kcy;&amp;icy; &amp;yacy;&amp;zcy;&amp;ycy;&amp;kcy;&amp;acy; &amp;scy;&amp;vcy;&amp;iecy;&amp;tcy;&amp;scy;&amp;kcy;&amp;ocy;&amp;jcy; &amp;lcy;&amp;icy;&amp;tcy;&amp;iecy;&amp;rcy;&amp;acy;&amp;tcy;&amp;ucy;&amp;rcy;&amp;ycy; &amp;Dcy;&amp;rcy;&amp;iecy;&amp;vcy;&amp;ncy;&amp;iecy;&amp;jcy; &amp;Rcy;&amp;ucy;&amp;scy;&amp;icy; &amp;Rcy;&amp;ucy;&amp;scy;&amp;scy;&amp;kcy;&amp;acy;&amp;yacy; &amp;lcy;&amp;iecy;&amp;tcy;&amp;ocy;&amp;pcy;&amp;icy;&amp;scy;&amp;softcy; (&amp;dcy;&amp;rcy;&amp;iecy;&amp;vcy;&amp;ncy;&amp;iecy;&amp;jcy;&amp;shcy;&amp;icy;&amp;jcy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&amp;KHcy;&amp;ucy;&amp;dcy;&amp;ocy;&amp;zhcy;&amp;iecy;&amp;scy;&amp;tcy;&amp;vcy;&amp;iecy;&amp;ncy;&amp;ncy;&amp;ycy;&amp;iecy; &amp;pcy;&amp;rcy;&amp;ocy;&amp;icy;&amp;zcy;&amp;vcy;&amp;iecy;&amp;dcy;&amp;iecy;&amp;ncy;&amp;icy;&amp;yacy; «&amp;Mcy;&amp;ocy;&amp;lcy;&amp;iecy;&amp;ncy;&amp;icy;&amp;iecy;» &amp;Dcy;&amp;acy;&amp;ncy;&amp;icy;&amp;icy;&amp;lcy;&amp;acy; &amp;Zcy;&amp;acy;&amp;tcy;&amp;ocy;&amp;chcy;&amp;ncy;&amp;icy;&amp;kcy;&amp;acy; &amp;Scy;&amp;lcy;&amp;ocy;&amp;vcy;&amp;ocy; &amp;ocy; &amp;pcy;&amp;ocy;&amp;lcy;&amp;kcy;&amp;ucy; &amp;Icy;&amp;gcy;&amp;ocy;&amp;rcy;&amp;iecy;&amp;vcy;&amp;iecy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&amp;Lcy;&amp;icy;&amp;tcy;&amp;iecy;&amp;rcy;&amp;acy;&amp;tcy;&amp;ucy;&amp;rcy;&amp;ncy;&amp;ycy;&amp;jcy; &amp;yacy;&amp;zcy;&amp;ycy;&amp;kcy; &amp;tscy;&amp;iecy;&amp;rcy;&amp;kcy;&amp;ocy;&amp;vcy;&amp;ncy;&amp;ocy;&amp;kcy;&amp;ncy;&amp;icy;&amp;zhcy;&amp;ncy;&amp;ocy;&amp;jcy; &amp;pcy;&amp;icy;&amp;scy;&amp;softcy;&amp;mcy;&amp;iecy;&amp;ncy;&amp;ncy;&amp;ocy;&amp;scy;&amp;tcy;&amp;icy; «&amp;Scy;&amp;lcy;&amp;ocy;&amp;vcy;&amp;ocy; &amp;ocy; &amp;zcy;&amp;acy;&amp;kcy;&amp;ocy;&amp;ncy;&amp;iecy; &amp;icy; &amp;bcy;&amp;lcy;&amp;acy;&amp;gcy;&amp;ocy;&amp;dcy;&amp;acy;&amp;tcy;&amp;icy;» &amp;mcy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&amp;Pcy;&amp;acy;&amp;mcy;&amp;yacy;&amp;tcy;&amp;ncy;&amp;icy;&amp;kcy;&amp;icy; &amp;yacy;&amp;zcy;&amp;ycy;&amp;kcy;&amp;acy; &amp;dcy;&amp;iecy;&amp;lcy;&amp;ocy;&amp;vcy;&amp;ocy;&amp;jcy; &amp;pcy;&amp;icy;&amp;scy;&amp;softcy;&amp;mcy;&amp;iecy;&amp;ncy;&amp;ncy;&amp;ocy;&amp;scy;&amp;tcy;&amp;icy; XIV—XVII &amp;vcy;&amp;iecy;&amp;kcy;&amp;ocy;&amp;vcy; &amp;Vcy;&amp;iecy;&amp;lcy;&amp;icy;&amp;kcy;&amp;ocy;&amp;rcy;&amp;ucy;&amp;scy;&amp;scy;&amp;kcy;&amp;icy;&amp;iecy; &amp;gcy;&amp;rcy;&amp;acy;&amp;mcy;&amp;ocy;&amp;tcy;&amp;ycy; &amp;Ucy;&amp;lcy;&amp;ocy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&amp;Pcy;&amp;acy;&amp;mcy;&amp;yacy;&amp;tcy;&amp;ncy;&amp;icy;&amp;kcy;&amp;icy; &amp;yacy;&amp;zcy;&amp;ycy;&amp;kcy;&amp;acy; &amp;pcy;&amp;ucy;&amp;bcy;&amp;lcy;&amp;icy;&amp;tscy;&amp;icy;&amp;scy;&amp;tcy;&amp;icy;&amp;kcy;&amp;icy; XVI—XVII &amp;vcy;&amp;iecy;&amp;kcy;&amp;ocy;&amp;vcy; &amp;Pcy;&amp;iecy;&amp;rcy;&amp;iecy;&amp;pcy;&amp;icy;&amp;scy;&amp;kcy;&amp;acy; &amp;Icy;&amp;vcy;&amp;acy;&amp;ncy;&amp;acy; &amp;Gcy;&amp;rcy;&amp;ocy;&amp;zcy;&amp;ncy;&amp;ocy;&amp;gcy;&amp;ocy; &amp;scy; &amp;Vcy;&amp;acy;&amp;scy;&amp;icy;&amp;lcy;&amp;icy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&amp;Pcy;&amp;acy;&amp;mcy;&amp;yacy;&amp;tcy;&amp;ncy;&amp;icy;&amp;kcy;&amp;icy; &amp;yacy;&amp;zcy;&amp;ycy;&amp;kcy;&amp;acy; &amp;icy;&amp;scy;&amp;tcy;&amp;ocy;&amp;rcy;&amp;icy;&amp;kcy;&amp;ocy;-&amp;pcy;&amp;ocy;&amp;vcy;&amp;iecy;&amp;scy;&amp;tcy;&amp;vcy;&amp;ocy;&amp;vcy;&amp;acy;&amp;tcy;&amp;iecy;&amp;lcy;&amp;softcy;&amp;ncy;&amp;ocy;&amp;jcy; &amp;lcy;&amp;icy;&amp;tcy;&amp;iecy;&amp;rcy;&amp;acy;&amp;tcy;&amp;ucy;&amp;rcy;&amp;ycy; &amp;KHcy;&amp;ocy;&amp;zhcy;&amp;iecy;&amp;ncy;&amp;icy;&amp;iecy; &amp;zcy;&amp;acy; &amp;tcy;&amp;rcy;&amp;icy; &amp;mcy;&amp;ocy;&amp;rcy;&amp;yacy; &amp;Acy;&amp;fcy;&amp;acy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&amp;Pcy;&amp;acy;&amp;mcy;&amp;yacy;&amp;tcy;&amp;ncy;&amp;icy;&amp;kcy;&amp;icy; &amp;yacy;&amp;zcy;&amp;ycy;&amp;kcy;&amp;acy; &amp;khcy;&amp;ucy;&amp;dcy;&amp;ocy;&amp;zhcy;&amp;iecy;&amp;scy;&amp;tcy;&amp;vcy;&amp;iecy;&amp;ncy;&amp;ncy;&amp;ocy;&amp;jcy; &amp;lcy;&amp;icy;&amp;tcy;&amp;iecy;&amp;rcy;&amp;acy;&amp;tcy;&amp;ucy;&amp;rcy;&amp;ycy; &amp;Scy;&amp;lcy;&amp;ocy;&amp;vcy;&amp;ocy; &amp;ocy; &amp;Kcy;&amp;ucy;&amp;lcy;&amp;icy;&amp;kcy;&amp;ocy;&amp;vcy;&amp;scy;&amp;kcy;&amp;ocy;&amp;jcy; &amp;bcy;&amp;icy;&amp;tcy;&amp;vcy;&amp;iecy; &amp;Scy;&amp;ocy;&amp;fcy;&amp;ocy;&amp;ncy;&amp;icy;&amp;yacy;-&amp;rcy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&amp;Scy;&amp;acy;&amp;tcy;&amp;icy;&amp;rcy;&amp;acy; XVII &amp;vcy;&amp;iecy;&amp;kcy;&amp;acy; &amp;Pcy;&amp;ocy;&amp;vcy;&amp;iecy;&amp;scy;&amp;tcy;&amp;softcy; &amp;ocy; &amp;IEcy;&amp;rcy;&amp;shcy;&amp;iecy; &amp;IEcy;&amp;rcy;&amp;shcy;&amp;ocy;&amp;vcy;&amp;icy;&amp;chcy;&amp;iecy; &amp;Kcy;&amp;acy;&amp;lcy;&amp;yacy;&amp;zcy;&amp;icy;&amp;ncy;&amp;scy;&amp;kcy;&amp;acy;&amp;yacy; &amp;chcy;&amp;iecy;&amp;lcy;&amp;ocy;&amp;bcy;&amp;icy;&amp;tcy;&amp;ncy;&amp;acy;&amp;yacy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myshared.ru/4/321932/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&amp;Pcy;&amp;ocy;&amp;vcy;&amp;iecy;&amp;scy;&amp;tcy;&amp;icy; XVII &amp;vcy;&amp;iecy;&amp;kcy;&amp;acy; &amp;Pcy;&amp;ocy;&amp;vcy;&amp;iecy;&amp;scy;&amp;tcy;&amp;softcy; &amp;ocy;&amp;bcy; &amp;Acy;&amp;zcy;&amp;ocy;&amp;vcy;&amp;scy;&amp;kcy;&amp;ocy;&amp;mcy; &amp;ocy;&amp;scy;&amp;acy;&amp;dcy;&amp;ncy;&amp;ocy;&amp;mcy; &amp;scy;&amp;icy;&amp;dcy;&amp;iecy;&amp;ncy;&amp;icy;&amp;icy; &amp;dcy;&amp;ocy;&amp;ncy;&amp;scy;&amp;kcy;&amp;icy;&amp;khcy; &amp;kcy;&amp;acy;&amp;zcy;&amp;acy;&amp;kcy;&amp;ocy;&amp;vcy; &amp;Pcy;&amp;ocy;&amp;vcy;&amp;iecy;&amp;scy;&amp;tcy;&amp;softcy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&amp;Pcy;&amp;acy;&amp;mcy;&amp;yacy;&amp;tcy;&amp;ncy;&amp;icy;&amp;kcy;&amp;icy; &amp;yacy;&amp;zcy;&amp;ycy;&amp;kcy;&amp;acy; &amp;kcy;&amp;ncy;&amp;icy;&amp;zhcy;&amp;ncy;&amp;ocy;-&amp;rcy;&amp;icy;&amp;tcy;&amp;ocy;&amp;rcy;&amp;icy;&amp;chcy;&amp;iecy;&amp;scy;&amp;kcy;&amp;ocy;&amp;jcy; &amp;pcy;&amp;icy;&amp;scy;&amp;softcy;&amp;mcy;&amp;iecy;&amp;ncy;&amp;ncy;&amp;ocy;&amp;scy;&amp;tcy;&amp;icy; &amp;ZHcy;&amp;icy;&amp;tcy;&amp;icy;&amp;iecy; &amp;Scy;&amp;tcy;&amp;iecy;&amp;fcy;&amp;acy;&amp;ncy;&amp;acy; &amp;Pcy;&amp;iecy;&amp;rcy;&amp;mcy;&amp;scy;&amp;kcy;&amp;ocy;&amp;gcy;&amp;ocy; &amp;Scy;&amp;lcy;&amp;ocy;&amp;vcy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&amp;Pcy;&amp;acy;&amp;mcy;&amp;yacy;&amp;tcy;&amp;ncy;&amp;icy;&amp;kcy;&amp;icy; &amp;yacy;&amp;zcy;&amp;ycy;&amp;kcy;&amp;acy; &amp;fcy;&amp;icy;&amp;lcy;&amp;ocy;&amp;lcy;&amp;ocy;&amp;gcy;&amp;icy;&amp;chcy;&amp;iecy;&amp;scy;&amp;kcy;&amp;icy;&amp;khcy; &amp;scy;&amp;ocy;&amp;chcy;&amp;icy;&amp;ncy;&amp;iecy;&amp;ncy;&amp;icy;&amp;jcy; &amp;Scy;&amp;ocy;&amp;chcy;&amp;icy;&amp;ncy;&amp;iecy;&amp;ncy;&amp;icy;&amp;yacy; &amp;Mcy;&amp;acy;&amp;kcy;&amp;scy;&amp;icy;&amp;mcy;&amp;acy; &amp;Gcy;&amp;rcy;&amp;iecy;&amp;kcy;&amp;acy; &amp;Dcy;&amp;ocy;&amp;ncy;&amp;acy;&amp;tcy; &amp;vcy; &amp;rcy;&amp;ucy;&amp;scy;&amp;scy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928802"/>
            <a:ext cx="8229600" cy="171450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Русский литературный </a:t>
            </a:r>
            <a:r>
              <a:rPr lang="ru-RU" i="1" dirty="0" smtClean="0"/>
              <a:t>язык: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dirty="0" smtClean="0"/>
              <a:t>национальный период</a:t>
            </a:r>
            <a:br>
              <a:rPr lang="ru-RU" b="1" i="1" dirty="0" smtClean="0"/>
            </a:br>
            <a:r>
              <a:rPr lang="ru-RU" i="1" dirty="0" smtClean="0"/>
              <a:t>(середина </a:t>
            </a:r>
            <a:r>
              <a:rPr lang="en-US" i="1" dirty="0" smtClean="0"/>
              <a:t>XVIII </a:t>
            </a:r>
            <a:r>
              <a:rPr lang="ru-RU" i="1" dirty="0" smtClean="0"/>
              <a:t>века)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&amp;Pcy;&amp;acy;&amp;mcy;&amp;yacy;&amp;tcy;&amp;ncy;&amp;icy;&amp;kcy;&amp;icy; &amp;yacy;&amp;zcy;&amp;ycy;&amp;kcy;&amp;acy; &amp;pcy;&amp;icy;&amp;scy;&amp;softcy;&amp;mcy;&amp;iecy;&amp;ncy;&amp;ncy;&amp;ocy;&amp;scy;&amp;tcy;&amp;icy; &amp;pcy;&amp;iecy;&amp;rcy;&amp;vcy;&amp;ocy;&amp;jcy; &amp;tcy;&amp;rcy;&amp;iecy;&amp;tcy;&amp;icy; XVIII &amp;vcy;&amp;iecy;&amp;kcy;&amp;acy; (&amp;Pcy;&amp;iecy;&amp;tcy;&amp;rcy;&amp;ocy;&amp;vcy;&amp;scy;&amp;kcy;&amp;acy;&amp;yacy; &amp;ecy;&amp;pcy;&amp;ocy;&amp;khcy;&amp;acy;) «&amp;Kcy;&amp;ncy;&amp;icy;&amp;gcy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&amp;YAcy;&amp;zcy;&amp;ycy;&amp;kcy; &amp;pcy;&amp;icy;&amp;scy;&amp;acy;&amp;tcy;&amp;iecy;&amp;lcy;&amp;iecy;&amp;jcy; &amp;scy;&amp;iecy;&amp;rcy;&amp;iecy;&amp;dcy;&amp;icy;&amp;ncy;&amp;ycy; XVIII &amp;vcy;&amp;iecy;&amp;kcy;&amp;acy; &amp;Acy;&amp;ncy;&amp;tcy;&amp;icy;&amp;ocy;&amp;khcy; &amp;Dcy;&amp;mcy;&amp;icy;&amp;tcy;&amp;rcy;&amp;icy;&amp;iecy;&amp;vcy;&amp;icy;&amp;chcy; &amp;Kcy;&amp;acy;&amp;ncy;&amp;tcy;&amp;iecy;&amp;mcy;&amp;icy;&amp;rcy; (1708—1744) — &amp;vcy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&amp;YAcy;&amp;zcy;&amp;ycy;&amp;kcy; &amp;pcy;&amp;icy;&amp;scy;&amp;acy;&amp;tcy;&amp;iecy;&amp;lcy;&amp;iecy;&amp;jcy; &amp;vcy;&amp;tcy;&amp;ocy;&amp;rcy;&amp;ocy;&amp;jcy; &amp;pcy;&amp;ocy;&amp;lcy;&amp;ocy;&amp;vcy;&amp;icy;&amp;ncy;&amp;ycy; XVIII &amp;vcy;&amp;iecy;&amp;kcy;&amp;acy; &amp;Acy;. &amp;Pcy;. &amp;Scy;&amp;ucy;&amp;mcy;&amp;acy;&amp;rcy;&amp;ocy;&amp;kcy;&amp;ocy;&amp;vcy; «&amp;Rcy;&amp;ocy;&amp;gcy;&amp;ocy;&amp;ncy;&amp;ocy;&amp;scy;&amp;iecy;&amp;tscy; &amp;pcy;&amp;ocy; &amp;vcy;&amp;ocy;&amp;ocy;&amp;bcy;&amp;rcy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&amp;Lcy;&amp;icy;&amp;tcy;&amp;iecy;&amp;rcy;&amp;acy;&amp;tcy;&amp;ucy;&amp;rcy;&amp;ncy;&amp;ycy;&amp;jcy; &amp;yacy;&amp;zcy;&amp;ycy;&amp;kcy; &amp;pcy;&amp;iecy;&amp;rcy;&amp;vcy;&amp;ocy;&amp;jcy; &amp;tcy;&amp;rcy;&amp;iecy;&amp;tcy;&amp;icy; XIX &amp;vcy;&amp;iecy;&amp;kcy;&amp;acy; &amp;Ncy;&amp;icy;&amp;kcy;&amp;ocy;&amp;lcy;&amp;acy;&amp;jcy; &amp;Mcy;&amp;icy;&amp;khcy;&amp;acy;&amp;jcy;&amp;lcy;&amp;ocy;&amp;vcy;&amp;icy;&amp;chcy; &amp;Kcy;&amp;acy;&amp;rcy;&amp;acy;&amp;mcy;&amp;zcy;&amp;icy;&amp;ncy; (1766—182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&amp;Pcy;&amp;icy;&amp;scy;&amp;acy;&amp;tcy;&amp;iecy;&amp;lcy;&amp;icy;-&amp;dcy;&amp;iecy;&amp;kcy;&amp;acy;&amp;bcy;&amp;rcy;&amp;icy;&amp;scy;&amp;tcy;&amp;ycy; &amp;Kcy;&amp;ocy;&amp;ncy;&amp;dcy;&amp;rcy;&amp;acy;&amp;tcy;&amp;icy;&amp;jcy; &amp;Fcy;&amp;iecy;&amp;dcy;&amp;ocy;&amp;rcy;&amp;ocy;&amp;vcy;&amp;icy;&amp;chcy; &amp;Rcy;&amp;ycy;&amp;lcy;&amp;iecy;&amp;iecy;&amp;vcy; (1790—1826)—&amp;yacy;&amp;rcy;&amp;kcy;&amp;icy;&amp;jcy; &amp;pcy;&amp;rcy;&amp;iecy;&amp;dcy;&amp;scy;&amp;tcy;&amp;acy;&amp;vcy;&amp;icy;&amp;tcy;&amp;iecy;&amp;lcy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&amp;Lcy;&amp;icy;&amp;tcy;&amp;iecy;&amp;rcy;&amp;acy;&amp;tcy;&amp;ucy;&amp;rcy;&amp;ncy;&amp;ycy;&amp;jcy; &amp;yacy;&amp;zcy;&amp;ycy;&amp;kcy; &amp;vcy; 30—40-&amp;iecy; &amp;gcy;&amp;ocy;&amp;dcy;&amp;ycy; XIX &amp;vcy;&amp;iecy;&amp;kcy;&amp;acy; &amp;Mcy;&amp;icy;&amp;khcy;&amp;acy;&amp;icy;&amp;lcy; &amp;YUcy;&amp;rcy;&amp;softcy;&amp;iecy;&amp;vcy;&amp;icy;&amp;chcy; &amp;Lcy;&amp;iecy;&amp;rcy;&amp;mcy;&amp;ocy;&amp;ncy;&amp;tcy;&amp;ocy;&amp;vcy; (1814—1841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lide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183880" cy="1051560"/>
          </a:xfrm>
        </p:spPr>
        <p:txBody>
          <a:bodyPr>
            <a:normAutofit/>
          </a:bodyPr>
          <a:lstStyle/>
          <a:p>
            <a:r>
              <a:rPr lang="ru-RU" sz="4400" i="1" dirty="0" smtClean="0"/>
              <a:t>Спасибо за внимание !..</a:t>
            </a:r>
            <a:endParaRPr lang="ru-RU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lid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&amp;Zcy;&amp;Acy;&amp;Rcy;&amp;Ocy;&amp;ZHcy;&amp;Dcy;&amp;IEcy;&amp;Ncy;&amp;Icy;&amp;IEcy; &amp;Icy; &amp;Pcy;&amp;Rcy;&amp;Icy;&amp;CHcy;&amp;Icy;&amp;Ncy;&amp;Ycy; &amp;Rcy;&amp;Acy;&amp;Scy;&amp;Pcy;&amp;Acy;&amp;Dcy;&amp;Acy; &amp;Dcy;&amp;Rcy;&amp;IEcy;&amp;Vcy;&amp;Ncy;&amp;IEcy;&amp;Rcy;&amp;Ucy;&amp;Scy;&amp;Scy;&amp;Kcy;&amp;Ocy;&amp;Gcy;&amp;Ocy; &amp;YAcy;&amp;Zcy;&amp;Ycy;&amp;Kcy;&amp;Acy; &amp;Scy;&amp;ocy;&amp;vcy;&amp;rcy;&amp;iecy;&amp;mcy;&amp;iecy;&amp;ncy;&amp;ncy;&amp;ycy;&amp;jcy; &amp;rcy;&amp;ucy;&amp;scy;&amp;scy;&amp;kcy;&amp;icy;&amp;jcy; &amp;yacy;&amp;zcy;&amp;ycy;&amp;kcy; &amp;yacy;&amp;vcy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&amp;Vcy; XIV-XV &amp;vcy;&amp;vcy;. &amp;vcy; &amp;rcy;&amp;iecy;&amp;zcy;&amp;ucy;&amp;lcy;&amp;softcy;&amp;tcy;&amp;acy;&amp;tcy;&amp;iecy; &amp;rcy;&amp;acy;&amp;scy;&amp;pcy;&amp;acy;&amp;dcy;&amp;acy; &amp;Kcy;&amp;icy;&amp;iecy;&amp;vcy;&amp;scy;&amp;kcy;&amp;ocy;&amp;gcy;&amp;ocy; &amp;gcy;&amp;ocy;&amp;scy;&amp;ucy;&amp;dcy;&amp;acy;&amp;rcy;&amp;scy;&amp;tcy;&amp;vcy;&amp;acy; &amp;vcy;&amp;ocy;&amp;zcy;&amp;ncy;&amp;icy;&amp;kcy;&amp;lcy;&amp;icy; &amp;tcy;&amp;rcy;&amp;icy; &amp;scy;&amp;acy;&amp;mcy;&amp;ocy;&amp;scy;&amp;tcy;&amp;ocy;&amp;yacy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&amp;Rcy;&amp;Acy;&amp;Zcy;&amp;Vcy;&amp;Icy;&amp;Tcy;&amp;Icy;&amp;IEcy; &amp;Rcy;&amp;Ucy;&amp;Scy;&amp;Scy;&amp;Kcy;&amp;Ocy;&amp;Gcy;&amp;Ocy; &amp;YAcy;&amp;Zcy;&amp;Ycy;&amp;Kcy;&amp;Acy; – &amp;Ecy;&amp;Pcy;&amp;Ocy;&amp;KHcy;&amp;Acy; &amp;Mcy;&amp;Ocy;&amp;Scy;&amp;Kcy;&amp;Ocy;&amp;Vcy;&amp;Scy;&amp;Kcy;&amp;Ocy;&amp;Jcy; &amp;Rcy;&amp;Ucy;&amp;Scy;&amp;Icy; &amp;Ocy;&amp;fcy;&amp;ocy;&amp;rcy;&amp;mcy;&amp;icy;&amp;lcy;&amp;icy;&amp;scy;&amp;softcy; 2 &amp;ocy;&amp;scy;&amp;ncy;&amp;ocy;&amp;vcy;&amp;ncy;&amp;ycy;&amp;iecy; &amp;dcy;&amp;icy;&amp;acy;&amp;lcy;&amp;iecy;&amp;kcy;&amp;tcy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&amp;Vcy; 1708 &amp;gcy;. &amp;pcy;&amp;rcy;&amp;ocy;&amp;icy;&amp;zcy;&amp;ocy;&amp;shcy;&amp;lcy;&amp;ocy; &amp;rcy;&amp;acy;&amp;zcy;&amp;dcy;&amp;iecy;&amp;lcy;&amp;iecy;&amp;ncy;&amp;icy;&amp;iecy; &amp;gcy;&amp;rcy;&amp;acy;&amp;zhcy;&amp;dcy;&amp;acy;&amp;ncy;&amp;scy;&amp;kcy;&amp;ocy;&amp;gcy;&amp;ocy; &amp;icy; &amp;tscy;&amp;iecy;&amp;rcy;&amp;kcy;&amp;ocy;&amp;vcy;&amp;ncy;&amp;ocy;-&amp;scy;&amp;lcy;&amp;acy;&amp;vcy;&amp;yacy;&amp;ncy;&amp;scy;&amp;kcy;&amp;ocy;&amp;gcy;&amp;ocy; &amp;acy;&amp;lcy;&amp;fcy;&amp;acy;&amp;vcy;&amp;icy;&amp;tcy;&amp;acy;.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58</TotalTime>
  <Words>19</Words>
  <Application>Microsoft Office PowerPoint</Application>
  <PresentationFormat>Экран (4:3)</PresentationFormat>
  <Paragraphs>4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Аспект</vt:lpstr>
      <vt:lpstr>ИСТОРИЯ И РАЗВИТИЕ РУССКОГО ЛИТЕРАТУРНОГО ЯЗЫКА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Русский литературный язык: национальный период (середина XVIII века)</vt:lpstr>
      <vt:lpstr>Слайд 34</vt:lpstr>
      <vt:lpstr>Слайд 35</vt:lpstr>
      <vt:lpstr>Слайд 36</vt:lpstr>
      <vt:lpstr>Слайд 37</vt:lpstr>
      <vt:lpstr>Слайд 38</vt:lpstr>
      <vt:lpstr>Слайд 39</vt:lpstr>
      <vt:lpstr>Спасибо за внимание !..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И РАЗВИТИЕ РУССКОГО ЛИТЕРАТУРНОГО ЯЗЫКА</dc:title>
  <dc:creator>user</dc:creator>
  <cp:lastModifiedBy>user</cp:lastModifiedBy>
  <cp:revision>44</cp:revision>
  <dcterms:created xsi:type="dcterms:W3CDTF">2019-08-17T10:16:48Z</dcterms:created>
  <dcterms:modified xsi:type="dcterms:W3CDTF">2019-08-17T11:15:20Z</dcterms:modified>
</cp:coreProperties>
</file>