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35"/>
  </p:notesMasterIdLst>
  <p:sldIdLst>
    <p:sldId id="256" r:id="rId2"/>
    <p:sldId id="309" r:id="rId3"/>
    <p:sldId id="324" r:id="rId4"/>
    <p:sldId id="319" r:id="rId5"/>
    <p:sldId id="310" r:id="rId6"/>
    <p:sldId id="317" r:id="rId7"/>
    <p:sldId id="318" r:id="rId8"/>
    <p:sldId id="325" r:id="rId9"/>
    <p:sldId id="316" r:id="rId10"/>
    <p:sldId id="320" r:id="rId11"/>
    <p:sldId id="321" r:id="rId12"/>
    <p:sldId id="311" r:id="rId13"/>
    <p:sldId id="322" r:id="rId14"/>
    <p:sldId id="312" r:id="rId15"/>
    <p:sldId id="326" r:id="rId16"/>
    <p:sldId id="313" r:id="rId17"/>
    <p:sldId id="323" r:id="rId18"/>
    <p:sldId id="327" r:id="rId19"/>
    <p:sldId id="314" r:id="rId20"/>
    <p:sldId id="328" r:id="rId21"/>
    <p:sldId id="330" r:id="rId22"/>
    <p:sldId id="331" r:id="rId23"/>
    <p:sldId id="329" r:id="rId24"/>
    <p:sldId id="332" r:id="rId25"/>
    <p:sldId id="315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264" r:id="rId34"/>
  </p:sldIdLst>
  <p:sldSz cx="9144000" cy="5143500" type="screen16x9"/>
  <p:notesSz cx="6858000" cy="9144000"/>
  <p:embeddedFontLst>
    <p:embeddedFont>
      <p:font typeface="M PLUS Rounded 1c" panose="020B0604020202020204" charset="-128"/>
      <p:regular r:id="rId36"/>
      <p:bold r:id="rId37"/>
    </p:embeddedFont>
    <p:embeddedFont>
      <p:font typeface="Lexend Deca" panose="020B0604020202020204" charset="0"/>
      <p:regular r:id="rId38"/>
      <p:bold r:id="rId39"/>
    </p:embeddedFont>
    <p:embeddedFont>
      <p:font typeface="Montserrat" panose="00000500000000000000" pitchFamily="2" charset="-52"/>
      <p:regular r:id="rId40"/>
      <p:bold r:id="rId41"/>
      <p:italic r:id="rId42"/>
      <p:boldItalic r:id="rId43"/>
    </p:embeddedFont>
    <p:embeddedFont>
      <p:font typeface="Tahoma" panose="020B0604030504040204" pitchFamily="34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2FFA8D62-8880-42B3-A121-4E6A87C4B9C6}">
          <p14:sldIdLst>
            <p14:sldId id="256"/>
            <p14:sldId id="309"/>
            <p14:sldId id="324"/>
          </p14:sldIdLst>
        </p14:section>
        <p14:section name="Розділ без заголовка" id="{F3201AD9-4C6D-4C00-8D2C-F9D1F8CE4A08}">
          <p14:sldIdLst>
            <p14:sldId id="319"/>
            <p14:sldId id="310"/>
            <p14:sldId id="317"/>
            <p14:sldId id="318"/>
            <p14:sldId id="325"/>
            <p14:sldId id="316"/>
            <p14:sldId id="320"/>
            <p14:sldId id="321"/>
            <p14:sldId id="311"/>
            <p14:sldId id="322"/>
            <p14:sldId id="312"/>
            <p14:sldId id="326"/>
            <p14:sldId id="313"/>
            <p14:sldId id="323"/>
            <p14:sldId id="327"/>
            <p14:sldId id="314"/>
            <p14:sldId id="328"/>
            <p14:sldId id="330"/>
            <p14:sldId id="331"/>
            <p14:sldId id="329"/>
            <p14:sldId id="332"/>
            <p14:sldId id="315"/>
            <p14:sldId id="333"/>
            <p14:sldId id="334"/>
            <p14:sldId id="335"/>
            <p14:sldId id="336"/>
            <p14:sldId id="337"/>
            <p14:sldId id="338"/>
            <p14:sldId id="339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3E4EC0-89F7-451A-BCE4-A6F84BAC4AF9}">
  <a:tblStyle styleId="{BF3E4EC0-89F7-451A-BCE4-A6F84BAC4A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1752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B5DB2-8BF8-4324-82C0-12BD4DEEDCFC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B7D60E1-EA4C-4EC0-9985-9447E9FACD36}">
      <dgm:prSet phldrT="[Текст]"/>
      <dgm:spPr/>
      <dgm:t>
        <a:bodyPr/>
        <a:lstStyle/>
        <a:p>
          <a:r>
            <a:rPr lang="uk-UA" dirty="0"/>
            <a:t>Дизайн</a:t>
          </a:r>
        </a:p>
      </dgm:t>
    </dgm:pt>
    <dgm:pt modelId="{04071474-0D30-4B3E-8FFF-51FA7F70DF2C}" type="parTrans" cxnId="{AA2F6E81-4FDD-41CD-B796-38AB77D2B2BF}">
      <dgm:prSet/>
      <dgm:spPr/>
      <dgm:t>
        <a:bodyPr/>
        <a:lstStyle/>
        <a:p>
          <a:endParaRPr lang="uk-UA"/>
        </a:p>
      </dgm:t>
    </dgm:pt>
    <dgm:pt modelId="{5306E9D3-4209-4578-9972-ACC27B0B3347}" type="sibTrans" cxnId="{AA2F6E81-4FDD-41CD-B796-38AB77D2B2BF}">
      <dgm:prSet/>
      <dgm:spPr/>
      <dgm:t>
        <a:bodyPr/>
        <a:lstStyle/>
        <a:p>
          <a:endParaRPr lang="uk-UA"/>
        </a:p>
      </dgm:t>
    </dgm:pt>
    <dgm:pt modelId="{BF7E0299-87EF-486E-A835-BE561ADE9F8E}">
      <dgm:prSet phldrT="[Текст]"/>
      <dgm:spPr/>
      <dgm:t>
        <a:bodyPr/>
        <a:lstStyle/>
        <a:p>
          <a:r>
            <a:rPr lang="uk-UA" dirty="0"/>
            <a:t>Виробництво</a:t>
          </a:r>
        </a:p>
      </dgm:t>
    </dgm:pt>
    <dgm:pt modelId="{0F6D7AD6-58BE-4432-B5EA-BF9C855AFD20}" type="parTrans" cxnId="{8F533D98-92A1-4211-8C5A-10987F76513D}">
      <dgm:prSet/>
      <dgm:spPr/>
      <dgm:t>
        <a:bodyPr/>
        <a:lstStyle/>
        <a:p>
          <a:endParaRPr lang="uk-UA"/>
        </a:p>
      </dgm:t>
    </dgm:pt>
    <dgm:pt modelId="{71A2EF35-34AA-4473-93D1-9D4B204F69D4}" type="sibTrans" cxnId="{8F533D98-92A1-4211-8C5A-10987F76513D}">
      <dgm:prSet/>
      <dgm:spPr/>
      <dgm:t>
        <a:bodyPr/>
        <a:lstStyle/>
        <a:p>
          <a:endParaRPr lang="uk-UA"/>
        </a:p>
      </dgm:t>
    </dgm:pt>
    <dgm:pt modelId="{362272FA-1EC5-47D6-B1F3-DA81FC8B535E}">
      <dgm:prSet phldrT="[Текст]"/>
      <dgm:spPr/>
      <dgm:t>
        <a:bodyPr/>
        <a:lstStyle/>
        <a:p>
          <a:r>
            <a:rPr lang="uk-UA" dirty="0"/>
            <a:t>Маркетинг</a:t>
          </a:r>
        </a:p>
      </dgm:t>
    </dgm:pt>
    <dgm:pt modelId="{B54EA3BD-F560-4D83-A593-F2D850EAB86B}" type="parTrans" cxnId="{9E269EB6-45FF-4754-A164-5788BEB6AAE0}">
      <dgm:prSet/>
      <dgm:spPr/>
      <dgm:t>
        <a:bodyPr/>
        <a:lstStyle/>
        <a:p>
          <a:endParaRPr lang="uk-UA"/>
        </a:p>
      </dgm:t>
    </dgm:pt>
    <dgm:pt modelId="{771B02BA-460C-4474-BF70-AD34C2421ADA}" type="sibTrans" cxnId="{9E269EB6-45FF-4754-A164-5788BEB6AAE0}">
      <dgm:prSet/>
      <dgm:spPr/>
      <dgm:t>
        <a:bodyPr/>
        <a:lstStyle/>
        <a:p>
          <a:endParaRPr lang="uk-UA"/>
        </a:p>
      </dgm:t>
    </dgm:pt>
    <dgm:pt modelId="{C2066FEA-5B7D-4094-862A-9CEF44E6B511}">
      <dgm:prSet phldrT="[Текст]"/>
      <dgm:spPr/>
      <dgm:t>
        <a:bodyPr/>
        <a:lstStyle/>
        <a:p>
          <a:r>
            <a:rPr lang="uk-UA" dirty="0"/>
            <a:t>Забезпечення клієнтів</a:t>
          </a:r>
        </a:p>
      </dgm:t>
    </dgm:pt>
    <dgm:pt modelId="{01C0142E-90AD-4641-B976-133003746627}" type="parTrans" cxnId="{EE167328-4236-40D0-BDD3-B3A72CBE3CEB}">
      <dgm:prSet/>
      <dgm:spPr/>
      <dgm:t>
        <a:bodyPr/>
        <a:lstStyle/>
        <a:p>
          <a:endParaRPr lang="uk-UA"/>
        </a:p>
      </dgm:t>
    </dgm:pt>
    <dgm:pt modelId="{9AA391A2-13A1-4161-89FA-9582AC2CD0AC}" type="sibTrans" cxnId="{EE167328-4236-40D0-BDD3-B3A72CBE3CEB}">
      <dgm:prSet/>
      <dgm:spPr/>
      <dgm:t>
        <a:bodyPr/>
        <a:lstStyle/>
        <a:p>
          <a:endParaRPr lang="uk-UA"/>
        </a:p>
      </dgm:t>
    </dgm:pt>
    <dgm:pt modelId="{87387FF8-8334-444F-9D04-30B5E4E7185E}">
      <dgm:prSet phldrT="[Текст]"/>
      <dgm:spPr/>
      <dgm:t>
        <a:bodyPr/>
        <a:lstStyle/>
        <a:p>
          <a:r>
            <a:rPr lang="uk-UA" dirty="0"/>
            <a:t>Розподіл</a:t>
          </a:r>
        </a:p>
      </dgm:t>
    </dgm:pt>
    <dgm:pt modelId="{5F57ABE4-B244-4FFC-9F27-53B8E6FFEFCA}" type="parTrans" cxnId="{DCA5D0F4-6FAD-43AF-889D-79B3C2CDF026}">
      <dgm:prSet/>
      <dgm:spPr/>
      <dgm:t>
        <a:bodyPr/>
        <a:lstStyle/>
        <a:p>
          <a:endParaRPr lang="uk-UA"/>
        </a:p>
      </dgm:t>
    </dgm:pt>
    <dgm:pt modelId="{469189EC-A14D-450E-9156-48FD9E5D1E9D}" type="sibTrans" cxnId="{DCA5D0F4-6FAD-43AF-889D-79B3C2CDF026}">
      <dgm:prSet/>
      <dgm:spPr/>
      <dgm:t>
        <a:bodyPr/>
        <a:lstStyle/>
        <a:p>
          <a:endParaRPr lang="uk-UA"/>
        </a:p>
      </dgm:t>
    </dgm:pt>
    <dgm:pt modelId="{59F37404-1A6D-4C81-B54E-535398B69409}">
      <dgm:prSet phldrT="[Текст]"/>
      <dgm:spPr/>
      <dgm:t>
        <a:bodyPr/>
        <a:lstStyle/>
        <a:p>
          <a:r>
            <a:rPr lang="uk-UA" dirty="0"/>
            <a:t>Сервіс</a:t>
          </a:r>
        </a:p>
      </dgm:t>
    </dgm:pt>
    <dgm:pt modelId="{C96DF433-CAD4-49C5-BCA7-0ABABEC86D8B}" type="parTrans" cxnId="{A0528A0D-156E-4BD5-8B6F-BA7DD6FBA943}">
      <dgm:prSet/>
      <dgm:spPr/>
      <dgm:t>
        <a:bodyPr/>
        <a:lstStyle/>
        <a:p>
          <a:endParaRPr lang="uk-UA"/>
        </a:p>
      </dgm:t>
    </dgm:pt>
    <dgm:pt modelId="{6145BA5B-2014-45D9-B9F8-723A5E431B2E}" type="sibTrans" cxnId="{A0528A0D-156E-4BD5-8B6F-BA7DD6FBA943}">
      <dgm:prSet/>
      <dgm:spPr/>
      <dgm:t>
        <a:bodyPr/>
        <a:lstStyle/>
        <a:p>
          <a:endParaRPr lang="uk-UA"/>
        </a:p>
      </dgm:t>
    </dgm:pt>
    <dgm:pt modelId="{2BAF498F-A21F-4C48-ADE5-43092F05713D}" type="pres">
      <dgm:prSet presAssocID="{472B5DB2-8BF8-4324-82C0-12BD4DEEDCFC}" presName="diagram" presStyleCnt="0">
        <dgm:presLayoutVars>
          <dgm:dir/>
          <dgm:resizeHandles/>
        </dgm:presLayoutVars>
      </dgm:prSet>
      <dgm:spPr/>
    </dgm:pt>
    <dgm:pt modelId="{6152E26A-7CBC-49C6-8A59-317F18DBB40D}" type="pres">
      <dgm:prSet presAssocID="{7B7D60E1-EA4C-4EC0-9985-9447E9FACD36}" presName="firstNode" presStyleLbl="node1" presStyleIdx="0" presStyleCnt="6">
        <dgm:presLayoutVars>
          <dgm:bulletEnabled val="1"/>
        </dgm:presLayoutVars>
      </dgm:prSet>
      <dgm:spPr/>
    </dgm:pt>
    <dgm:pt modelId="{15581E37-78DB-46B8-AF6A-7F6EA7F290F5}" type="pres">
      <dgm:prSet presAssocID="{5306E9D3-4209-4578-9972-ACC27B0B3347}" presName="sibTrans" presStyleLbl="sibTrans2D1" presStyleIdx="0" presStyleCnt="5"/>
      <dgm:spPr/>
    </dgm:pt>
    <dgm:pt modelId="{075F3E12-4178-4188-BAEA-368840D6C383}" type="pres">
      <dgm:prSet presAssocID="{BF7E0299-87EF-486E-A835-BE561ADE9F8E}" presName="middleNode" presStyleCnt="0"/>
      <dgm:spPr/>
    </dgm:pt>
    <dgm:pt modelId="{A36DDB1D-A68D-428F-8FAB-2D6B373ACBE7}" type="pres">
      <dgm:prSet presAssocID="{BF7E0299-87EF-486E-A835-BE561ADE9F8E}" presName="padding" presStyleLbl="node1" presStyleIdx="0" presStyleCnt="6"/>
      <dgm:spPr/>
    </dgm:pt>
    <dgm:pt modelId="{C0145BBF-514B-45D8-B671-3EE0EB952E60}" type="pres">
      <dgm:prSet presAssocID="{BF7E0299-87EF-486E-A835-BE561ADE9F8E}" presName="shape" presStyleLbl="node1" presStyleIdx="1" presStyleCnt="6">
        <dgm:presLayoutVars>
          <dgm:bulletEnabled val="1"/>
        </dgm:presLayoutVars>
      </dgm:prSet>
      <dgm:spPr/>
    </dgm:pt>
    <dgm:pt modelId="{48A3593F-FD86-4E5B-88CC-9743E0A99B6D}" type="pres">
      <dgm:prSet presAssocID="{71A2EF35-34AA-4473-93D1-9D4B204F69D4}" presName="sibTrans" presStyleLbl="sibTrans2D1" presStyleIdx="1" presStyleCnt="5"/>
      <dgm:spPr/>
    </dgm:pt>
    <dgm:pt modelId="{3965B39A-AE5C-4CF4-908D-26C3EAC63DFB}" type="pres">
      <dgm:prSet presAssocID="{362272FA-1EC5-47D6-B1F3-DA81FC8B535E}" presName="middleNode" presStyleCnt="0"/>
      <dgm:spPr/>
    </dgm:pt>
    <dgm:pt modelId="{E7C76772-EEFE-44D7-8929-6FB936464176}" type="pres">
      <dgm:prSet presAssocID="{362272FA-1EC5-47D6-B1F3-DA81FC8B535E}" presName="padding" presStyleLbl="node1" presStyleIdx="1" presStyleCnt="6"/>
      <dgm:spPr/>
    </dgm:pt>
    <dgm:pt modelId="{8191DD30-F421-4593-A503-40A42387CD1E}" type="pres">
      <dgm:prSet presAssocID="{362272FA-1EC5-47D6-B1F3-DA81FC8B535E}" presName="shape" presStyleLbl="node1" presStyleIdx="2" presStyleCnt="6">
        <dgm:presLayoutVars>
          <dgm:bulletEnabled val="1"/>
        </dgm:presLayoutVars>
      </dgm:prSet>
      <dgm:spPr/>
    </dgm:pt>
    <dgm:pt modelId="{6A3C89DC-6CEE-4EA5-A246-BA8F4E0A1DC8}" type="pres">
      <dgm:prSet presAssocID="{771B02BA-460C-4474-BF70-AD34C2421ADA}" presName="sibTrans" presStyleLbl="sibTrans2D1" presStyleIdx="2" presStyleCnt="5"/>
      <dgm:spPr/>
    </dgm:pt>
    <dgm:pt modelId="{1D117BC6-55C0-4DED-99D7-65470B22FD1F}" type="pres">
      <dgm:prSet presAssocID="{C2066FEA-5B7D-4094-862A-9CEF44E6B511}" presName="middleNode" presStyleCnt="0"/>
      <dgm:spPr/>
    </dgm:pt>
    <dgm:pt modelId="{6B84DBA4-7422-446E-BFE4-919660C8302A}" type="pres">
      <dgm:prSet presAssocID="{C2066FEA-5B7D-4094-862A-9CEF44E6B511}" presName="padding" presStyleLbl="node1" presStyleIdx="2" presStyleCnt="6"/>
      <dgm:spPr/>
    </dgm:pt>
    <dgm:pt modelId="{C8E9ECA3-8EF7-44AE-8F54-124DCC557477}" type="pres">
      <dgm:prSet presAssocID="{C2066FEA-5B7D-4094-862A-9CEF44E6B511}" presName="shape" presStyleLbl="node1" presStyleIdx="3" presStyleCnt="6">
        <dgm:presLayoutVars>
          <dgm:bulletEnabled val="1"/>
        </dgm:presLayoutVars>
      </dgm:prSet>
      <dgm:spPr/>
    </dgm:pt>
    <dgm:pt modelId="{45387F9C-B61F-46EB-BEF9-2F9AF3B3AE57}" type="pres">
      <dgm:prSet presAssocID="{9AA391A2-13A1-4161-89FA-9582AC2CD0AC}" presName="sibTrans" presStyleLbl="sibTrans2D1" presStyleIdx="3" presStyleCnt="5"/>
      <dgm:spPr/>
    </dgm:pt>
    <dgm:pt modelId="{7A1F36C3-3E68-4BC9-BE17-906F13D60BD2}" type="pres">
      <dgm:prSet presAssocID="{87387FF8-8334-444F-9D04-30B5E4E7185E}" presName="middleNode" presStyleCnt="0"/>
      <dgm:spPr/>
    </dgm:pt>
    <dgm:pt modelId="{A3221B84-9E33-4C43-AB9A-92F88E372182}" type="pres">
      <dgm:prSet presAssocID="{87387FF8-8334-444F-9D04-30B5E4E7185E}" presName="padding" presStyleLbl="node1" presStyleIdx="3" presStyleCnt="6"/>
      <dgm:spPr/>
    </dgm:pt>
    <dgm:pt modelId="{DE2C01DA-F98D-48EB-B952-0523B893440F}" type="pres">
      <dgm:prSet presAssocID="{87387FF8-8334-444F-9D04-30B5E4E7185E}" presName="shape" presStyleLbl="node1" presStyleIdx="4" presStyleCnt="6">
        <dgm:presLayoutVars>
          <dgm:bulletEnabled val="1"/>
        </dgm:presLayoutVars>
      </dgm:prSet>
      <dgm:spPr/>
    </dgm:pt>
    <dgm:pt modelId="{0099DAA1-8486-48AB-9992-A55E96C60471}" type="pres">
      <dgm:prSet presAssocID="{469189EC-A14D-450E-9156-48FD9E5D1E9D}" presName="sibTrans" presStyleLbl="sibTrans2D1" presStyleIdx="4" presStyleCnt="5"/>
      <dgm:spPr/>
    </dgm:pt>
    <dgm:pt modelId="{3FFA8C78-1225-4775-8862-DE70CE5D7A42}" type="pres">
      <dgm:prSet presAssocID="{59F37404-1A6D-4C81-B54E-535398B69409}" presName="lastNode" presStyleLbl="node1" presStyleIdx="5" presStyleCnt="6">
        <dgm:presLayoutVars>
          <dgm:bulletEnabled val="1"/>
        </dgm:presLayoutVars>
      </dgm:prSet>
      <dgm:spPr/>
    </dgm:pt>
  </dgm:ptLst>
  <dgm:cxnLst>
    <dgm:cxn modelId="{A0528A0D-156E-4BD5-8B6F-BA7DD6FBA943}" srcId="{472B5DB2-8BF8-4324-82C0-12BD4DEEDCFC}" destId="{59F37404-1A6D-4C81-B54E-535398B69409}" srcOrd="5" destOrd="0" parTransId="{C96DF433-CAD4-49C5-BCA7-0ABABEC86D8B}" sibTransId="{6145BA5B-2014-45D9-B9F8-723A5E431B2E}"/>
    <dgm:cxn modelId="{D31DD513-307E-4B4D-AFE6-2A41CF16F378}" type="presOf" srcId="{C2066FEA-5B7D-4094-862A-9CEF44E6B511}" destId="{C8E9ECA3-8EF7-44AE-8F54-124DCC557477}" srcOrd="0" destOrd="0" presId="urn:microsoft.com/office/officeart/2005/8/layout/bProcess2"/>
    <dgm:cxn modelId="{EE167328-4236-40D0-BDD3-B3A72CBE3CEB}" srcId="{472B5DB2-8BF8-4324-82C0-12BD4DEEDCFC}" destId="{C2066FEA-5B7D-4094-862A-9CEF44E6B511}" srcOrd="3" destOrd="0" parTransId="{01C0142E-90AD-4641-B976-133003746627}" sibTransId="{9AA391A2-13A1-4161-89FA-9582AC2CD0AC}"/>
    <dgm:cxn modelId="{7C43082D-D9F6-4F31-9B48-D83F68A234FF}" type="presOf" srcId="{5306E9D3-4209-4578-9972-ACC27B0B3347}" destId="{15581E37-78DB-46B8-AF6A-7F6EA7F290F5}" srcOrd="0" destOrd="0" presId="urn:microsoft.com/office/officeart/2005/8/layout/bProcess2"/>
    <dgm:cxn modelId="{D7C7A330-F176-43F2-A4F4-5D9E03AA5255}" type="presOf" srcId="{362272FA-1EC5-47D6-B1F3-DA81FC8B535E}" destId="{8191DD30-F421-4593-A503-40A42387CD1E}" srcOrd="0" destOrd="0" presId="urn:microsoft.com/office/officeart/2005/8/layout/bProcess2"/>
    <dgm:cxn modelId="{5164FC61-A309-4B6E-B3DE-F192311A8DBF}" type="presOf" srcId="{7B7D60E1-EA4C-4EC0-9985-9447E9FACD36}" destId="{6152E26A-7CBC-49C6-8A59-317F18DBB40D}" srcOrd="0" destOrd="0" presId="urn:microsoft.com/office/officeart/2005/8/layout/bProcess2"/>
    <dgm:cxn modelId="{26F67963-B90E-4541-9E03-F9ED1896E716}" type="presOf" srcId="{71A2EF35-34AA-4473-93D1-9D4B204F69D4}" destId="{48A3593F-FD86-4E5B-88CC-9743E0A99B6D}" srcOrd="0" destOrd="0" presId="urn:microsoft.com/office/officeart/2005/8/layout/bProcess2"/>
    <dgm:cxn modelId="{F5A1936E-FD34-42CB-87A4-BBA565D6C82F}" type="presOf" srcId="{771B02BA-460C-4474-BF70-AD34C2421ADA}" destId="{6A3C89DC-6CEE-4EA5-A246-BA8F4E0A1DC8}" srcOrd="0" destOrd="0" presId="urn:microsoft.com/office/officeart/2005/8/layout/bProcess2"/>
    <dgm:cxn modelId="{D5492274-5826-45D3-AC6F-B4AC95B982E4}" type="presOf" srcId="{469189EC-A14D-450E-9156-48FD9E5D1E9D}" destId="{0099DAA1-8486-48AB-9992-A55E96C60471}" srcOrd="0" destOrd="0" presId="urn:microsoft.com/office/officeart/2005/8/layout/bProcess2"/>
    <dgm:cxn modelId="{AA2F6E81-4FDD-41CD-B796-38AB77D2B2BF}" srcId="{472B5DB2-8BF8-4324-82C0-12BD4DEEDCFC}" destId="{7B7D60E1-EA4C-4EC0-9985-9447E9FACD36}" srcOrd="0" destOrd="0" parTransId="{04071474-0D30-4B3E-8FFF-51FA7F70DF2C}" sibTransId="{5306E9D3-4209-4578-9972-ACC27B0B3347}"/>
    <dgm:cxn modelId="{8F533D98-92A1-4211-8C5A-10987F76513D}" srcId="{472B5DB2-8BF8-4324-82C0-12BD4DEEDCFC}" destId="{BF7E0299-87EF-486E-A835-BE561ADE9F8E}" srcOrd="1" destOrd="0" parTransId="{0F6D7AD6-58BE-4432-B5EA-BF9C855AFD20}" sibTransId="{71A2EF35-34AA-4473-93D1-9D4B204F69D4}"/>
    <dgm:cxn modelId="{3754009C-3964-4D23-9A51-D2B447FE4302}" type="presOf" srcId="{BF7E0299-87EF-486E-A835-BE561ADE9F8E}" destId="{C0145BBF-514B-45D8-B671-3EE0EB952E60}" srcOrd="0" destOrd="0" presId="urn:microsoft.com/office/officeart/2005/8/layout/bProcess2"/>
    <dgm:cxn modelId="{872D4EAC-D2A9-46EB-9D04-7285DD0F7C61}" type="presOf" srcId="{87387FF8-8334-444F-9D04-30B5E4E7185E}" destId="{DE2C01DA-F98D-48EB-B952-0523B893440F}" srcOrd="0" destOrd="0" presId="urn:microsoft.com/office/officeart/2005/8/layout/bProcess2"/>
    <dgm:cxn modelId="{352DE7B0-7B5D-4C65-8E3C-F728375B7A6B}" type="presOf" srcId="{472B5DB2-8BF8-4324-82C0-12BD4DEEDCFC}" destId="{2BAF498F-A21F-4C48-ADE5-43092F05713D}" srcOrd="0" destOrd="0" presId="urn:microsoft.com/office/officeart/2005/8/layout/bProcess2"/>
    <dgm:cxn modelId="{9E269EB6-45FF-4754-A164-5788BEB6AAE0}" srcId="{472B5DB2-8BF8-4324-82C0-12BD4DEEDCFC}" destId="{362272FA-1EC5-47D6-B1F3-DA81FC8B535E}" srcOrd="2" destOrd="0" parTransId="{B54EA3BD-F560-4D83-A593-F2D850EAB86B}" sibTransId="{771B02BA-460C-4474-BF70-AD34C2421ADA}"/>
    <dgm:cxn modelId="{691C75D8-CDF3-431C-942A-8E59EB219138}" type="presOf" srcId="{9AA391A2-13A1-4161-89FA-9582AC2CD0AC}" destId="{45387F9C-B61F-46EB-BEF9-2F9AF3B3AE57}" srcOrd="0" destOrd="0" presId="urn:microsoft.com/office/officeart/2005/8/layout/bProcess2"/>
    <dgm:cxn modelId="{1B33EAE6-2B4E-41C4-8568-45C61C2BAB68}" type="presOf" srcId="{59F37404-1A6D-4C81-B54E-535398B69409}" destId="{3FFA8C78-1225-4775-8862-DE70CE5D7A42}" srcOrd="0" destOrd="0" presId="urn:microsoft.com/office/officeart/2005/8/layout/bProcess2"/>
    <dgm:cxn modelId="{DCA5D0F4-6FAD-43AF-889D-79B3C2CDF026}" srcId="{472B5DB2-8BF8-4324-82C0-12BD4DEEDCFC}" destId="{87387FF8-8334-444F-9D04-30B5E4E7185E}" srcOrd="4" destOrd="0" parTransId="{5F57ABE4-B244-4FFC-9F27-53B8E6FFEFCA}" sibTransId="{469189EC-A14D-450E-9156-48FD9E5D1E9D}"/>
    <dgm:cxn modelId="{4D33D118-6102-48D5-9101-5E91710FE837}" type="presParOf" srcId="{2BAF498F-A21F-4C48-ADE5-43092F05713D}" destId="{6152E26A-7CBC-49C6-8A59-317F18DBB40D}" srcOrd="0" destOrd="0" presId="urn:microsoft.com/office/officeart/2005/8/layout/bProcess2"/>
    <dgm:cxn modelId="{4859AC88-E4A3-45F8-9C3F-6F0042EE15F0}" type="presParOf" srcId="{2BAF498F-A21F-4C48-ADE5-43092F05713D}" destId="{15581E37-78DB-46B8-AF6A-7F6EA7F290F5}" srcOrd="1" destOrd="0" presId="urn:microsoft.com/office/officeart/2005/8/layout/bProcess2"/>
    <dgm:cxn modelId="{4E97B0C2-A6F4-45F9-B520-BBB6CCCF5D2B}" type="presParOf" srcId="{2BAF498F-A21F-4C48-ADE5-43092F05713D}" destId="{075F3E12-4178-4188-BAEA-368840D6C383}" srcOrd="2" destOrd="0" presId="urn:microsoft.com/office/officeart/2005/8/layout/bProcess2"/>
    <dgm:cxn modelId="{D4EF9236-7F0F-4811-BEA4-FB348D9C03D0}" type="presParOf" srcId="{075F3E12-4178-4188-BAEA-368840D6C383}" destId="{A36DDB1D-A68D-428F-8FAB-2D6B373ACBE7}" srcOrd="0" destOrd="0" presId="urn:microsoft.com/office/officeart/2005/8/layout/bProcess2"/>
    <dgm:cxn modelId="{F147E756-7842-47A5-B53F-B6C78EF1C2BB}" type="presParOf" srcId="{075F3E12-4178-4188-BAEA-368840D6C383}" destId="{C0145BBF-514B-45D8-B671-3EE0EB952E60}" srcOrd="1" destOrd="0" presId="urn:microsoft.com/office/officeart/2005/8/layout/bProcess2"/>
    <dgm:cxn modelId="{208E0E25-3A68-4A79-862B-C901938DD093}" type="presParOf" srcId="{2BAF498F-A21F-4C48-ADE5-43092F05713D}" destId="{48A3593F-FD86-4E5B-88CC-9743E0A99B6D}" srcOrd="3" destOrd="0" presId="urn:microsoft.com/office/officeart/2005/8/layout/bProcess2"/>
    <dgm:cxn modelId="{8B3DB628-D06F-4EB6-B37B-979929F03140}" type="presParOf" srcId="{2BAF498F-A21F-4C48-ADE5-43092F05713D}" destId="{3965B39A-AE5C-4CF4-908D-26C3EAC63DFB}" srcOrd="4" destOrd="0" presId="urn:microsoft.com/office/officeart/2005/8/layout/bProcess2"/>
    <dgm:cxn modelId="{52CB643D-0B99-47DF-9002-94AB9D42A32D}" type="presParOf" srcId="{3965B39A-AE5C-4CF4-908D-26C3EAC63DFB}" destId="{E7C76772-EEFE-44D7-8929-6FB936464176}" srcOrd="0" destOrd="0" presId="urn:microsoft.com/office/officeart/2005/8/layout/bProcess2"/>
    <dgm:cxn modelId="{09AEEDE1-4B30-4692-A007-75A1682B6EC7}" type="presParOf" srcId="{3965B39A-AE5C-4CF4-908D-26C3EAC63DFB}" destId="{8191DD30-F421-4593-A503-40A42387CD1E}" srcOrd="1" destOrd="0" presId="urn:microsoft.com/office/officeart/2005/8/layout/bProcess2"/>
    <dgm:cxn modelId="{F2E58005-1D50-4346-BB93-96F5A10FD242}" type="presParOf" srcId="{2BAF498F-A21F-4C48-ADE5-43092F05713D}" destId="{6A3C89DC-6CEE-4EA5-A246-BA8F4E0A1DC8}" srcOrd="5" destOrd="0" presId="urn:microsoft.com/office/officeart/2005/8/layout/bProcess2"/>
    <dgm:cxn modelId="{57425325-96D3-4909-8A96-FE6D4BCB5842}" type="presParOf" srcId="{2BAF498F-A21F-4C48-ADE5-43092F05713D}" destId="{1D117BC6-55C0-4DED-99D7-65470B22FD1F}" srcOrd="6" destOrd="0" presId="urn:microsoft.com/office/officeart/2005/8/layout/bProcess2"/>
    <dgm:cxn modelId="{0DFBF43D-C6CD-4CD0-B730-4C44072BFAED}" type="presParOf" srcId="{1D117BC6-55C0-4DED-99D7-65470B22FD1F}" destId="{6B84DBA4-7422-446E-BFE4-919660C8302A}" srcOrd="0" destOrd="0" presId="urn:microsoft.com/office/officeart/2005/8/layout/bProcess2"/>
    <dgm:cxn modelId="{CCC3B1F0-38AA-4B65-836A-C29D174B6910}" type="presParOf" srcId="{1D117BC6-55C0-4DED-99D7-65470B22FD1F}" destId="{C8E9ECA3-8EF7-44AE-8F54-124DCC557477}" srcOrd="1" destOrd="0" presId="urn:microsoft.com/office/officeart/2005/8/layout/bProcess2"/>
    <dgm:cxn modelId="{9E6E0768-8628-4098-889E-CF4FFB4E5D5D}" type="presParOf" srcId="{2BAF498F-A21F-4C48-ADE5-43092F05713D}" destId="{45387F9C-B61F-46EB-BEF9-2F9AF3B3AE57}" srcOrd="7" destOrd="0" presId="urn:microsoft.com/office/officeart/2005/8/layout/bProcess2"/>
    <dgm:cxn modelId="{F3CE3A41-E32B-451F-9B59-946C39209EC1}" type="presParOf" srcId="{2BAF498F-A21F-4C48-ADE5-43092F05713D}" destId="{7A1F36C3-3E68-4BC9-BE17-906F13D60BD2}" srcOrd="8" destOrd="0" presId="urn:microsoft.com/office/officeart/2005/8/layout/bProcess2"/>
    <dgm:cxn modelId="{8522008F-80D8-4C3B-AA19-CBD091013D12}" type="presParOf" srcId="{7A1F36C3-3E68-4BC9-BE17-906F13D60BD2}" destId="{A3221B84-9E33-4C43-AB9A-92F88E372182}" srcOrd="0" destOrd="0" presId="urn:microsoft.com/office/officeart/2005/8/layout/bProcess2"/>
    <dgm:cxn modelId="{CDF22BDE-A059-4D22-B637-DBEF5209B891}" type="presParOf" srcId="{7A1F36C3-3E68-4BC9-BE17-906F13D60BD2}" destId="{DE2C01DA-F98D-48EB-B952-0523B893440F}" srcOrd="1" destOrd="0" presId="urn:microsoft.com/office/officeart/2005/8/layout/bProcess2"/>
    <dgm:cxn modelId="{0D9F8425-2EBC-4949-8D66-608B6CCF6894}" type="presParOf" srcId="{2BAF498F-A21F-4C48-ADE5-43092F05713D}" destId="{0099DAA1-8486-48AB-9992-A55E96C60471}" srcOrd="9" destOrd="0" presId="urn:microsoft.com/office/officeart/2005/8/layout/bProcess2"/>
    <dgm:cxn modelId="{B374279F-8C7B-42FC-A395-5F384947D511}" type="presParOf" srcId="{2BAF498F-A21F-4C48-ADE5-43092F05713D}" destId="{3FFA8C78-1225-4775-8862-DE70CE5D7A42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B24C7BF-F096-44EE-BB1C-1BCEFB682342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4B625AB-34F0-41E0-8B55-3FCBE896B403}">
      <dgm:prSet phldrT="[Текст]"/>
      <dgm:spPr/>
      <dgm:t>
        <a:bodyPr/>
        <a:lstStyle/>
        <a:p>
          <a:r>
            <a:rPr lang="uk-UA" dirty="0"/>
            <a:t>Зелені інновації</a:t>
          </a:r>
        </a:p>
      </dgm:t>
    </dgm:pt>
    <dgm:pt modelId="{EF9648C6-B8BC-4D40-B790-D6CC8E7E59A0}" type="parTrans" cxnId="{0E2A98B0-10BA-49E6-9BDB-CCDFF8F5E8C4}">
      <dgm:prSet/>
      <dgm:spPr/>
      <dgm:t>
        <a:bodyPr/>
        <a:lstStyle/>
        <a:p>
          <a:endParaRPr lang="uk-UA"/>
        </a:p>
      </dgm:t>
    </dgm:pt>
    <dgm:pt modelId="{D1EC9041-92A2-4BE9-BF5C-FBAA5A646E87}" type="sibTrans" cxnId="{0E2A98B0-10BA-49E6-9BDB-CCDFF8F5E8C4}">
      <dgm:prSet/>
      <dgm:spPr/>
      <dgm:t>
        <a:bodyPr/>
        <a:lstStyle/>
        <a:p>
          <a:endParaRPr lang="uk-UA"/>
        </a:p>
      </dgm:t>
    </dgm:pt>
    <dgm:pt modelId="{56B8BFAD-56E8-41A8-997F-EF23ADA27C9A}">
      <dgm:prSet phldrT="[Текст]"/>
      <dgm:spPr/>
      <dgm:t>
        <a:bodyPr/>
        <a:lstStyle/>
        <a:p>
          <a:r>
            <a:rPr lang="ru-RU" dirty="0" err="1"/>
            <a:t>Створення</a:t>
          </a:r>
          <a:r>
            <a:rPr lang="ru-RU" dirty="0"/>
            <a:t> </a:t>
          </a:r>
          <a:r>
            <a:rPr lang="ru-RU" dirty="0" err="1"/>
            <a:t>розумно</a:t>
          </a:r>
          <a:r>
            <a:rPr lang="uk-UA" dirty="0"/>
            <a:t>ї </a:t>
          </a:r>
          <a:r>
            <a:rPr lang="uk-UA" dirty="0" err="1"/>
            <a:t>інфраструктур</a:t>
          </a:r>
          <a:r>
            <a:rPr lang="ru-RU"/>
            <a:t>и</a:t>
          </a:r>
          <a:endParaRPr lang="uk-UA" dirty="0"/>
        </a:p>
      </dgm:t>
    </dgm:pt>
    <dgm:pt modelId="{C9ED5094-4D3E-46E0-98C4-7E4C3B8E6A6F}" type="parTrans" cxnId="{D1986409-6632-461A-A7D6-CF3E34883361}">
      <dgm:prSet/>
      <dgm:spPr/>
      <dgm:t>
        <a:bodyPr/>
        <a:lstStyle/>
        <a:p>
          <a:endParaRPr lang="uk-UA"/>
        </a:p>
      </dgm:t>
    </dgm:pt>
    <dgm:pt modelId="{9DC00F8C-6AA9-444A-A342-4DB095A77E7C}" type="sibTrans" cxnId="{D1986409-6632-461A-A7D6-CF3E34883361}">
      <dgm:prSet/>
      <dgm:spPr/>
      <dgm:t>
        <a:bodyPr/>
        <a:lstStyle/>
        <a:p>
          <a:endParaRPr lang="uk-UA"/>
        </a:p>
      </dgm:t>
    </dgm:pt>
    <dgm:pt modelId="{30B5DEEB-EC09-4258-B9F3-D46A0A77FDC7}">
      <dgm:prSet phldrT="[Текст]"/>
      <dgm:spPr/>
      <dgm:t>
        <a:bodyPr/>
        <a:lstStyle/>
        <a:p>
          <a:r>
            <a:rPr lang="uk-UA" dirty="0"/>
            <a:t>Податкова реформа</a:t>
          </a:r>
        </a:p>
      </dgm:t>
    </dgm:pt>
    <dgm:pt modelId="{E0B20C27-82FE-4B37-8B80-8668B9C257A9}" type="parTrans" cxnId="{B24763F8-5008-4B10-9D76-4F28342AFBB9}">
      <dgm:prSet/>
      <dgm:spPr/>
      <dgm:t>
        <a:bodyPr/>
        <a:lstStyle/>
        <a:p>
          <a:endParaRPr lang="uk-UA"/>
        </a:p>
      </dgm:t>
    </dgm:pt>
    <dgm:pt modelId="{D19E5345-7CF0-4B59-A3AA-00F8C10E357A}" type="sibTrans" cxnId="{B24763F8-5008-4B10-9D76-4F28342AFBB9}">
      <dgm:prSet/>
      <dgm:spPr/>
      <dgm:t>
        <a:bodyPr/>
        <a:lstStyle/>
        <a:p>
          <a:endParaRPr lang="uk-UA"/>
        </a:p>
      </dgm:t>
    </dgm:pt>
    <dgm:pt modelId="{8C074525-9E70-4B54-BF2F-E6CCE3B34480}">
      <dgm:prSet phldrT="[Текст]"/>
      <dgm:spPr/>
      <dgm:t>
        <a:bodyPr/>
        <a:lstStyle/>
        <a:p>
          <a:r>
            <a:rPr lang="uk-UA" dirty="0"/>
            <a:t>Розвиток екосистемних послуг</a:t>
          </a:r>
        </a:p>
      </dgm:t>
    </dgm:pt>
    <dgm:pt modelId="{13D83466-A9F4-4DF0-8E28-3ECFAC138A86}" type="parTrans" cxnId="{96E4B154-14A3-466A-81FB-7F6EAE34F4A3}">
      <dgm:prSet/>
      <dgm:spPr/>
      <dgm:t>
        <a:bodyPr/>
        <a:lstStyle/>
        <a:p>
          <a:endParaRPr lang="uk-UA"/>
        </a:p>
      </dgm:t>
    </dgm:pt>
    <dgm:pt modelId="{56817FF8-4303-4499-8617-89641F714E79}" type="sibTrans" cxnId="{96E4B154-14A3-466A-81FB-7F6EAE34F4A3}">
      <dgm:prSet/>
      <dgm:spPr/>
      <dgm:t>
        <a:bodyPr/>
        <a:lstStyle/>
        <a:p>
          <a:endParaRPr lang="uk-UA"/>
        </a:p>
      </dgm:t>
    </dgm:pt>
    <dgm:pt modelId="{58742971-C8EB-438A-A8A4-8DBE514DC6EF}">
      <dgm:prSet phldrT="[Текст]"/>
      <dgm:spPr/>
      <dgm:t>
        <a:bodyPr/>
        <a:lstStyle/>
        <a:p>
          <a:r>
            <a:rPr lang="uk-UA" dirty="0"/>
            <a:t>Ресурсозбереження</a:t>
          </a:r>
        </a:p>
      </dgm:t>
    </dgm:pt>
    <dgm:pt modelId="{D5E93F6E-4734-4486-B276-96FFA2D7DD50}" type="parTrans" cxnId="{3615ACAD-4A8D-4AC2-AF97-C4263339AF59}">
      <dgm:prSet/>
      <dgm:spPr/>
      <dgm:t>
        <a:bodyPr/>
        <a:lstStyle/>
        <a:p>
          <a:endParaRPr lang="uk-UA"/>
        </a:p>
      </dgm:t>
    </dgm:pt>
    <dgm:pt modelId="{B06D517A-505C-4E07-94D9-B1885B2276D5}" type="sibTrans" cxnId="{3615ACAD-4A8D-4AC2-AF97-C4263339AF59}">
      <dgm:prSet/>
      <dgm:spPr/>
      <dgm:t>
        <a:bodyPr/>
        <a:lstStyle/>
        <a:p>
          <a:endParaRPr lang="uk-UA"/>
        </a:p>
      </dgm:t>
    </dgm:pt>
    <dgm:pt modelId="{C76EA382-236D-4D8E-8219-BBD66C98100E}" type="pres">
      <dgm:prSet presAssocID="{1B24C7BF-F096-44EE-BB1C-1BCEFB68234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B5DC8DCE-2DF9-40E7-81C7-F8BACC924FA1}" type="pres">
      <dgm:prSet presAssocID="{44B625AB-34F0-41E0-8B55-3FCBE896B403}" presName="root" presStyleCnt="0">
        <dgm:presLayoutVars>
          <dgm:chMax/>
          <dgm:chPref val="4"/>
        </dgm:presLayoutVars>
      </dgm:prSet>
      <dgm:spPr/>
    </dgm:pt>
    <dgm:pt modelId="{745E0B43-01DF-4C0A-B36A-50F5BFF5A4E3}" type="pres">
      <dgm:prSet presAssocID="{44B625AB-34F0-41E0-8B55-3FCBE896B403}" presName="rootComposite" presStyleCnt="0">
        <dgm:presLayoutVars/>
      </dgm:prSet>
      <dgm:spPr/>
    </dgm:pt>
    <dgm:pt modelId="{213682E3-0D6A-41AB-850F-AB0FA34CD27F}" type="pres">
      <dgm:prSet presAssocID="{44B625AB-34F0-41E0-8B55-3FCBE896B403}" presName="rootText" presStyleLbl="node0" presStyleIdx="0" presStyleCnt="1">
        <dgm:presLayoutVars>
          <dgm:chMax/>
          <dgm:chPref val="4"/>
        </dgm:presLayoutVars>
      </dgm:prSet>
      <dgm:spPr/>
    </dgm:pt>
    <dgm:pt modelId="{8AA6F5E9-8C74-48D3-9162-BF78A084412A}" type="pres">
      <dgm:prSet presAssocID="{44B625AB-34F0-41E0-8B55-3FCBE896B403}" presName="childShape" presStyleCnt="0">
        <dgm:presLayoutVars>
          <dgm:chMax val="0"/>
          <dgm:chPref val="0"/>
        </dgm:presLayoutVars>
      </dgm:prSet>
      <dgm:spPr/>
    </dgm:pt>
    <dgm:pt modelId="{C45AFC0D-B5A7-4C47-97EA-EC4D7BE70476}" type="pres">
      <dgm:prSet presAssocID="{56B8BFAD-56E8-41A8-997F-EF23ADA27C9A}" presName="childComposite" presStyleCnt="0">
        <dgm:presLayoutVars>
          <dgm:chMax val="0"/>
          <dgm:chPref val="0"/>
        </dgm:presLayoutVars>
      </dgm:prSet>
      <dgm:spPr/>
    </dgm:pt>
    <dgm:pt modelId="{EE68812A-A3B9-4307-8B69-E4E15B5D808D}" type="pres">
      <dgm:prSet presAssocID="{56B8BFAD-56E8-41A8-997F-EF23ADA27C9A}" presName="Image" presStyleLbl="node1" presStyleIdx="0" presStyleCnt="4"/>
      <dgm:spPr/>
    </dgm:pt>
    <dgm:pt modelId="{21963796-AE06-41EF-858D-340A3099D0A7}" type="pres">
      <dgm:prSet presAssocID="{56B8BFAD-56E8-41A8-997F-EF23ADA27C9A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EBB004D1-D3A1-4D16-A9C9-3AC67A92CFE2}" type="pres">
      <dgm:prSet presAssocID="{30B5DEEB-EC09-4258-B9F3-D46A0A77FDC7}" presName="childComposite" presStyleCnt="0">
        <dgm:presLayoutVars>
          <dgm:chMax val="0"/>
          <dgm:chPref val="0"/>
        </dgm:presLayoutVars>
      </dgm:prSet>
      <dgm:spPr/>
    </dgm:pt>
    <dgm:pt modelId="{53912C1D-11D2-4864-80D5-F6DED1046659}" type="pres">
      <dgm:prSet presAssocID="{30B5DEEB-EC09-4258-B9F3-D46A0A77FDC7}" presName="Image" presStyleLbl="node1" presStyleIdx="1" presStyleCnt="4"/>
      <dgm:spPr/>
    </dgm:pt>
    <dgm:pt modelId="{86FA2A51-3A6E-49E5-9C38-B82878B514C4}" type="pres">
      <dgm:prSet presAssocID="{30B5DEEB-EC09-4258-B9F3-D46A0A77FDC7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54F41496-25D7-43D9-8245-78CF7797D8F1}" type="pres">
      <dgm:prSet presAssocID="{8C074525-9E70-4B54-BF2F-E6CCE3B34480}" presName="childComposite" presStyleCnt="0">
        <dgm:presLayoutVars>
          <dgm:chMax val="0"/>
          <dgm:chPref val="0"/>
        </dgm:presLayoutVars>
      </dgm:prSet>
      <dgm:spPr/>
    </dgm:pt>
    <dgm:pt modelId="{07CA803D-F61A-42CC-B42F-5E5C38B6EF23}" type="pres">
      <dgm:prSet presAssocID="{8C074525-9E70-4B54-BF2F-E6CCE3B34480}" presName="Image" presStyleLbl="node1" presStyleIdx="2" presStyleCnt="4"/>
      <dgm:spPr/>
    </dgm:pt>
    <dgm:pt modelId="{FECECAD2-697A-4CC6-9FE9-029481E74F23}" type="pres">
      <dgm:prSet presAssocID="{8C074525-9E70-4B54-BF2F-E6CCE3B34480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FCD1D4AB-13B2-4F7D-8C11-62F26646FCAD}" type="pres">
      <dgm:prSet presAssocID="{58742971-C8EB-438A-A8A4-8DBE514DC6EF}" presName="childComposite" presStyleCnt="0">
        <dgm:presLayoutVars>
          <dgm:chMax val="0"/>
          <dgm:chPref val="0"/>
        </dgm:presLayoutVars>
      </dgm:prSet>
      <dgm:spPr/>
    </dgm:pt>
    <dgm:pt modelId="{721AB765-6175-43C7-B16B-E407CB83240E}" type="pres">
      <dgm:prSet presAssocID="{58742971-C8EB-438A-A8A4-8DBE514DC6EF}" presName="Image" presStyleLbl="node1" presStyleIdx="3" presStyleCnt="4"/>
      <dgm:spPr/>
    </dgm:pt>
    <dgm:pt modelId="{060DD2DE-71CC-4E0C-AEB0-A2A796D9227F}" type="pres">
      <dgm:prSet presAssocID="{58742971-C8EB-438A-A8A4-8DBE514DC6EF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1986409-6632-461A-A7D6-CF3E34883361}" srcId="{44B625AB-34F0-41E0-8B55-3FCBE896B403}" destId="{56B8BFAD-56E8-41A8-997F-EF23ADA27C9A}" srcOrd="0" destOrd="0" parTransId="{C9ED5094-4D3E-46E0-98C4-7E4C3B8E6A6F}" sibTransId="{9DC00F8C-6AA9-444A-A342-4DB095A77E7C}"/>
    <dgm:cxn modelId="{8130D56C-5ABA-4FC8-8F9F-DB4DB01529DF}" type="presOf" srcId="{44B625AB-34F0-41E0-8B55-3FCBE896B403}" destId="{213682E3-0D6A-41AB-850F-AB0FA34CD27F}" srcOrd="0" destOrd="0" presId="urn:microsoft.com/office/officeart/2008/layout/PictureAccentList"/>
    <dgm:cxn modelId="{96E4B154-14A3-466A-81FB-7F6EAE34F4A3}" srcId="{44B625AB-34F0-41E0-8B55-3FCBE896B403}" destId="{8C074525-9E70-4B54-BF2F-E6CCE3B34480}" srcOrd="2" destOrd="0" parTransId="{13D83466-A9F4-4DF0-8E28-3ECFAC138A86}" sibTransId="{56817FF8-4303-4499-8617-89641F714E79}"/>
    <dgm:cxn modelId="{D0D9D675-E611-472C-8E09-E0360417DF85}" type="presOf" srcId="{1B24C7BF-F096-44EE-BB1C-1BCEFB682342}" destId="{C76EA382-236D-4D8E-8219-BBD66C98100E}" srcOrd="0" destOrd="0" presId="urn:microsoft.com/office/officeart/2008/layout/PictureAccentList"/>
    <dgm:cxn modelId="{C8C2F157-FF63-4984-933A-2F1A2B0C8355}" type="presOf" srcId="{30B5DEEB-EC09-4258-B9F3-D46A0A77FDC7}" destId="{86FA2A51-3A6E-49E5-9C38-B82878B514C4}" srcOrd="0" destOrd="0" presId="urn:microsoft.com/office/officeart/2008/layout/PictureAccentList"/>
    <dgm:cxn modelId="{5D9E3FA0-08D7-4D1D-8762-898F4754FF48}" type="presOf" srcId="{8C074525-9E70-4B54-BF2F-E6CCE3B34480}" destId="{FECECAD2-697A-4CC6-9FE9-029481E74F23}" srcOrd="0" destOrd="0" presId="urn:microsoft.com/office/officeart/2008/layout/PictureAccentList"/>
    <dgm:cxn modelId="{3615ACAD-4A8D-4AC2-AF97-C4263339AF59}" srcId="{44B625AB-34F0-41E0-8B55-3FCBE896B403}" destId="{58742971-C8EB-438A-A8A4-8DBE514DC6EF}" srcOrd="3" destOrd="0" parTransId="{D5E93F6E-4734-4486-B276-96FFA2D7DD50}" sibTransId="{B06D517A-505C-4E07-94D9-B1885B2276D5}"/>
    <dgm:cxn modelId="{0E2A98B0-10BA-49E6-9BDB-CCDFF8F5E8C4}" srcId="{1B24C7BF-F096-44EE-BB1C-1BCEFB682342}" destId="{44B625AB-34F0-41E0-8B55-3FCBE896B403}" srcOrd="0" destOrd="0" parTransId="{EF9648C6-B8BC-4D40-B790-D6CC8E7E59A0}" sibTransId="{D1EC9041-92A2-4BE9-BF5C-FBAA5A646E87}"/>
    <dgm:cxn modelId="{7E47F5C2-992C-4FB6-AAF0-92431646E1D0}" type="presOf" srcId="{56B8BFAD-56E8-41A8-997F-EF23ADA27C9A}" destId="{21963796-AE06-41EF-858D-340A3099D0A7}" srcOrd="0" destOrd="0" presId="urn:microsoft.com/office/officeart/2008/layout/PictureAccentList"/>
    <dgm:cxn modelId="{C2216BEC-AF64-4AE1-8982-4FDDD584C832}" type="presOf" srcId="{58742971-C8EB-438A-A8A4-8DBE514DC6EF}" destId="{060DD2DE-71CC-4E0C-AEB0-A2A796D9227F}" srcOrd="0" destOrd="0" presId="urn:microsoft.com/office/officeart/2008/layout/PictureAccentList"/>
    <dgm:cxn modelId="{B24763F8-5008-4B10-9D76-4F28342AFBB9}" srcId="{44B625AB-34F0-41E0-8B55-3FCBE896B403}" destId="{30B5DEEB-EC09-4258-B9F3-D46A0A77FDC7}" srcOrd="1" destOrd="0" parTransId="{E0B20C27-82FE-4B37-8B80-8668B9C257A9}" sibTransId="{D19E5345-7CF0-4B59-A3AA-00F8C10E357A}"/>
    <dgm:cxn modelId="{F59E39AB-F294-476F-AFDB-FF33A66573D6}" type="presParOf" srcId="{C76EA382-236D-4D8E-8219-BBD66C98100E}" destId="{B5DC8DCE-2DF9-40E7-81C7-F8BACC924FA1}" srcOrd="0" destOrd="0" presId="urn:microsoft.com/office/officeart/2008/layout/PictureAccentList"/>
    <dgm:cxn modelId="{CCF4655C-4CAD-43B5-AE4A-088259AD6B1C}" type="presParOf" srcId="{B5DC8DCE-2DF9-40E7-81C7-F8BACC924FA1}" destId="{745E0B43-01DF-4C0A-B36A-50F5BFF5A4E3}" srcOrd="0" destOrd="0" presId="urn:microsoft.com/office/officeart/2008/layout/PictureAccentList"/>
    <dgm:cxn modelId="{5516705D-ADDD-45B3-8EE6-8443AD848FD5}" type="presParOf" srcId="{745E0B43-01DF-4C0A-B36A-50F5BFF5A4E3}" destId="{213682E3-0D6A-41AB-850F-AB0FA34CD27F}" srcOrd="0" destOrd="0" presId="urn:microsoft.com/office/officeart/2008/layout/PictureAccentList"/>
    <dgm:cxn modelId="{0679023C-48EA-4405-AD4E-885A25BA2ABC}" type="presParOf" srcId="{B5DC8DCE-2DF9-40E7-81C7-F8BACC924FA1}" destId="{8AA6F5E9-8C74-48D3-9162-BF78A084412A}" srcOrd="1" destOrd="0" presId="urn:microsoft.com/office/officeart/2008/layout/PictureAccentList"/>
    <dgm:cxn modelId="{5405FF3A-FA6E-4BB0-A3F1-6D32CBD67FE4}" type="presParOf" srcId="{8AA6F5E9-8C74-48D3-9162-BF78A084412A}" destId="{C45AFC0D-B5A7-4C47-97EA-EC4D7BE70476}" srcOrd="0" destOrd="0" presId="urn:microsoft.com/office/officeart/2008/layout/PictureAccentList"/>
    <dgm:cxn modelId="{EF937A98-D7D7-481E-8B2C-732A8E72477A}" type="presParOf" srcId="{C45AFC0D-B5A7-4C47-97EA-EC4D7BE70476}" destId="{EE68812A-A3B9-4307-8B69-E4E15B5D808D}" srcOrd="0" destOrd="0" presId="urn:microsoft.com/office/officeart/2008/layout/PictureAccentList"/>
    <dgm:cxn modelId="{C9A95E9F-3753-4D22-A2D5-8B8A49251047}" type="presParOf" srcId="{C45AFC0D-B5A7-4C47-97EA-EC4D7BE70476}" destId="{21963796-AE06-41EF-858D-340A3099D0A7}" srcOrd="1" destOrd="0" presId="urn:microsoft.com/office/officeart/2008/layout/PictureAccentList"/>
    <dgm:cxn modelId="{FC592E94-7D22-4E77-BD69-278DA5B77295}" type="presParOf" srcId="{8AA6F5E9-8C74-48D3-9162-BF78A084412A}" destId="{EBB004D1-D3A1-4D16-A9C9-3AC67A92CFE2}" srcOrd="1" destOrd="0" presId="urn:microsoft.com/office/officeart/2008/layout/PictureAccentList"/>
    <dgm:cxn modelId="{815BDD4A-83D7-412A-B457-735800F4A24C}" type="presParOf" srcId="{EBB004D1-D3A1-4D16-A9C9-3AC67A92CFE2}" destId="{53912C1D-11D2-4864-80D5-F6DED1046659}" srcOrd="0" destOrd="0" presId="urn:microsoft.com/office/officeart/2008/layout/PictureAccentList"/>
    <dgm:cxn modelId="{AFDA774D-BBE2-46C0-B68F-2BBF60C0ABA5}" type="presParOf" srcId="{EBB004D1-D3A1-4D16-A9C9-3AC67A92CFE2}" destId="{86FA2A51-3A6E-49E5-9C38-B82878B514C4}" srcOrd="1" destOrd="0" presId="urn:microsoft.com/office/officeart/2008/layout/PictureAccentList"/>
    <dgm:cxn modelId="{3AB629BA-052A-4F3D-AD54-F69337CCD38F}" type="presParOf" srcId="{8AA6F5E9-8C74-48D3-9162-BF78A084412A}" destId="{54F41496-25D7-43D9-8245-78CF7797D8F1}" srcOrd="2" destOrd="0" presId="urn:microsoft.com/office/officeart/2008/layout/PictureAccentList"/>
    <dgm:cxn modelId="{6290F628-3ED7-4B17-A4AB-829C88876767}" type="presParOf" srcId="{54F41496-25D7-43D9-8245-78CF7797D8F1}" destId="{07CA803D-F61A-42CC-B42F-5E5C38B6EF23}" srcOrd="0" destOrd="0" presId="urn:microsoft.com/office/officeart/2008/layout/PictureAccentList"/>
    <dgm:cxn modelId="{537EDC08-947E-4E64-AF19-2078F2DEDE5C}" type="presParOf" srcId="{54F41496-25D7-43D9-8245-78CF7797D8F1}" destId="{FECECAD2-697A-4CC6-9FE9-029481E74F23}" srcOrd="1" destOrd="0" presId="urn:microsoft.com/office/officeart/2008/layout/PictureAccentList"/>
    <dgm:cxn modelId="{DC51B711-A8BE-48E3-B5D2-4399093B2B4B}" type="presParOf" srcId="{8AA6F5E9-8C74-48D3-9162-BF78A084412A}" destId="{FCD1D4AB-13B2-4F7D-8C11-62F26646FCAD}" srcOrd="3" destOrd="0" presId="urn:microsoft.com/office/officeart/2008/layout/PictureAccentList"/>
    <dgm:cxn modelId="{252B473B-5CF2-4D11-A680-106037003D37}" type="presParOf" srcId="{FCD1D4AB-13B2-4F7D-8C11-62F26646FCAD}" destId="{721AB765-6175-43C7-B16B-E407CB83240E}" srcOrd="0" destOrd="0" presId="urn:microsoft.com/office/officeart/2008/layout/PictureAccentList"/>
    <dgm:cxn modelId="{82A23E05-B617-4AC4-A22E-A65FC1791F68}" type="presParOf" srcId="{FCD1D4AB-13B2-4F7D-8C11-62F26646FCAD}" destId="{060DD2DE-71CC-4E0C-AEB0-A2A796D9227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88870D-3E93-49AC-9691-74E752FBA744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F649AAF-6DB5-4F76-9922-9625005AE703}">
      <dgm:prSet phldrT="[Текст]"/>
      <dgm:spPr/>
      <dgm:t>
        <a:bodyPr anchor="ctr"/>
        <a:lstStyle/>
        <a:p>
          <a:r>
            <a:rPr lang="uk-UA" dirty="0"/>
            <a:t>Власний інтерес</a:t>
          </a:r>
        </a:p>
      </dgm:t>
    </dgm:pt>
    <dgm:pt modelId="{3F260100-0C3F-4C09-B07F-6D8E02CDB6D5}" type="parTrans" cxnId="{D21B60A1-F030-4701-BB8D-B85D770DA42C}">
      <dgm:prSet/>
      <dgm:spPr/>
      <dgm:t>
        <a:bodyPr/>
        <a:lstStyle/>
        <a:p>
          <a:endParaRPr lang="uk-UA"/>
        </a:p>
      </dgm:t>
    </dgm:pt>
    <dgm:pt modelId="{0C4B8188-61AF-4E21-8A36-86A1C5E9C714}" type="sibTrans" cxnId="{D21B60A1-F030-4701-BB8D-B85D770DA42C}">
      <dgm:prSet/>
      <dgm:spPr/>
      <dgm:t>
        <a:bodyPr/>
        <a:lstStyle/>
        <a:p>
          <a:endParaRPr lang="uk-UA"/>
        </a:p>
      </dgm:t>
    </dgm:pt>
    <dgm:pt modelId="{D9A57DB3-F3F4-4B7D-8B47-E5FB0E932D19}">
      <dgm:prSet phldrT="[Текст]"/>
      <dgm:spPr/>
      <dgm:t>
        <a:bodyPr anchor="ctr"/>
        <a:lstStyle/>
        <a:p>
          <a:r>
            <a:rPr lang="uk-UA" dirty="0"/>
            <a:t>Альтруїзм</a:t>
          </a:r>
        </a:p>
      </dgm:t>
    </dgm:pt>
    <dgm:pt modelId="{672F264A-4398-4097-A108-8073C404FA62}" type="parTrans" cxnId="{332E90DC-643C-426A-98F2-07511A72AB5C}">
      <dgm:prSet/>
      <dgm:spPr/>
      <dgm:t>
        <a:bodyPr/>
        <a:lstStyle/>
        <a:p>
          <a:endParaRPr lang="uk-UA"/>
        </a:p>
      </dgm:t>
    </dgm:pt>
    <dgm:pt modelId="{BAB9E8DE-DCA9-4A6B-ADB8-726694AAC309}" type="sibTrans" cxnId="{332E90DC-643C-426A-98F2-07511A72AB5C}">
      <dgm:prSet/>
      <dgm:spPr/>
      <dgm:t>
        <a:bodyPr/>
        <a:lstStyle/>
        <a:p>
          <a:endParaRPr lang="uk-UA"/>
        </a:p>
      </dgm:t>
    </dgm:pt>
    <dgm:pt modelId="{D732A164-6E4D-49D9-A0A2-07D1EEDCEA2F}" type="pres">
      <dgm:prSet presAssocID="{9488870D-3E93-49AC-9691-74E752FBA744}" presName="Name0" presStyleCnt="0">
        <dgm:presLayoutVars>
          <dgm:chMax val="2"/>
          <dgm:chPref val="2"/>
          <dgm:animLvl val="lvl"/>
        </dgm:presLayoutVars>
      </dgm:prSet>
      <dgm:spPr/>
    </dgm:pt>
    <dgm:pt modelId="{BE93A5B4-0E50-45CF-8C87-69E04B4D7206}" type="pres">
      <dgm:prSet presAssocID="{9488870D-3E93-49AC-9691-74E752FBA744}" presName="LeftText" presStyleLbl="revTx" presStyleIdx="0" presStyleCnt="0">
        <dgm:presLayoutVars>
          <dgm:bulletEnabled val="1"/>
        </dgm:presLayoutVars>
      </dgm:prSet>
      <dgm:spPr/>
    </dgm:pt>
    <dgm:pt modelId="{DEE94713-6EEF-46FD-938C-EEFFF4C6ED78}" type="pres">
      <dgm:prSet presAssocID="{9488870D-3E93-49AC-9691-74E752FBA744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455B53DA-91DD-4F31-BD06-157381A33AEA}" type="pres">
      <dgm:prSet presAssocID="{9488870D-3E93-49AC-9691-74E752FBA744}" presName="RightText" presStyleLbl="revTx" presStyleIdx="0" presStyleCnt="0">
        <dgm:presLayoutVars>
          <dgm:bulletEnabled val="1"/>
        </dgm:presLayoutVars>
      </dgm:prSet>
      <dgm:spPr/>
    </dgm:pt>
    <dgm:pt modelId="{E3416D7D-1631-49B8-B8CF-320FA7BCB153}" type="pres">
      <dgm:prSet presAssocID="{9488870D-3E93-49AC-9691-74E752FBA744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2B4DA464-8FDA-4C73-BB70-47FF18F00EE7}" type="pres">
      <dgm:prSet presAssocID="{9488870D-3E93-49AC-9691-74E752FBA744}" presName="TopArrow" presStyleLbl="node1" presStyleIdx="0" presStyleCnt="2"/>
      <dgm:spPr/>
    </dgm:pt>
    <dgm:pt modelId="{896C3B8B-B673-4BAC-9CA8-DB523506802B}" type="pres">
      <dgm:prSet presAssocID="{9488870D-3E93-49AC-9691-74E752FBA744}" presName="BottomArrow" presStyleLbl="node1" presStyleIdx="1" presStyleCnt="2"/>
      <dgm:spPr/>
    </dgm:pt>
  </dgm:ptLst>
  <dgm:cxnLst>
    <dgm:cxn modelId="{8169F02D-ED27-4211-B3CF-69892F8EB325}" type="presOf" srcId="{9488870D-3E93-49AC-9691-74E752FBA744}" destId="{D732A164-6E4D-49D9-A0A2-07D1EEDCEA2F}" srcOrd="0" destOrd="0" presId="urn:microsoft.com/office/officeart/2009/layout/ReverseList"/>
    <dgm:cxn modelId="{A7FA3B5D-329C-4573-9F75-B7DAAE3F5DEB}" type="presOf" srcId="{AF649AAF-6DB5-4F76-9922-9625005AE703}" destId="{DEE94713-6EEF-46FD-938C-EEFFF4C6ED78}" srcOrd="1" destOrd="0" presId="urn:microsoft.com/office/officeart/2009/layout/ReverseList"/>
    <dgm:cxn modelId="{D21B60A1-F030-4701-BB8D-B85D770DA42C}" srcId="{9488870D-3E93-49AC-9691-74E752FBA744}" destId="{AF649AAF-6DB5-4F76-9922-9625005AE703}" srcOrd="0" destOrd="0" parTransId="{3F260100-0C3F-4C09-B07F-6D8E02CDB6D5}" sibTransId="{0C4B8188-61AF-4E21-8A36-86A1C5E9C714}"/>
    <dgm:cxn modelId="{8D25C9BA-7503-4C23-B808-00AF0FB2AD5F}" type="presOf" srcId="{AF649AAF-6DB5-4F76-9922-9625005AE703}" destId="{BE93A5B4-0E50-45CF-8C87-69E04B4D7206}" srcOrd="0" destOrd="0" presId="urn:microsoft.com/office/officeart/2009/layout/ReverseList"/>
    <dgm:cxn modelId="{332E90DC-643C-426A-98F2-07511A72AB5C}" srcId="{9488870D-3E93-49AC-9691-74E752FBA744}" destId="{D9A57DB3-F3F4-4B7D-8B47-E5FB0E932D19}" srcOrd="1" destOrd="0" parTransId="{672F264A-4398-4097-A108-8073C404FA62}" sibTransId="{BAB9E8DE-DCA9-4A6B-ADB8-726694AAC309}"/>
    <dgm:cxn modelId="{BDE6F8F0-5E34-41D2-BCEB-BCDB90F71D21}" type="presOf" srcId="{D9A57DB3-F3F4-4B7D-8B47-E5FB0E932D19}" destId="{E3416D7D-1631-49B8-B8CF-320FA7BCB153}" srcOrd="1" destOrd="0" presId="urn:microsoft.com/office/officeart/2009/layout/ReverseList"/>
    <dgm:cxn modelId="{373118F1-4393-422E-8CD3-88DD1CC8BAAA}" type="presOf" srcId="{D9A57DB3-F3F4-4B7D-8B47-E5FB0E932D19}" destId="{455B53DA-91DD-4F31-BD06-157381A33AEA}" srcOrd="0" destOrd="0" presId="urn:microsoft.com/office/officeart/2009/layout/ReverseList"/>
    <dgm:cxn modelId="{C248F9A8-678B-43EE-AAC8-2E9CDD302B88}" type="presParOf" srcId="{D732A164-6E4D-49D9-A0A2-07D1EEDCEA2F}" destId="{BE93A5B4-0E50-45CF-8C87-69E04B4D7206}" srcOrd="0" destOrd="0" presId="urn:microsoft.com/office/officeart/2009/layout/ReverseList"/>
    <dgm:cxn modelId="{310B0A59-7013-49CE-B3FC-4868A6081458}" type="presParOf" srcId="{D732A164-6E4D-49D9-A0A2-07D1EEDCEA2F}" destId="{DEE94713-6EEF-46FD-938C-EEFFF4C6ED78}" srcOrd="1" destOrd="0" presId="urn:microsoft.com/office/officeart/2009/layout/ReverseList"/>
    <dgm:cxn modelId="{667C136A-D256-49F9-A64E-2823EC40393D}" type="presParOf" srcId="{D732A164-6E4D-49D9-A0A2-07D1EEDCEA2F}" destId="{455B53DA-91DD-4F31-BD06-157381A33AEA}" srcOrd="2" destOrd="0" presId="urn:microsoft.com/office/officeart/2009/layout/ReverseList"/>
    <dgm:cxn modelId="{C220F5F9-B454-42DA-9B37-327683FEE752}" type="presParOf" srcId="{D732A164-6E4D-49D9-A0A2-07D1EEDCEA2F}" destId="{E3416D7D-1631-49B8-B8CF-320FA7BCB153}" srcOrd="3" destOrd="0" presId="urn:microsoft.com/office/officeart/2009/layout/ReverseList"/>
    <dgm:cxn modelId="{89A3D9DC-203D-4DE3-89BC-205A424E5638}" type="presParOf" srcId="{D732A164-6E4D-49D9-A0A2-07D1EEDCEA2F}" destId="{2B4DA464-8FDA-4C73-BB70-47FF18F00EE7}" srcOrd="4" destOrd="0" presId="urn:microsoft.com/office/officeart/2009/layout/ReverseList"/>
    <dgm:cxn modelId="{9F5C70C8-8B73-4D27-BF9B-69CDB984BE99}" type="presParOf" srcId="{D732A164-6E4D-49D9-A0A2-07D1EEDCEA2F}" destId="{896C3B8B-B673-4BAC-9CA8-DB523506802B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7F6377-251E-4AEB-965B-A38B36733600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132CC03-7884-448A-8C05-B377B71E9364}">
      <dgm:prSet phldrT="[Текст]"/>
      <dgm:spPr/>
      <dgm:t>
        <a:bodyPr/>
        <a:lstStyle/>
        <a:p>
          <a:r>
            <a:rPr lang="uk-UA" dirty="0"/>
            <a:t>Егоїзм</a:t>
          </a:r>
        </a:p>
      </dgm:t>
    </dgm:pt>
    <dgm:pt modelId="{D8007FFA-84EA-40B3-A366-1D7D3865C3D7}" type="parTrans" cxnId="{0620712F-B234-4801-A182-A1FC8CF5FD78}">
      <dgm:prSet/>
      <dgm:spPr/>
      <dgm:t>
        <a:bodyPr/>
        <a:lstStyle/>
        <a:p>
          <a:endParaRPr lang="uk-UA"/>
        </a:p>
      </dgm:t>
    </dgm:pt>
    <dgm:pt modelId="{69109AC7-4C81-4A74-BCF4-8E3F87907B07}" type="sibTrans" cxnId="{0620712F-B234-4801-A182-A1FC8CF5FD78}">
      <dgm:prSet/>
      <dgm:spPr/>
      <dgm:t>
        <a:bodyPr/>
        <a:lstStyle/>
        <a:p>
          <a:endParaRPr lang="uk-UA"/>
        </a:p>
      </dgm:t>
    </dgm:pt>
    <dgm:pt modelId="{86FB5D48-3C61-4B5B-8A7E-F333BA24EDE5}">
      <dgm:prSet phldrT="[Текст]"/>
      <dgm:spPr/>
      <dgm:t>
        <a:bodyPr/>
        <a:lstStyle/>
        <a:p>
          <a:r>
            <a:rPr lang="uk-UA" dirty="0"/>
            <a:t>Самолюбство</a:t>
          </a:r>
        </a:p>
      </dgm:t>
    </dgm:pt>
    <dgm:pt modelId="{683F6526-666F-4896-8B68-3BED831B4DB5}" type="parTrans" cxnId="{C898DC5E-6A3C-49A3-A16B-88A3767EA654}">
      <dgm:prSet/>
      <dgm:spPr/>
      <dgm:t>
        <a:bodyPr/>
        <a:lstStyle/>
        <a:p>
          <a:endParaRPr lang="uk-UA"/>
        </a:p>
      </dgm:t>
    </dgm:pt>
    <dgm:pt modelId="{8392792E-C9B5-46E4-A295-C87AAF8382BB}" type="sibTrans" cxnId="{C898DC5E-6A3C-49A3-A16B-88A3767EA654}">
      <dgm:prSet/>
      <dgm:spPr/>
      <dgm:t>
        <a:bodyPr/>
        <a:lstStyle/>
        <a:p>
          <a:endParaRPr lang="uk-UA"/>
        </a:p>
      </dgm:t>
    </dgm:pt>
    <dgm:pt modelId="{3C22AAC7-4532-4F9F-B31D-56BC5642DF6F}">
      <dgm:prSet phldrT="[Текст]"/>
      <dgm:spPr/>
      <dgm:t>
        <a:bodyPr/>
        <a:lstStyle/>
        <a:p>
          <a:r>
            <a:rPr lang="uk-UA" dirty="0"/>
            <a:t>Філантропія</a:t>
          </a:r>
        </a:p>
      </dgm:t>
    </dgm:pt>
    <dgm:pt modelId="{97A7585E-1624-4CBC-960C-8E38450C40E0}" type="parTrans" cxnId="{3DFE20C4-2763-4968-85AE-399235B2A956}">
      <dgm:prSet/>
      <dgm:spPr/>
      <dgm:t>
        <a:bodyPr/>
        <a:lstStyle/>
        <a:p>
          <a:endParaRPr lang="uk-UA"/>
        </a:p>
      </dgm:t>
    </dgm:pt>
    <dgm:pt modelId="{AF870386-0400-47DC-A3F4-F280EF76057E}" type="sibTrans" cxnId="{3DFE20C4-2763-4968-85AE-399235B2A956}">
      <dgm:prSet/>
      <dgm:spPr/>
      <dgm:t>
        <a:bodyPr/>
        <a:lstStyle/>
        <a:p>
          <a:endParaRPr lang="uk-UA"/>
        </a:p>
      </dgm:t>
    </dgm:pt>
    <dgm:pt modelId="{BA6B8401-37D1-4D26-88B9-9346349468F1}">
      <dgm:prSet phldrT="[Текст]"/>
      <dgm:spPr/>
      <dgm:t>
        <a:bodyPr/>
        <a:lstStyle/>
        <a:p>
          <a:r>
            <a:rPr lang="uk-UA" dirty="0"/>
            <a:t>Симбіоз (гібрид) альтруїзму та власних інтересів</a:t>
          </a:r>
        </a:p>
      </dgm:t>
    </dgm:pt>
    <dgm:pt modelId="{3E32C7E8-879E-464E-A4E0-D786C5BDE678}" type="parTrans" cxnId="{7E4DE456-7EF8-45B2-8D5E-1B811AE6C3CE}">
      <dgm:prSet/>
      <dgm:spPr/>
      <dgm:t>
        <a:bodyPr/>
        <a:lstStyle/>
        <a:p>
          <a:endParaRPr lang="uk-UA"/>
        </a:p>
      </dgm:t>
    </dgm:pt>
    <dgm:pt modelId="{C106985F-68F9-41A8-B965-BE53B0840ECD}" type="sibTrans" cxnId="{7E4DE456-7EF8-45B2-8D5E-1B811AE6C3CE}">
      <dgm:prSet/>
      <dgm:spPr/>
      <dgm:t>
        <a:bodyPr/>
        <a:lstStyle/>
        <a:p>
          <a:endParaRPr lang="uk-UA"/>
        </a:p>
      </dgm:t>
    </dgm:pt>
    <dgm:pt modelId="{3F9CEF69-CAAD-4290-B0E0-82F21EAEF741}" type="pres">
      <dgm:prSet presAssocID="{B67F6377-251E-4AEB-965B-A38B36733600}" presName="Name0" presStyleCnt="0">
        <dgm:presLayoutVars>
          <dgm:chMax val="4"/>
          <dgm:resizeHandles val="exact"/>
        </dgm:presLayoutVars>
      </dgm:prSet>
      <dgm:spPr/>
    </dgm:pt>
    <dgm:pt modelId="{1629D3B9-1253-4113-860A-4DEEAEFD529A}" type="pres">
      <dgm:prSet presAssocID="{B67F6377-251E-4AEB-965B-A38B36733600}" presName="ellipse" presStyleLbl="trBgShp" presStyleIdx="0" presStyleCnt="1"/>
      <dgm:spPr/>
    </dgm:pt>
    <dgm:pt modelId="{89580046-99BA-4CD5-BCD6-5CBCE585DE76}" type="pres">
      <dgm:prSet presAssocID="{B67F6377-251E-4AEB-965B-A38B36733600}" presName="arrow1" presStyleLbl="fgShp" presStyleIdx="0" presStyleCnt="1"/>
      <dgm:spPr/>
    </dgm:pt>
    <dgm:pt modelId="{3C35A166-5632-4455-A211-8F1A3510E3D5}" type="pres">
      <dgm:prSet presAssocID="{B67F6377-251E-4AEB-965B-A38B36733600}" presName="rectangle" presStyleLbl="revTx" presStyleIdx="0" presStyleCnt="1">
        <dgm:presLayoutVars>
          <dgm:bulletEnabled val="1"/>
        </dgm:presLayoutVars>
      </dgm:prSet>
      <dgm:spPr/>
    </dgm:pt>
    <dgm:pt modelId="{61BDE9AB-55F1-414B-8F94-918489AFEE84}" type="pres">
      <dgm:prSet presAssocID="{86FB5D48-3C61-4B5B-8A7E-F333BA24EDE5}" presName="item1" presStyleLbl="node1" presStyleIdx="0" presStyleCnt="3">
        <dgm:presLayoutVars>
          <dgm:bulletEnabled val="1"/>
        </dgm:presLayoutVars>
      </dgm:prSet>
      <dgm:spPr/>
    </dgm:pt>
    <dgm:pt modelId="{1B8B55A6-B0CE-4387-A470-994A4B96045B}" type="pres">
      <dgm:prSet presAssocID="{3C22AAC7-4532-4F9F-B31D-56BC5642DF6F}" presName="item2" presStyleLbl="node1" presStyleIdx="1" presStyleCnt="3">
        <dgm:presLayoutVars>
          <dgm:bulletEnabled val="1"/>
        </dgm:presLayoutVars>
      </dgm:prSet>
      <dgm:spPr/>
    </dgm:pt>
    <dgm:pt modelId="{DE147E8E-7123-4D25-A91F-9640DA0C2B5D}" type="pres">
      <dgm:prSet presAssocID="{BA6B8401-37D1-4D26-88B9-9346349468F1}" presName="item3" presStyleLbl="node1" presStyleIdx="2" presStyleCnt="3">
        <dgm:presLayoutVars>
          <dgm:bulletEnabled val="1"/>
        </dgm:presLayoutVars>
      </dgm:prSet>
      <dgm:spPr/>
    </dgm:pt>
    <dgm:pt modelId="{7D7C309E-5A9A-437D-B211-C3C673B015DB}" type="pres">
      <dgm:prSet presAssocID="{B67F6377-251E-4AEB-965B-A38B36733600}" presName="funnel" presStyleLbl="trAlignAcc1" presStyleIdx="0" presStyleCnt="1"/>
      <dgm:spPr/>
    </dgm:pt>
  </dgm:ptLst>
  <dgm:cxnLst>
    <dgm:cxn modelId="{28E05F1F-D651-49C7-ADEC-81E051895B34}" type="presOf" srcId="{BA6B8401-37D1-4D26-88B9-9346349468F1}" destId="{3C35A166-5632-4455-A211-8F1A3510E3D5}" srcOrd="0" destOrd="0" presId="urn:microsoft.com/office/officeart/2005/8/layout/funnel1"/>
    <dgm:cxn modelId="{CAA2B625-9F06-4E7C-89F2-4CBCE69520FD}" type="presOf" srcId="{B67F6377-251E-4AEB-965B-A38B36733600}" destId="{3F9CEF69-CAAD-4290-B0E0-82F21EAEF741}" srcOrd="0" destOrd="0" presId="urn:microsoft.com/office/officeart/2005/8/layout/funnel1"/>
    <dgm:cxn modelId="{0620712F-B234-4801-A182-A1FC8CF5FD78}" srcId="{B67F6377-251E-4AEB-965B-A38B36733600}" destId="{7132CC03-7884-448A-8C05-B377B71E9364}" srcOrd="0" destOrd="0" parTransId="{D8007FFA-84EA-40B3-A366-1D7D3865C3D7}" sibTransId="{69109AC7-4C81-4A74-BCF4-8E3F87907B07}"/>
    <dgm:cxn modelId="{C898DC5E-6A3C-49A3-A16B-88A3767EA654}" srcId="{B67F6377-251E-4AEB-965B-A38B36733600}" destId="{86FB5D48-3C61-4B5B-8A7E-F333BA24EDE5}" srcOrd="1" destOrd="0" parTransId="{683F6526-666F-4896-8B68-3BED831B4DB5}" sibTransId="{8392792E-C9B5-46E4-A295-C87AAF8382BB}"/>
    <dgm:cxn modelId="{B6619545-D9CE-4851-A5F1-6E123CB48C36}" type="presOf" srcId="{86FB5D48-3C61-4B5B-8A7E-F333BA24EDE5}" destId="{1B8B55A6-B0CE-4387-A470-994A4B96045B}" srcOrd="0" destOrd="0" presId="urn:microsoft.com/office/officeart/2005/8/layout/funnel1"/>
    <dgm:cxn modelId="{7E4DE456-7EF8-45B2-8D5E-1B811AE6C3CE}" srcId="{B67F6377-251E-4AEB-965B-A38B36733600}" destId="{BA6B8401-37D1-4D26-88B9-9346349468F1}" srcOrd="3" destOrd="0" parTransId="{3E32C7E8-879E-464E-A4E0-D786C5BDE678}" sibTransId="{C106985F-68F9-41A8-B965-BE53B0840ECD}"/>
    <dgm:cxn modelId="{B53A1BA2-2C1F-4875-A12B-EFAF496B1885}" type="presOf" srcId="{7132CC03-7884-448A-8C05-B377B71E9364}" destId="{DE147E8E-7123-4D25-A91F-9640DA0C2B5D}" srcOrd="0" destOrd="0" presId="urn:microsoft.com/office/officeart/2005/8/layout/funnel1"/>
    <dgm:cxn modelId="{3DFE20C4-2763-4968-85AE-399235B2A956}" srcId="{B67F6377-251E-4AEB-965B-A38B36733600}" destId="{3C22AAC7-4532-4F9F-B31D-56BC5642DF6F}" srcOrd="2" destOrd="0" parTransId="{97A7585E-1624-4CBC-960C-8E38450C40E0}" sibTransId="{AF870386-0400-47DC-A3F4-F280EF76057E}"/>
    <dgm:cxn modelId="{4EDBB5E0-CDD6-4AD6-A165-E801C92F45B9}" type="presOf" srcId="{3C22AAC7-4532-4F9F-B31D-56BC5642DF6F}" destId="{61BDE9AB-55F1-414B-8F94-918489AFEE84}" srcOrd="0" destOrd="0" presId="urn:microsoft.com/office/officeart/2005/8/layout/funnel1"/>
    <dgm:cxn modelId="{E6A423C7-D17E-4EE9-ABBC-696355D836EC}" type="presParOf" srcId="{3F9CEF69-CAAD-4290-B0E0-82F21EAEF741}" destId="{1629D3B9-1253-4113-860A-4DEEAEFD529A}" srcOrd="0" destOrd="0" presId="urn:microsoft.com/office/officeart/2005/8/layout/funnel1"/>
    <dgm:cxn modelId="{F1294EE7-4F98-4F0A-9BF3-76A7EA8C7B94}" type="presParOf" srcId="{3F9CEF69-CAAD-4290-B0E0-82F21EAEF741}" destId="{89580046-99BA-4CD5-BCD6-5CBCE585DE76}" srcOrd="1" destOrd="0" presId="urn:microsoft.com/office/officeart/2005/8/layout/funnel1"/>
    <dgm:cxn modelId="{F7D2BCE5-098C-4F4F-B588-1BAE393267E4}" type="presParOf" srcId="{3F9CEF69-CAAD-4290-B0E0-82F21EAEF741}" destId="{3C35A166-5632-4455-A211-8F1A3510E3D5}" srcOrd="2" destOrd="0" presId="urn:microsoft.com/office/officeart/2005/8/layout/funnel1"/>
    <dgm:cxn modelId="{CE41C856-7993-4561-8BF5-DFD7B18FFBCA}" type="presParOf" srcId="{3F9CEF69-CAAD-4290-B0E0-82F21EAEF741}" destId="{61BDE9AB-55F1-414B-8F94-918489AFEE84}" srcOrd="3" destOrd="0" presId="urn:microsoft.com/office/officeart/2005/8/layout/funnel1"/>
    <dgm:cxn modelId="{403D23A5-44D9-4C19-A8BF-178A016179CB}" type="presParOf" srcId="{3F9CEF69-CAAD-4290-B0E0-82F21EAEF741}" destId="{1B8B55A6-B0CE-4387-A470-994A4B96045B}" srcOrd="4" destOrd="0" presId="urn:microsoft.com/office/officeart/2005/8/layout/funnel1"/>
    <dgm:cxn modelId="{662ED99B-8118-4183-BF55-4D1F6FCEB3B9}" type="presParOf" srcId="{3F9CEF69-CAAD-4290-B0E0-82F21EAEF741}" destId="{DE147E8E-7123-4D25-A91F-9640DA0C2B5D}" srcOrd="5" destOrd="0" presId="urn:microsoft.com/office/officeart/2005/8/layout/funnel1"/>
    <dgm:cxn modelId="{17D1E3ED-CDF1-4222-9520-4AC718849494}" type="presParOf" srcId="{3F9CEF69-CAAD-4290-B0E0-82F21EAEF741}" destId="{7D7C309E-5A9A-437D-B211-C3C673B015D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CFBB3D-2531-409C-A3E2-014A6FFD824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84F6560F-E235-498B-9CE2-13CBAA0FDCDC}">
      <dgm:prSet phldrT="[Текст]"/>
      <dgm:spPr/>
      <dgm:t>
        <a:bodyPr/>
        <a:lstStyle/>
        <a:p>
          <a:r>
            <a:rPr lang="uk-UA" dirty="0"/>
            <a:t>Планування</a:t>
          </a:r>
          <a:endParaRPr lang="ru-UA" dirty="0"/>
        </a:p>
      </dgm:t>
    </dgm:pt>
    <dgm:pt modelId="{D5645CEA-0F1F-4889-9C35-961CF49A3DF1}" type="parTrans" cxnId="{DBEC5C1A-1C78-43D2-ADB8-C82BE75ECFD0}">
      <dgm:prSet/>
      <dgm:spPr/>
      <dgm:t>
        <a:bodyPr/>
        <a:lstStyle/>
        <a:p>
          <a:endParaRPr lang="ru-UA"/>
        </a:p>
      </dgm:t>
    </dgm:pt>
    <dgm:pt modelId="{AFB0ED58-09E3-4DCC-99CF-776E5E671E9E}" type="sibTrans" cxnId="{DBEC5C1A-1C78-43D2-ADB8-C82BE75ECFD0}">
      <dgm:prSet/>
      <dgm:spPr/>
      <dgm:t>
        <a:bodyPr/>
        <a:lstStyle/>
        <a:p>
          <a:endParaRPr lang="ru-UA"/>
        </a:p>
      </dgm:t>
    </dgm:pt>
    <dgm:pt modelId="{2097A4F2-AB73-4EAF-B859-1901E2E8605F}">
      <dgm:prSet phldrT="[Текст]"/>
      <dgm:spPr/>
      <dgm:t>
        <a:bodyPr/>
        <a:lstStyle/>
        <a:p>
          <a:r>
            <a:rPr lang="uk-UA" dirty="0"/>
            <a:t>Пошук</a:t>
          </a:r>
          <a:endParaRPr lang="ru-UA" dirty="0"/>
        </a:p>
      </dgm:t>
    </dgm:pt>
    <dgm:pt modelId="{FB0226EC-5D1A-4C88-BB73-C856144C03A4}" type="parTrans" cxnId="{FE850E86-DCB2-4393-A591-739532C5DBC0}">
      <dgm:prSet/>
      <dgm:spPr/>
      <dgm:t>
        <a:bodyPr/>
        <a:lstStyle/>
        <a:p>
          <a:endParaRPr lang="ru-UA"/>
        </a:p>
      </dgm:t>
    </dgm:pt>
    <dgm:pt modelId="{BBC51FB9-2B7B-4DC8-9CD0-3D64D43F7F17}" type="sibTrans" cxnId="{FE850E86-DCB2-4393-A591-739532C5DBC0}">
      <dgm:prSet/>
      <dgm:spPr/>
      <dgm:t>
        <a:bodyPr/>
        <a:lstStyle/>
        <a:p>
          <a:endParaRPr lang="ru-UA"/>
        </a:p>
      </dgm:t>
    </dgm:pt>
    <dgm:pt modelId="{3027292F-1072-4EA3-96CF-1D7B9796726D}">
      <dgm:prSet phldrT="[Текст]"/>
      <dgm:spPr/>
      <dgm:t>
        <a:bodyPr/>
        <a:lstStyle/>
        <a:p>
          <a:r>
            <a:rPr lang="uk-UA" dirty="0"/>
            <a:t>Добір</a:t>
          </a:r>
          <a:endParaRPr lang="ru-UA" dirty="0"/>
        </a:p>
      </dgm:t>
    </dgm:pt>
    <dgm:pt modelId="{37B1A10D-D7FF-4483-91AE-9516DED3F728}" type="parTrans" cxnId="{5A0E9F9E-0E2D-42D3-85EE-51991C137FA7}">
      <dgm:prSet/>
      <dgm:spPr/>
      <dgm:t>
        <a:bodyPr/>
        <a:lstStyle/>
        <a:p>
          <a:endParaRPr lang="ru-UA"/>
        </a:p>
      </dgm:t>
    </dgm:pt>
    <dgm:pt modelId="{8058244E-8CA6-427A-A075-A00A39DF5D5F}" type="sibTrans" cxnId="{5A0E9F9E-0E2D-42D3-85EE-51991C137FA7}">
      <dgm:prSet/>
      <dgm:spPr/>
      <dgm:t>
        <a:bodyPr/>
        <a:lstStyle/>
        <a:p>
          <a:endParaRPr lang="ru-UA"/>
        </a:p>
      </dgm:t>
    </dgm:pt>
    <dgm:pt modelId="{1B366136-95DE-440D-B8D7-B317B8129F0D}">
      <dgm:prSet phldrT="[Текст]"/>
      <dgm:spPr/>
      <dgm:t>
        <a:bodyPr/>
        <a:lstStyle/>
        <a:p>
          <a:r>
            <a:rPr lang="uk-UA" dirty="0"/>
            <a:t>Наймання</a:t>
          </a:r>
          <a:endParaRPr lang="ru-UA" dirty="0"/>
        </a:p>
      </dgm:t>
    </dgm:pt>
    <dgm:pt modelId="{A39BAF88-F67E-4EE1-AF69-EB899FBD8511}" type="parTrans" cxnId="{BFBC1054-88BC-461A-B932-67642F483A49}">
      <dgm:prSet/>
      <dgm:spPr/>
      <dgm:t>
        <a:bodyPr/>
        <a:lstStyle/>
        <a:p>
          <a:endParaRPr lang="ru-UA"/>
        </a:p>
      </dgm:t>
    </dgm:pt>
    <dgm:pt modelId="{C58A21F0-F408-4658-97D8-79FD95C29274}" type="sibTrans" cxnId="{BFBC1054-88BC-461A-B932-67642F483A49}">
      <dgm:prSet/>
      <dgm:spPr/>
      <dgm:t>
        <a:bodyPr/>
        <a:lstStyle/>
        <a:p>
          <a:endParaRPr lang="ru-UA"/>
        </a:p>
      </dgm:t>
    </dgm:pt>
    <dgm:pt modelId="{0385B59D-C488-42E9-91A5-F20326EF2FF2}">
      <dgm:prSet phldrT="[Текст]"/>
      <dgm:spPr/>
      <dgm:t>
        <a:bodyPr/>
        <a:lstStyle/>
        <a:p>
          <a:r>
            <a:rPr lang="uk-UA" dirty="0"/>
            <a:t>Адаптація</a:t>
          </a:r>
          <a:endParaRPr lang="ru-UA" dirty="0"/>
        </a:p>
      </dgm:t>
    </dgm:pt>
    <dgm:pt modelId="{99CC88B0-E3AC-46E8-9FD3-14F7E650F60A}" type="parTrans" cxnId="{62686162-84F5-4EA6-884A-FDAB2D328904}">
      <dgm:prSet/>
      <dgm:spPr/>
      <dgm:t>
        <a:bodyPr/>
        <a:lstStyle/>
        <a:p>
          <a:endParaRPr lang="ru-UA"/>
        </a:p>
      </dgm:t>
    </dgm:pt>
    <dgm:pt modelId="{D2C59124-8B09-4D66-BE5C-6279686029EE}" type="sibTrans" cxnId="{62686162-84F5-4EA6-884A-FDAB2D328904}">
      <dgm:prSet/>
      <dgm:spPr/>
      <dgm:t>
        <a:bodyPr/>
        <a:lstStyle/>
        <a:p>
          <a:endParaRPr lang="ru-UA"/>
        </a:p>
      </dgm:t>
    </dgm:pt>
    <dgm:pt modelId="{4F8DB296-512F-4553-B3A2-1866DEAC39C3}">
      <dgm:prSet phldrT="[Текст]"/>
      <dgm:spPr/>
      <dgm:t>
        <a:bodyPr/>
        <a:lstStyle/>
        <a:p>
          <a:r>
            <a:rPr lang="uk-UA" dirty="0"/>
            <a:t>Розвиток</a:t>
          </a:r>
          <a:endParaRPr lang="ru-UA" dirty="0"/>
        </a:p>
      </dgm:t>
    </dgm:pt>
    <dgm:pt modelId="{D1426DF7-0417-4440-B6DA-ED752ADCCA9D}" type="parTrans" cxnId="{C4F3F7F3-4AF4-4EFA-93EF-9D4A910DD8B9}">
      <dgm:prSet/>
      <dgm:spPr/>
      <dgm:t>
        <a:bodyPr/>
        <a:lstStyle/>
        <a:p>
          <a:endParaRPr lang="ru-UA"/>
        </a:p>
      </dgm:t>
    </dgm:pt>
    <dgm:pt modelId="{EC8D8D3E-DAE1-4038-B531-40948E6C4C90}" type="sibTrans" cxnId="{C4F3F7F3-4AF4-4EFA-93EF-9D4A910DD8B9}">
      <dgm:prSet/>
      <dgm:spPr/>
      <dgm:t>
        <a:bodyPr/>
        <a:lstStyle/>
        <a:p>
          <a:endParaRPr lang="ru-UA"/>
        </a:p>
      </dgm:t>
    </dgm:pt>
    <dgm:pt modelId="{ECE5DA88-ADFF-46AF-BAF5-1DFBC7A6200E}">
      <dgm:prSet phldrT="[Текст]"/>
      <dgm:spPr/>
      <dgm:t>
        <a:bodyPr/>
        <a:lstStyle/>
        <a:p>
          <a:r>
            <a:rPr lang="uk-UA" dirty="0"/>
            <a:t>Мотивація</a:t>
          </a:r>
          <a:endParaRPr lang="ru-UA" dirty="0"/>
        </a:p>
      </dgm:t>
    </dgm:pt>
    <dgm:pt modelId="{2F768409-D455-45E6-A486-42A78CDDEE04}" type="parTrans" cxnId="{08FF8E6B-BA8D-47D9-99E5-E95ED3FC2AC0}">
      <dgm:prSet/>
      <dgm:spPr/>
      <dgm:t>
        <a:bodyPr/>
        <a:lstStyle/>
        <a:p>
          <a:endParaRPr lang="ru-UA"/>
        </a:p>
      </dgm:t>
    </dgm:pt>
    <dgm:pt modelId="{FF6043E8-35F7-44A8-93BC-A9CA607CD008}" type="sibTrans" cxnId="{08FF8E6B-BA8D-47D9-99E5-E95ED3FC2AC0}">
      <dgm:prSet/>
      <dgm:spPr/>
      <dgm:t>
        <a:bodyPr/>
        <a:lstStyle/>
        <a:p>
          <a:endParaRPr lang="ru-UA"/>
        </a:p>
      </dgm:t>
    </dgm:pt>
    <dgm:pt modelId="{6CDC0F57-9635-417D-A966-787A2DC1279B}" type="pres">
      <dgm:prSet presAssocID="{B4CFBB3D-2531-409C-A3E2-014A6FFD8246}" presName="Name0" presStyleCnt="0">
        <dgm:presLayoutVars>
          <dgm:dir/>
          <dgm:resizeHandles val="exact"/>
        </dgm:presLayoutVars>
      </dgm:prSet>
      <dgm:spPr/>
    </dgm:pt>
    <dgm:pt modelId="{3D6AA7A9-AD84-480B-8028-F444901F25D9}" type="pres">
      <dgm:prSet presAssocID="{B4CFBB3D-2531-409C-A3E2-014A6FFD8246}" presName="cycle" presStyleCnt="0"/>
      <dgm:spPr/>
    </dgm:pt>
    <dgm:pt modelId="{EAD9C1C1-A786-4771-9EAB-4ED886D7F883}" type="pres">
      <dgm:prSet presAssocID="{84F6560F-E235-498B-9CE2-13CBAA0FDCDC}" presName="nodeFirstNode" presStyleLbl="node1" presStyleIdx="0" presStyleCnt="7">
        <dgm:presLayoutVars>
          <dgm:bulletEnabled val="1"/>
        </dgm:presLayoutVars>
      </dgm:prSet>
      <dgm:spPr/>
    </dgm:pt>
    <dgm:pt modelId="{84553CCE-0A2B-4ACE-AFC4-3BE2AE85D558}" type="pres">
      <dgm:prSet presAssocID="{AFB0ED58-09E3-4DCC-99CF-776E5E671E9E}" presName="sibTransFirstNode" presStyleLbl="bgShp" presStyleIdx="0" presStyleCnt="1"/>
      <dgm:spPr/>
    </dgm:pt>
    <dgm:pt modelId="{F4C0EC1B-AE61-4C50-87BD-ED21BB9F8770}" type="pres">
      <dgm:prSet presAssocID="{2097A4F2-AB73-4EAF-B859-1901E2E8605F}" presName="nodeFollowingNodes" presStyleLbl="node1" presStyleIdx="1" presStyleCnt="7">
        <dgm:presLayoutVars>
          <dgm:bulletEnabled val="1"/>
        </dgm:presLayoutVars>
      </dgm:prSet>
      <dgm:spPr/>
    </dgm:pt>
    <dgm:pt modelId="{874DE7EF-2C26-4001-9FDA-33CFE80B35B0}" type="pres">
      <dgm:prSet presAssocID="{3027292F-1072-4EA3-96CF-1D7B9796726D}" presName="nodeFollowingNodes" presStyleLbl="node1" presStyleIdx="2" presStyleCnt="7">
        <dgm:presLayoutVars>
          <dgm:bulletEnabled val="1"/>
        </dgm:presLayoutVars>
      </dgm:prSet>
      <dgm:spPr/>
    </dgm:pt>
    <dgm:pt modelId="{1C7AC87B-0464-4190-A553-1DF58A4FC0EA}" type="pres">
      <dgm:prSet presAssocID="{1B366136-95DE-440D-B8D7-B317B8129F0D}" presName="nodeFollowingNodes" presStyleLbl="node1" presStyleIdx="3" presStyleCnt="7">
        <dgm:presLayoutVars>
          <dgm:bulletEnabled val="1"/>
        </dgm:presLayoutVars>
      </dgm:prSet>
      <dgm:spPr/>
    </dgm:pt>
    <dgm:pt modelId="{ACA20258-9E32-4E8A-B89B-38E184D93974}" type="pres">
      <dgm:prSet presAssocID="{0385B59D-C488-42E9-91A5-F20326EF2FF2}" presName="nodeFollowingNodes" presStyleLbl="node1" presStyleIdx="4" presStyleCnt="7">
        <dgm:presLayoutVars>
          <dgm:bulletEnabled val="1"/>
        </dgm:presLayoutVars>
      </dgm:prSet>
      <dgm:spPr/>
    </dgm:pt>
    <dgm:pt modelId="{95566BF4-635C-4783-BB5E-128C57EF732C}" type="pres">
      <dgm:prSet presAssocID="{4F8DB296-512F-4553-B3A2-1866DEAC39C3}" presName="nodeFollowingNodes" presStyleLbl="node1" presStyleIdx="5" presStyleCnt="7">
        <dgm:presLayoutVars>
          <dgm:bulletEnabled val="1"/>
        </dgm:presLayoutVars>
      </dgm:prSet>
      <dgm:spPr/>
    </dgm:pt>
    <dgm:pt modelId="{B8279513-88EE-46CF-A058-1A0CFF714B44}" type="pres">
      <dgm:prSet presAssocID="{ECE5DA88-ADFF-46AF-BAF5-1DFBC7A6200E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DBEC5C1A-1C78-43D2-ADB8-C82BE75ECFD0}" srcId="{B4CFBB3D-2531-409C-A3E2-014A6FFD8246}" destId="{84F6560F-E235-498B-9CE2-13CBAA0FDCDC}" srcOrd="0" destOrd="0" parTransId="{D5645CEA-0F1F-4889-9C35-961CF49A3DF1}" sibTransId="{AFB0ED58-09E3-4DCC-99CF-776E5E671E9E}"/>
    <dgm:cxn modelId="{FEFA5421-B4FE-42DF-8818-9696CEE72087}" type="presOf" srcId="{B4CFBB3D-2531-409C-A3E2-014A6FFD8246}" destId="{6CDC0F57-9635-417D-A966-787A2DC1279B}" srcOrd="0" destOrd="0" presId="urn:microsoft.com/office/officeart/2005/8/layout/cycle3"/>
    <dgm:cxn modelId="{C129A62A-603E-435D-B7CD-35E699F2AC6E}" type="presOf" srcId="{1B366136-95DE-440D-B8D7-B317B8129F0D}" destId="{1C7AC87B-0464-4190-A553-1DF58A4FC0EA}" srcOrd="0" destOrd="0" presId="urn:microsoft.com/office/officeart/2005/8/layout/cycle3"/>
    <dgm:cxn modelId="{BD53C25E-FEE1-4874-96D5-FD5C510D8054}" type="presOf" srcId="{0385B59D-C488-42E9-91A5-F20326EF2FF2}" destId="{ACA20258-9E32-4E8A-B89B-38E184D93974}" srcOrd="0" destOrd="0" presId="urn:microsoft.com/office/officeart/2005/8/layout/cycle3"/>
    <dgm:cxn modelId="{62686162-84F5-4EA6-884A-FDAB2D328904}" srcId="{B4CFBB3D-2531-409C-A3E2-014A6FFD8246}" destId="{0385B59D-C488-42E9-91A5-F20326EF2FF2}" srcOrd="4" destOrd="0" parTransId="{99CC88B0-E3AC-46E8-9FD3-14F7E650F60A}" sibTransId="{D2C59124-8B09-4D66-BE5C-6279686029EE}"/>
    <dgm:cxn modelId="{08FF8E6B-BA8D-47D9-99E5-E95ED3FC2AC0}" srcId="{B4CFBB3D-2531-409C-A3E2-014A6FFD8246}" destId="{ECE5DA88-ADFF-46AF-BAF5-1DFBC7A6200E}" srcOrd="6" destOrd="0" parTransId="{2F768409-D455-45E6-A486-42A78CDDEE04}" sibTransId="{FF6043E8-35F7-44A8-93BC-A9CA607CD008}"/>
    <dgm:cxn modelId="{2C0E4B6C-F9EA-4C4C-8CA2-93106FF2B03D}" type="presOf" srcId="{AFB0ED58-09E3-4DCC-99CF-776E5E671E9E}" destId="{84553CCE-0A2B-4ACE-AFC4-3BE2AE85D558}" srcOrd="0" destOrd="0" presId="urn:microsoft.com/office/officeart/2005/8/layout/cycle3"/>
    <dgm:cxn modelId="{A675D64E-DC72-4B43-8CBB-EA3E27193473}" type="presOf" srcId="{2097A4F2-AB73-4EAF-B859-1901E2E8605F}" destId="{F4C0EC1B-AE61-4C50-87BD-ED21BB9F8770}" srcOrd="0" destOrd="0" presId="urn:microsoft.com/office/officeart/2005/8/layout/cycle3"/>
    <dgm:cxn modelId="{BFBC1054-88BC-461A-B932-67642F483A49}" srcId="{B4CFBB3D-2531-409C-A3E2-014A6FFD8246}" destId="{1B366136-95DE-440D-B8D7-B317B8129F0D}" srcOrd="3" destOrd="0" parTransId="{A39BAF88-F67E-4EE1-AF69-EB899FBD8511}" sibTransId="{C58A21F0-F408-4658-97D8-79FD95C29274}"/>
    <dgm:cxn modelId="{5BF9DB59-1480-4C4F-B7B5-30B332B0114A}" type="presOf" srcId="{84F6560F-E235-498B-9CE2-13CBAA0FDCDC}" destId="{EAD9C1C1-A786-4771-9EAB-4ED886D7F883}" srcOrd="0" destOrd="0" presId="urn:microsoft.com/office/officeart/2005/8/layout/cycle3"/>
    <dgm:cxn modelId="{FE850E86-DCB2-4393-A591-739532C5DBC0}" srcId="{B4CFBB3D-2531-409C-A3E2-014A6FFD8246}" destId="{2097A4F2-AB73-4EAF-B859-1901E2E8605F}" srcOrd="1" destOrd="0" parTransId="{FB0226EC-5D1A-4C88-BB73-C856144C03A4}" sibTransId="{BBC51FB9-2B7B-4DC8-9CD0-3D64D43F7F17}"/>
    <dgm:cxn modelId="{5A0E9F9E-0E2D-42D3-85EE-51991C137FA7}" srcId="{B4CFBB3D-2531-409C-A3E2-014A6FFD8246}" destId="{3027292F-1072-4EA3-96CF-1D7B9796726D}" srcOrd="2" destOrd="0" parTransId="{37B1A10D-D7FF-4483-91AE-9516DED3F728}" sibTransId="{8058244E-8CA6-427A-A075-A00A39DF5D5F}"/>
    <dgm:cxn modelId="{2AD0BCC9-D86F-4615-B8B9-FFF60217725A}" type="presOf" srcId="{ECE5DA88-ADFF-46AF-BAF5-1DFBC7A6200E}" destId="{B8279513-88EE-46CF-A058-1A0CFF714B44}" srcOrd="0" destOrd="0" presId="urn:microsoft.com/office/officeart/2005/8/layout/cycle3"/>
    <dgm:cxn modelId="{28074DCA-F11D-4F58-84BE-2511F87D2F2A}" type="presOf" srcId="{3027292F-1072-4EA3-96CF-1D7B9796726D}" destId="{874DE7EF-2C26-4001-9FDA-33CFE80B35B0}" srcOrd="0" destOrd="0" presId="urn:microsoft.com/office/officeart/2005/8/layout/cycle3"/>
    <dgm:cxn modelId="{E6F3F7EE-2658-4697-922A-9CC1DBD0FD86}" type="presOf" srcId="{4F8DB296-512F-4553-B3A2-1866DEAC39C3}" destId="{95566BF4-635C-4783-BB5E-128C57EF732C}" srcOrd="0" destOrd="0" presId="urn:microsoft.com/office/officeart/2005/8/layout/cycle3"/>
    <dgm:cxn modelId="{C4F3F7F3-4AF4-4EFA-93EF-9D4A910DD8B9}" srcId="{B4CFBB3D-2531-409C-A3E2-014A6FFD8246}" destId="{4F8DB296-512F-4553-B3A2-1866DEAC39C3}" srcOrd="5" destOrd="0" parTransId="{D1426DF7-0417-4440-B6DA-ED752ADCCA9D}" sibTransId="{EC8D8D3E-DAE1-4038-B531-40948E6C4C90}"/>
    <dgm:cxn modelId="{9911A75D-6B05-4CBB-BA89-A332651379EA}" type="presParOf" srcId="{6CDC0F57-9635-417D-A966-787A2DC1279B}" destId="{3D6AA7A9-AD84-480B-8028-F444901F25D9}" srcOrd="0" destOrd="0" presId="urn:microsoft.com/office/officeart/2005/8/layout/cycle3"/>
    <dgm:cxn modelId="{66C03DBB-01B1-4F6D-9CBD-F7C1DEEFADCE}" type="presParOf" srcId="{3D6AA7A9-AD84-480B-8028-F444901F25D9}" destId="{EAD9C1C1-A786-4771-9EAB-4ED886D7F883}" srcOrd="0" destOrd="0" presId="urn:microsoft.com/office/officeart/2005/8/layout/cycle3"/>
    <dgm:cxn modelId="{B4F6536F-046E-4651-82B4-E7EB5CF4CBFB}" type="presParOf" srcId="{3D6AA7A9-AD84-480B-8028-F444901F25D9}" destId="{84553CCE-0A2B-4ACE-AFC4-3BE2AE85D558}" srcOrd="1" destOrd="0" presId="urn:microsoft.com/office/officeart/2005/8/layout/cycle3"/>
    <dgm:cxn modelId="{47CE3AF7-8CC2-434C-B4C9-559D5AFF8F84}" type="presParOf" srcId="{3D6AA7A9-AD84-480B-8028-F444901F25D9}" destId="{F4C0EC1B-AE61-4C50-87BD-ED21BB9F8770}" srcOrd="2" destOrd="0" presId="urn:microsoft.com/office/officeart/2005/8/layout/cycle3"/>
    <dgm:cxn modelId="{6E10FA16-32D2-4F88-96AD-BEA434C5FFA8}" type="presParOf" srcId="{3D6AA7A9-AD84-480B-8028-F444901F25D9}" destId="{874DE7EF-2C26-4001-9FDA-33CFE80B35B0}" srcOrd="3" destOrd="0" presId="urn:microsoft.com/office/officeart/2005/8/layout/cycle3"/>
    <dgm:cxn modelId="{6E971DDA-02EA-4860-826C-48F15BFFD1AA}" type="presParOf" srcId="{3D6AA7A9-AD84-480B-8028-F444901F25D9}" destId="{1C7AC87B-0464-4190-A553-1DF58A4FC0EA}" srcOrd="4" destOrd="0" presId="urn:microsoft.com/office/officeart/2005/8/layout/cycle3"/>
    <dgm:cxn modelId="{2BC9BC34-FE10-45E4-BD2C-10D06FBDFDD8}" type="presParOf" srcId="{3D6AA7A9-AD84-480B-8028-F444901F25D9}" destId="{ACA20258-9E32-4E8A-B89B-38E184D93974}" srcOrd="5" destOrd="0" presId="urn:microsoft.com/office/officeart/2005/8/layout/cycle3"/>
    <dgm:cxn modelId="{8D5FCF7A-83DB-42A0-BAE0-37E0A4166BEF}" type="presParOf" srcId="{3D6AA7A9-AD84-480B-8028-F444901F25D9}" destId="{95566BF4-635C-4783-BB5E-128C57EF732C}" srcOrd="6" destOrd="0" presId="urn:microsoft.com/office/officeart/2005/8/layout/cycle3"/>
    <dgm:cxn modelId="{3038B674-DCD9-46A2-A09B-3E05121235D7}" type="presParOf" srcId="{3D6AA7A9-AD84-480B-8028-F444901F25D9}" destId="{B8279513-88EE-46CF-A058-1A0CFF714B44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1BDD4D-F0D9-4AE9-A0F4-1AD23C975A7D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99174A17-5AC2-49A3-8DAE-857ABDB8734F}">
      <dgm:prSet phldrT="[Текст]"/>
      <dgm:spPr/>
      <dgm:t>
        <a:bodyPr/>
        <a:lstStyle/>
        <a:p>
          <a:r>
            <a:rPr lang="uk-UA" dirty="0"/>
            <a:t>Стратегічний рівень</a:t>
          </a:r>
          <a:endParaRPr lang="ru-UA" dirty="0"/>
        </a:p>
      </dgm:t>
    </dgm:pt>
    <dgm:pt modelId="{52635565-44FA-4A1A-A6C3-E6A5D8220104}" type="parTrans" cxnId="{84D8859D-B47C-41AB-849E-A33E517E5B19}">
      <dgm:prSet/>
      <dgm:spPr/>
      <dgm:t>
        <a:bodyPr/>
        <a:lstStyle/>
        <a:p>
          <a:endParaRPr lang="ru-UA"/>
        </a:p>
      </dgm:t>
    </dgm:pt>
    <dgm:pt modelId="{4DDB3015-29FD-4E9C-A5C6-65CB97FECABF}" type="sibTrans" cxnId="{84D8859D-B47C-41AB-849E-A33E517E5B19}">
      <dgm:prSet/>
      <dgm:spPr/>
      <dgm:t>
        <a:bodyPr/>
        <a:lstStyle/>
        <a:p>
          <a:endParaRPr lang="ru-UA"/>
        </a:p>
      </dgm:t>
    </dgm:pt>
    <dgm:pt modelId="{DADA2671-35B2-4E0A-9841-1FF54B423B13}">
      <dgm:prSet phldrT="[Текст]"/>
      <dgm:spPr/>
      <dgm:t>
        <a:bodyPr/>
        <a:lstStyle/>
        <a:p>
          <a:r>
            <a:rPr lang="uk-UA" dirty="0"/>
            <a:t>Кадрові заходи відповідно до перспектив розвитку</a:t>
          </a:r>
          <a:endParaRPr lang="ru-UA" dirty="0"/>
        </a:p>
      </dgm:t>
    </dgm:pt>
    <dgm:pt modelId="{8D29EFD0-FCB5-4FE6-851B-CCF20F45B7FC}" type="parTrans" cxnId="{1DF1564D-D58E-4B8A-965C-B2A23AC9FA0D}">
      <dgm:prSet/>
      <dgm:spPr/>
      <dgm:t>
        <a:bodyPr/>
        <a:lstStyle/>
        <a:p>
          <a:endParaRPr lang="ru-UA"/>
        </a:p>
      </dgm:t>
    </dgm:pt>
    <dgm:pt modelId="{8BDD6056-DDD3-4034-B405-209576DF195E}" type="sibTrans" cxnId="{1DF1564D-D58E-4B8A-965C-B2A23AC9FA0D}">
      <dgm:prSet/>
      <dgm:spPr/>
      <dgm:t>
        <a:bodyPr/>
        <a:lstStyle/>
        <a:p>
          <a:endParaRPr lang="ru-UA"/>
        </a:p>
      </dgm:t>
    </dgm:pt>
    <dgm:pt modelId="{EC5C606D-CCD6-46CD-981D-6F01836B7293}">
      <dgm:prSet phldrT="[Текст]"/>
      <dgm:spPr/>
      <dgm:t>
        <a:bodyPr/>
        <a:lstStyle/>
        <a:p>
          <a:r>
            <a:rPr lang="uk-UA" dirty="0"/>
            <a:t>Розробка альтернатив </a:t>
          </a:r>
          <a:r>
            <a:rPr lang="uk-UA" dirty="0" err="1"/>
            <a:t>внутрішньофірмової</a:t>
          </a:r>
          <a:r>
            <a:rPr lang="uk-UA" dirty="0"/>
            <a:t> кооперації</a:t>
          </a:r>
          <a:endParaRPr lang="ru-UA" dirty="0"/>
        </a:p>
      </dgm:t>
    </dgm:pt>
    <dgm:pt modelId="{7505D216-3275-4068-8FD5-C2534E1AFA09}" type="parTrans" cxnId="{F6040A98-9D79-4D74-9EE1-C02A20D0D1DA}">
      <dgm:prSet/>
      <dgm:spPr/>
      <dgm:t>
        <a:bodyPr/>
        <a:lstStyle/>
        <a:p>
          <a:endParaRPr lang="ru-UA"/>
        </a:p>
      </dgm:t>
    </dgm:pt>
    <dgm:pt modelId="{FD97C4F3-43C4-43E9-B774-C769C38D1070}" type="sibTrans" cxnId="{F6040A98-9D79-4D74-9EE1-C02A20D0D1DA}">
      <dgm:prSet/>
      <dgm:spPr/>
      <dgm:t>
        <a:bodyPr/>
        <a:lstStyle/>
        <a:p>
          <a:endParaRPr lang="ru-UA"/>
        </a:p>
      </dgm:t>
    </dgm:pt>
    <dgm:pt modelId="{9DB4340F-2C58-4144-9955-837135142C5F}">
      <dgm:prSet phldrT="[Текст]"/>
      <dgm:spPr/>
      <dgm:t>
        <a:bodyPr/>
        <a:lstStyle/>
        <a:p>
          <a:r>
            <a:rPr lang="uk-UA" dirty="0"/>
            <a:t>Тактичний рівень</a:t>
          </a:r>
          <a:endParaRPr lang="ru-UA" dirty="0"/>
        </a:p>
      </dgm:t>
    </dgm:pt>
    <dgm:pt modelId="{561B4960-C58A-4928-B69C-971F66A4A2A9}" type="parTrans" cxnId="{32CF8F64-9BA3-48AB-9EE6-FE37FADF03E2}">
      <dgm:prSet/>
      <dgm:spPr/>
      <dgm:t>
        <a:bodyPr/>
        <a:lstStyle/>
        <a:p>
          <a:endParaRPr lang="ru-UA"/>
        </a:p>
      </dgm:t>
    </dgm:pt>
    <dgm:pt modelId="{9161CF65-F268-4922-8645-881DF79B7340}" type="sibTrans" cxnId="{32CF8F64-9BA3-48AB-9EE6-FE37FADF03E2}">
      <dgm:prSet/>
      <dgm:spPr/>
      <dgm:t>
        <a:bodyPr/>
        <a:lstStyle/>
        <a:p>
          <a:endParaRPr lang="ru-UA"/>
        </a:p>
      </dgm:t>
    </dgm:pt>
    <dgm:pt modelId="{C19240E8-A663-4F30-8438-42A247CD59DD}">
      <dgm:prSet phldrT="[Текст]"/>
      <dgm:spPr/>
      <dgm:t>
        <a:bodyPr/>
        <a:lstStyle/>
        <a:p>
          <a:r>
            <a:rPr lang="uk-UA" dirty="0"/>
            <a:t>Кадрові заходи відповідно до виконання планових завдань</a:t>
          </a:r>
          <a:endParaRPr lang="ru-UA" dirty="0"/>
        </a:p>
      </dgm:t>
    </dgm:pt>
    <dgm:pt modelId="{8257A115-A275-438D-84C0-8AD191030DBD}" type="parTrans" cxnId="{AFE78B15-553D-4323-8179-E09A5E674353}">
      <dgm:prSet/>
      <dgm:spPr/>
      <dgm:t>
        <a:bodyPr/>
        <a:lstStyle/>
        <a:p>
          <a:endParaRPr lang="ru-UA"/>
        </a:p>
      </dgm:t>
    </dgm:pt>
    <dgm:pt modelId="{AC4F3BCC-3108-44A0-A08C-BDD7EBDF4836}" type="sibTrans" cxnId="{AFE78B15-553D-4323-8179-E09A5E674353}">
      <dgm:prSet/>
      <dgm:spPr/>
      <dgm:t>
        <a:bodyPr/>
        <a:lstStyle/>
        <a:p>
          <a:endParaRPr lang="ru-UA"/>
        </a:p>
      </dgm:t>
    </dgm:pt>
    <dgm:pt modelId="{E6BE0829-A3B9-45D3-9BF3-720742379FB6}">
      <dgm:prSet phldrT="[Текст]"/>
      <dgm:spPr/>
      <dgm:t>
        <a:bodyPr/>
        <a:lstStyle/>
        <a:p>
          <a:r>
            <a:rPr lang="uk-UA" dirty="0"/>
            <a:t>Формування нових кадрових структур</a:t>
          </a:r>
          <a:endParaRPr lang="ru-UA" dirty="0"/>
        </a:p>
      </dgm:t>
    </dgm:pt>
    <dgm:pt modelId="{0273DE37-49A7-4FDF-9C80-AE49EE2B6EE3}" type="parTrans" cxnId="{17C1310B-D522-4732-B730-D6E7A590E197}">
      <dgm:prSet/>
      <dgm:spPr/>
      <dgm:t>
        <a:bodyPr/>
        <a:lstStyle/>
        <a:p>
          <a:endParaRPr lang="ru-UA"/>
        </a:p>
      </dgm:t>
    </dgm:pt>
    <dgm:pt modelId="{F745644D-63E6-431B-8FF4-C867E1561AC3}" type="sibTrans" cxnId="{17C1310B-D522-4732-B730-D6E7A590E197}">
      <dgm:prSet/>
      <dgm:spPr/>
      <dgm:t>
        <a:bodyPr/>
        <a:lstStyle/>
        <a:p>
          <a:endParaRPr lang="ru-UA"/>
        </a:p>
      </dgm:t>
    </dgm:pt>
    <dgm:pt modelId="{021CB4E2-0021-4F14-B7C0-2C65CC284857}">
      <dgm:prSet phldrT="[Текст]"/>
      <dgm:spPr/>
      <dgm:t>
        <a:bodyPr/>
        <a:lstStyle/>
        <a:p>
          <a:r>
            <a:rPr lang="uk-UA" dirty="0"/>
            <a:t>Розробка процедур і механізмів управління персоналом</a:t>
          </a:r>
          <a:endParaRPr lang="ru-UA" dirty="0"/>
        </a:p>
      </dgm:t>
    </dgm:pt>
    <dgm:pt modelId="{FDD83CC0-F160-4C1A-8445-9FCFF10A7099}" type="parTrans" cxnId="{3DCB1EF5-9DE8-4A60-8E09-52AE0E289C0C}">
      <dgm:prSet/>
      <dgm:spPr/>
      <dgm:t>
        <a:bodyPr/>
        <a:lstStyle/>
        <a:p>
          <a:endParaRPr lang="ru-UA"/>
        </a:p>
      </dgm:t>
    </dgm:pt>
    <dgm:pt modelId="{D3912052-34A4-4AF7-95AD-E8B453BCC99C}" type="sibTrans" cxnId="{3DCB1EF5-9DE8-4A60-8E09-52AE0E289C0C}">
      <dgm:prSet/>
      <dgm:spPr/>
      <dgm:t>
        <a:bodyPr/>
        <a:lstStyle/>
        <a:p>
          <a:endParaRPr lang="ru-UA"/>
        </a:p>
      </dgm:t>
    </dgm:pt>
    <dgm:pt modelId="{121A0CD0-B7BA-4E3B-BD4F-DC2E4989F4CF}">
      <dgm:prSet phldrT="[Текст]"/>
      <dgm:spPr/>
      <dgm:t>
        <a:bodyPr/>
        <a:lstStyle/>
        <a:p>
          <a:r>
            <a:rPr lang="uk-UA" dirty="0"/>
            <a:t>Створення механізмів </a:t>
          </a:r>
          <a:r>
            <a:rPr lang="uk-UA" dirty="0" err="1"/>
            <a:t>внутрішньофірмової</a:t>
          </a:r>
          <a:r>
            <a:rPr lang="uk-UA" dirty="0"/>
            <a:t> кооперації</a:t>
          </a:r>
          <a:endParaRPr lang="ru-UA" dirty="0"/>
        </a:p>
      </dgm:t>
    </dgm:pt>
    <dgm:pt modelId="{312EB771-A970-4A4D-A7FC-74D0E0F253DB}" type="parTrans" cxnId="{DEAB54FE-DE8B-45AF-BA53-9260934BA061}">
      <dgm:prSet/>
      <dgm:spPr/>
      <dgm:t>
        <a:bodyPr/>
        <a:lstStyle/>
        <a:p>
          <a:endParaRPr lang="ru-UA"/>
        </a:p>
      </dgm:t>
    </dgm:pt>
    <dgm:pt modelId="{75141BA5-6297-4047-91C5-CAEFA49FE0AF}" type="sibTrans" cxnId="{DEAB54FE-DE8B-45AF-BA53-9260934BA061}">
      <dgm:prSet/>
      <dgm:spPr/>
      <dgm:t>
        <a:bodyPr/>
        <a:lstStyle/>
        <a:p>
          <a:endParaRPr lang="ru-UA"/>
        </a:p>
      </dgm:t>
    </dgm:pt>
    <dgm:pt modelId="{D10D7FB3-BE72-4394-9F30-9097D4B23872}">
      <dgm:prSet phldrT="[Текст]"/>
      <dgm:spPr/>
      <dgm:t>
        <a:bodyPr/>
        <a:lstStyle/>
        <a:p>
          <a:r>
            <a:rPr lang="uk-UA" dirty="0"/>
            <a:t>Формування концепції оплати праці, стимулювання</a:t>
          </a:r>
          <a:endParaRPr lang="ru-UA" dirty="0"/>
        </a:p>
      </dgm:t>
    </dgm:pt>
    <dgm:pt modelId="{19A87854-6A30-45B6-B4F4-1332B9C0884A}" type="parTrans" cxnId="{6DE100F8-4325-445B-90A5-4B95EF67B924}">
      <dgm:prSet/>
      <dgm:spPr/>
      <dgm:t>
        <a:bodyPr/>
        <a:lstStyle/>
        <a:p>
          <a:endParaRPr lang="ru-UA"/>
        </a:p>
      </dgm:t>
    </dgm:pt>
    <dgm:pt modelId="{DC35FB10-AE50-42AC-937C-26677F868EFD}" type="sibTrans" cxnId="{6DE100F8-4325-445B-90A5-4B95EF67B924}">
      <dgm:prSet/>
      <dgm:spPr/>
      <dgm:t>
        <a:bodyPr/>
        <a:lstStyle/>
        <a:p>
          <a:endParaRPr lang="ru-UA"/>
        </a:p>
      </dgm:t>
    </dgm:pt>
    <dgm:pt modelId="{25634BBF-CDBD-4896-AC06-B32C04FD2328}">
      <dgm:prSet phldrT="[Текст]"/>
      <dgm:spPr/>
      <dgm:t>
        <a:bodyPr/>
        <a:lstStyle/>
        <a:p>
          <a:r>
            <a:rPr lang="uk-UA" dirty="0"/>
            <a:t>Збереження і вивільнення кадрів</a:t>
          </a:r>
          <a:endParaRPr lang="ru-UA" dirty="0"/>
        </a:p>
      </dgm:t>
    </dgm:pt>
    <dgm:pt modelId="{DF35E7B2-A484-4A48-BE34-ADBEC564FB99}" type="parTrans" cxnId="{3DB8C092-5018-401D-8353-1FE0FA77C5EA}">
      <dgm:prSet/>
      <dgm:spPr/>
      <dgm:t>
        <a:bodyPr/>
        <a:lstStyle/>
        <a:p>
          <a:endParaRPr lang="ru-UA"/>
        </a:p>
      </dgm:t>
    </dgm:pt>
    <dgm:pt modelId="{3B25F319-55AE-4196-B29A-8BF137390642}" type="sibTrans" cxnId="{3DB8C092-5018-401D-8353-1FE0FA77C5EA}">
      <dgm:prSet/>
      <dgm:spPr/>
      <dgm:t>
        <a:bodyPr/>
        <a:lstStyle/>
        <a:p>
          <a:endParaRPr lang="ru-UA"/>
        </a:p>
      </dgm:t>
    </dgm:pt>
    <dgm:pt modelId="{C855B2D2-F8C0-40D4-A78E-967E8B1D3F22}">
      <dgm:prSet phldrT="[Текст]"/>
      <dgm:spPr/>
      <dgm:t>
        <a:bodyPr/>
        <a:lstStyle/>
        <a:p>
          <a:r>
            <a:rPr lang="uk-UA" dirty="0"/>
            <a:t>Розвиток персоналу</a:t>
          </a:r>
          <a:endParaRPr lang="ru-UA" dirty="0"/>
        </a:p>
      </dgm:t>
    </dgm:pt>
    <dgm:pt modelId="{23A4387C-E739-4013-B626-5DA9D17CDD79}" type="parTrans" cxnId="{AC5F6398-E4FE-4231-8171-7BCFDF6C0F4B}">
      <dgm:prSet/>
      <dgm:spPr/>
      <dgm:t>
        <a:bodyPr/>
        <a:lstStyle/>
        <a:p>
          <a:endParaRPr lang="ru-UA"/>
        </a:p>
      </dgm:t>
    </dgm:pt>
    <dgm:pt modelId="{1061C2B4-56A2-4D1B-958E-4C063E87E246}" type="sibTrans" cxnId="{AC5F6398-E4FE-4231-8171-7BCFDF6C0F4B}">
      <dgm:prSet/>
      <dgm:spPr/>
      <dgm:t>
        <a:bodyPr/>
        <a:lstStyle/>
        <a:p>
          <a:endParaRPr lang="ru-UA"/>
        </a:p>
      </dgm:t>
    </dgm:pt>
    <dgm:pt modelId="{FB74FB6E-F47B-4908-81AB-1F291EB26982}">
      <dgm:prSet phldrT="[Текст]"/>
      <dgm:spPr/>
      <dgm:t>
        <a:bodyPr/>
        <a:lstStyle/>
        <a:p>
          <a:r>
            <a:rPr lang="uk-UA" dirty="0"/>
            <a:t>Розвиток персоналу</a:t>
          </a:r>
          <a:endParaRPr lang="ru-UA" dirty="0"/>
        </a:p>
      </dgm:t>
    </dgm:pt>
    <dgm:pt modelId="{22D14C9B-6144-428E-B01D-BC285C85C1F9}" type="parTrans" cxnId="{9978DB6C-59E7-4446-A838-A68BF977682E}">
      <dgm:prSet/>
      <dgm:spPr/>
      <dgm:t>
        <a:bodyPr/>
        <a:lstStyle/>
        <a:p>
          <a:endParaRPr lang="ru-UA"/>
        </a:p>
      </dgm:t>
    </dgm:pt>
    <dgm:pt modelId="{D032C692-F5CE-4D7F-B9BF-BFD6C8DB8B21}" type="sibTrans" cxnId="{9978DB6C-59E7-4446-A838-A68BF977682E}">
      <dgm:prSet/>
      <dgm:spPr/>
      <dgm:t>
        <a:bodyPr/>
        <a:lstStyle/>
        <a:p>
          <a:endParaRPr lang="ru-UA"/>
        </a:p>
      </dgm:t>
    </dgm:pt>
    <dgm:pt modelId="{5CB36B89-8F18-47D1-8CA7-064F0341C6F4}" type="pres">
      <dgm:prSet presAssocID="{531BDD4D-F0D9-4AE9-A0F4-1AD23C975A7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0186C1A-00A6-46B9-A9C7-1CC1786D97B6}" type="pres">
      <dgm:prSet presAssocID="{99174A17-5AC2-49A3-8DAE-857ABDB8734F}" presName="circle1" presStyleLbl="node1" presStyleIdx="0" presStyleCnt="2"/>
      <dgm:spPr/>
    </dgm:pt>
    <dgm:pt modelId="{79AA5191-3212-45A2-B741-C1A292688EFC}" type="pres">
      <dgm:prSet presAssocID="{99174A17-5AC2-49A3-8DAE-857ABDB8734F}" presName="space" presStyleCnt="0"/>
      <dgm:spPr/>
    </dgm:pt>
    <dgm:pt modelId="{AF94ACEA-6A92-4D56-B1EC-A6C05AE0DDC9}" type="pres">
      <dgm:prSet presAssocID="{99174A17-5AC2-49A3-8DAE-857ABDB8734F}" presName="rect1" presStyleLbl="alignAcc1" presStyleIdx="0" presStyleCnt="2"/>
      <dgm:spPr/>
    </dgm:pt>
    <dgm:pt modelId="{0A06A9EF-D59C-4FEC-80F8-AA31B48AC0E6}" type="pres">
      <dgm:prSet presAssocID="{9DB4340F-2C58-4144-9955-837135142C5F}" presName="vertSpace2" presStyleLbl="node1" presStyleIdx="0" presStyleCnt="2"/>
      <dgm:spPr/>
    </dgm:pt>
    <dgm:pt modelId="{2C6539CE-1C94-46D2-BBAD-95EB33C0C16E}" type="pres">
      <dgm:prSet presAssocID="{9DB4340F-2C58-4144-9955-837135142C5F}" presName="circle2" presStyleLbl="node1" presStyleIdx="1" presStyleCnt="2"/>
      <dgm:spPr/>
    </dgm:pt>
    <dgm:pt modelId="{AE3D5D3B-1DC9-4F36-AED8-61EDBC6739A1}" type="pres">
      <dgm:prSet presAssocID="{9DB4340F-2C58-4144-9955-837135142C5F}" presName="rect2" presStyleLbl="alignAcc1" presStyleIdx="1" presStyleCnt="2"/>
      <dgm:spPr/>
    </dgm:pt>
    <dgm:pt modelId="{E536ED76-2F27-43E3-9F3A-DDE577CED55C}" type="pres">
      <dgm:prSet presAssocID="{99174A17-5AC2-49A3-8DAE-857ABDB8734F}" presName="rect1ParTx" presStyleLbl="alignAcc1" presStyleIdx="1" presStyleCnt="2">
        <dgm:presLayoutVars>
          <dgm:chMax val="1"/>
          <dgm:bulletEnabled val="1"/>
        </dgm:presLayoutVars>
      </dgm:prSet>
      <dgm:spPr/>
    </dgm:pt>
    <dgm:pt modelId="{DDE9B840-1D10-4DE3-BB1A-70B8FA943FF7}" type="pres">
      <dgm:prSet presAssocID="{99174A17-5AC2-49A3-8DAE-857ABDB8734F}" presName="rect1ChTx" presStyleLbl="alignAcc1" presStyleIdx="1" presStyleCnt="2">
        <dgm:presLayoutVars>
          <dgm:bulletEnabled val="1"/>
        </dgm:presLayoutVars>
      </dgm:prSet>
      <dgm:spPr/>
    </dgm:pt>
    <dgm:pt modelId="{83F029D8-A643-44E9-8516-5DBC81724CF6}" type="pres">
      <dgm:prSet presAssocID="{9DB4340F-2C58-4144-9955-837135142C5F}" presName="rect2ParTx" presStyleLbl="alignAcc1" presStyleIdx="1" presStyleCnt="2">
        <dgm:presLayoutVars>
          <dgm:chMax val="1"/>
          <dgm:bulletEnabled val="1"/>
        </dgm:presLayoutVars>
      </dgm:prSet>
      <dgm:spPr/>
    </dgm:pt>
    <dgm:pt modelId="{D7E1CD74-5E49-427F-AD7C-E65D8D13ACB5}" type="pres">
      <dgm:prSet presAssocID="{9DB4340F-2C58-4144-9955-837135142C5F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C7852602-24A0-4815-A2CE-213DA6ED34AC}" type="presOf" srcId="{C19240E8-A663-4F30-8438-42A247CD59DD}" destId="{D7E1CD74-5E49-427F-AD7C-E65D8D13ACB5}" srcOrd="0" destOrd="0" presId="urn:microsoft.com/office/officeart/2005/8/layout/target3"/>
    <dgm:cxn modelId="{17C1310B-D522-4732-B730-D6E7A590E197}" srcId="{99174A17-5AC2-49A3-8DAE-857ABDB8734F}" destId="{E6BE0829-A3B9-45D3-9BF3-720742379FB6}" srcOrd="2" destOrd="0" parTransId="{0273DE37-49A7-4FDF-9C80-AE49EE2B6EE3}" sibTransId="{F745644D-63E6-431B-8FF4-C867E1561AC3}"/>
    <dgm:cxn modelId="{AFE78B15-553D-4323-8179-E09A5E674353}" srcId="{9DB4340F-2C58-4144-9955-837135142C5F}" destId="{C19240E8-A663-4F30-8438-42A247CD59DD}" srcOrd="0" destOrd="0" parTransId="{8257A115-A275-438D-84C0-8AD191030DBD}" sibTransId="{AC4F3BCC-3108-44A0-A08C-BDD7EBDF4836}"/>
    <dgm:cxn modelId="{F75F693C-54E0-4F49-B0DE-7F520FBDBDA9}" type="presOf" srcId="{25634BBF-CDBD-4896-AC06-B32C04FD2328}" destId="{D7E1CD74-5E49-427F-AD7C-E65D8D13ACB5}" srcOrd="0" destOrd="3" presId="urn:microsoft.com/office/officeart/2005/8/layout/target3"/>
    <dgm:cxn modelId="{F77EA95B-7DAA-4B23-8FC1-814B18D1ED0E}" type="presOf" srcId="{021CB4E2-0021-4F14-B7C0-2C65CC284857}" destId="{DDE9B840-1D10-4DE3-BB1A-70B8FA943FF7}" srcOrd="0" destOrd="3" presId="urn:microsoft.com/office/officeart/2005/8/layout/target3"/>
    <dgm:cxn modelId="{40530E60-9389-43B3-B457-5F8C7B52A533}" type="presOf" srcId="{99174A17-5AC2-49A3-8DAE-857ABDB8734F}" destId="{E536ED76-2F27-43E3-9F3A-DDE577CED55C}" srcOrd="1" destOrd="0" presId="urn:microsoft.com/office/officeart/2005/8/layout/target3"/>
    <dgm:cxn modelId="{32CF8F64-9BA3-48AB-9EE6-FE37FADF03E2}" srcId="{531BDD4D-F0D9-4AE9-A0F4-1AD23C975A7D}" destId="{9DB4340F-2C58-4144-9955-837135142C5F}" srcOrd="1" destOrd="0" parTransId="{561B4960-C58A-4928-B69C-971F66A4A2A9}" sibTransId="{9161CF65-F268-4922-8645-881DF79B7340}"/>
    <dgm:cxn modelId="{9978DB6C-59E7-4446-A838-A68BF977682E}" srcId="{99174A17-5AC2-49A3-8DAE-857ABDB8734F}" destId="{FB74FB6E-F47B-4908-81AB-1F291EB26982}" srcOrd="4" destOrd="0" parTransId="{22D14C9B-6144-428E-B01D-BC285C85C1F9}" sibTransId="{D032C692-F5CE-4D7F-B9BF-BFD6C8DB8B21}"/>
    <dgm:cxn modelId="{1DF1564D-D58E-4B8A-965C-B2A23AC9FA0D}" srcId="{99174A17-5AC2-49A3-8DAE-857ABDB8734F}" destId="{DADA2671-35B2-4E0A-9841-1FF54B423B13}" srcOrd="0" destOrd="0" parTransId="{8D29EFD0-FCB5-4FE6-851B-CCF20F45B7FC}" sibTransId="{8BDD6056-DDD3-4034-B405-209576DF195E}"/>
    <dgm:cxn modelId="{B59DE752-AD87-4CC7-B4BB-01E0D2022D7C}" type="presOf" srcId="{D10D7FB3-BE72-4394-9F30-9097D4B23872}" destId="{D7E1CD74-5E49-427F-AD7C-E65D8D13ACB5}" srcOrd="0" destOrd="2" presId="urn:microsoft.com/office/officeart/2005/8/layout/target3"/>
    <dgm:cxn modelId="{D1351183-013F-44B1-A1B7-86C1B934372D}" type="presOf" srcId="{121A0CD0-B7BA-4E3B-BD4F-DC2E4989F4CF}" destId="{D7E1CD74-5E49-427F-AD7C-E65D8D13ACB5}" srcOrd="0" destOrd="1" presId="urn:microsoft.com/office/officeart/2005/8/layout/target3"/>
    <dgm:cxn modelId="{C18D4E8B-D76A-4456-9C31-5CBDCE977344}" type="presOf" srcId="{C855B2D2-F8C0-40D4-A78E-967E8B1D3F22}" destId="{D7E1CD74-5E49-427F-AD7C-E65D8D13ACB5}" srcOrd="0" destOrd="4" presId="urn:microsoft.com/office/officeart/2005/8/layout/target3"/>
    <dgm:cxn modelId="{3DB8C092-5018-401D-8353-1FE0FA77C5EA}" srcId="{9DB4340F-2C58-4144-9955-837135142C5F}" destId="{25634BBF-CDBD-4896-AC06-B32C04FD2328}" srcOrd="3" destOrd="0" parTransId="{DF35E7B2-A484-4A48-BE34-ADBEC564FB99}" sibTransId="{3B25F319-55AE-4196-B29A-8BF137390642}"/>
    <dgm:cxn modelId="{F6040A98-9D79-4D74-9EE1-C02A20D0D1DA}" srcId="{99174A17-5AC2-49A3-8DAE-857ABDB8734F}" destId="{EC5C606D-CCD6-46CD-981D-6F01836B7293}" srcOrd="1" destOrd="0" parTransId="{7505D216-3275-4068-8FD5-C2534E1AFA09}" sibTransId="{FD97C4F3-43C4-43E9-B774-C769C38D1070}"/>
    <dgm:cxn modelId="{AC5F6398-E4FE-4231-8171-7BCFDF6C0F4B}" srcId="{9DB4340F-2C58-4144-9955-837135142C5F}" destId="{C855B2D2-F8C0-40D4-A78E-967E8B1D3F22}" srcOrd="4" destOrd="0" parTransId="{23A4387C-E739-4013-B626-5DA9D17CDD79}" sibTransId="{1061C2B4-56A2-4D1B-958E-4C063E87E246}"/>
    <dgm:cxn modelId="{84D8859D-B47C-41AB-849E-A33E517E5B19}" srcId="{531BDD4D-F0D9-4AE9-A0F4-1AD23C975A7D}" destId="{99174A17-5AC2-49A3-8DAE-857ABDB8734F}" srcOrd="0" destOrd="0" parTransId="{52635565-44FA-4A1A-A6C3-E6A5D8220104}" sibTransId="{4DDB3015-29FD-4E9C-A5C6-65CB97FECABF}"/>
    <dgm:cxn modelId="{F2BCF1A0-3E5B-4E1A-9F96-B53B81D40850}" type="presOf" srcId="{9DB4340F-2C58-4144-9955-837135142C5F}" destId="{AE3D5D3B-1DC9-4F36-AED8-61EDBC6739A1}" srcOrd="0" destOrd="0" presId="urn:microsoft.com/office/officeart/2005/8/layout/target3"/>
    <dgm:cxn modelId="{53A54BAA-05A3-48B3-ABDE-27A4B2D249C4}" type="presOf" srcId="{9DB4340F-2C58-4144-9955-837135142C5F}" destId="{83F029D8-A643-44E9-8516-5DBC81724CF6}" srcOrd="1" destOrd="0" presId="urn:microsoft.com/office/officeart/2005/8/layout/target3"/>
    <dgm:cxn modelId="{4892B8AC-4854-470E-9527-17C6D2EFD66A}" type="presOf" srcId="{99174A17-5AC2-49A3-8DAE-857ABDB8734F}" destId="{AF94ACEA-6A92-4D56-B1EC-A6C05AE0DDC9}" srcOrd="0" destOrd="0" presId="urn:microsoft.com/office/officeart/2005/8/layout/target3"/>
    <dgm:cxn modelId="{3BA424B7-68CC-4233-A90E-3AB38D71E8E5}" type="presOf" srcId="{531BDD4D-F0D9-4AE9-A0F4-1AD23C975A7D}" destId="{5CB36B89-8F18-47D1-8CA7-064F0341C6F4}" srcOrd="0" destOrd="0" presId="urn:microsoft.com/office/officeart/2005/8/layout/target3"/>
    <dgm:cxn modelId="{0B7E37C5-C35C-4FBD-BCAB-4F626DC6E98A}" type="presOf" srcId="{DADA2671-35B2-4E0A-9841-1FF54B423B13}" destId="{DDE9B840-1D10-4DE3-BB1A-70B8FA943FF7}" srcOrd="0" destOrd="0" presId="urn:microsoft.com/office/officeart/2005/8/layout/target3"/>
    <dgm:cxn modelId="{DD3B23C6-1B62-43E7-B570-ACBB972C75D9}" type="presOf" srcId="{E6BE0829-A3B9-45D3-9BF3-720742379FB6}" destId="{DDE9B840-1D10-4DE3-BB1A-70B8FA943FF7}" srcOrd="0" destOrd="2" presId="urn:microsoft.com/office/officeart/2005/8/layout/target3"/>
    <dgm:cxn modelId="{7CFCC2F2-537D-4C89-A44B-F29657C5FD28}" type="presOf" srcId="{FB74FB6E-F47B-4908-81AB-1F291EB26982}" destId="{DDE9B840-1D10-4DE3-BB1A-70B8FA943FF7}" srcOrd="0" destOrd="4" presId="urn:microsoft.com/office/officeart/2005/8/layout/target3"/>
    <dgm:cxn modelId="{3DCB1EF5-9DE8-4A60-8E09-52AE0E289C0C}" srcId="{99174A17-5AC2-49A3-8DAE-857ABDB8734F}" destId="{021CB4E2-0021-4F14-B7C0-2C65CC284857}" srcOrd="3" destOrd="0" parTransId="{FDD83CC0-F160-4C1A-8445-9FCFF10A7099}" sibTransId="{D3912052-34A4-4AF7-95AD-E8B453BCC99C}"/>
    <dgm:cxn modelId="{D8C803F6-0AAB-472A-9030-A6D1E5A3022E}" type="presOf" srcId="{EC5C606D-CCD6-46CD-981D-6F01836B7293}" destId="{DDE9B840-1D10-4DE3-BB1A-70B8FA943FF7}" srcOrd="0" destOrd="1" presId="urn:microsoft.com/office/officeart/2005/8/layout/target3"/>
    <dgm:cxn modelId="{6DE100F8-4325-445B-90A5-4B95EF67B924}" srcId="{9DB4340F-2C58-4144-9955-837135142C5F}" destId="{D10D7FB3-BE72-4394-9F30-9097D4B23872}" srcOrd="2" destOrd="0" parTransId="{19A87854-6A30-45B6-B4F4-1332B9C0884A}" sibTransId="{DC35FB10-AE50-42AC-937C-26677F868EFD}"/>
    <dgm:cxn modelId="{DEAB54FE-DE8B-45AF-BA53-9260934BA061}" srcId="{9DB4340F-2C58-4144-9955-837135142C5F}" destId="{121A0CD0-B7BA-4E3B-BD4F-DC2E4989F4CF}" srcOrd="1" destOrd="0" parTransId="{312EB771-A970-4A4D-A7FC-74D0E0F253DB}" sibTransId="{75141BA5-6297-4047-91C5-CAEFA49FE0AF}"/>
    <dgm:cxn modelId="{C9E42D3E-7F71-45DB-B60F-933ECC4E0882}" type="presParOf" srcId="{5CB36B89-8F18-47D1-8CA7-064F0341C6F4}" destId="{F0186C1A-00A6-46B9-A9C7-1CC1786D97B6}" srcOrd="0" destOrd="0" presId="urn:microsoft.com/office/officeart/2005/8/layout/target3"/>
    <dgm:cxn modelId="{7A9F6681-F65D-449B-8130-664D8A5DA4F3}" type="presParOf" srcId="{5CB36B89-8F18-47D1-8CA7-064F0341C6F4}" destId="{79AA5191-3212-45A2-B741-C1A292688EFC}" srcOrd="1" destOrd="0" presId="urn:microsoft.com/office/officeart/2005/8/layout/target3"/>
    <dgm:cxn modelId="{56403A49-BD09-4E79-B7C1-B508475D5B40}" type="presParOf" srcId="{5CB36B89-8F18-47D1-8CA7-064F0341C6F4}" destId="{AF94ACEA-6A92-4D56-B1EC-A6C05AE0DDC9}" srcOrd="2" destOrd="0" presId="urn:microsoft.com/office/officeart/2005/8/layout/target3"/>
    <dgm:cxn modelId="{1D8C2133-27BC-47CB-8B2F-A9D34EEDD70E}" type="presParOf" srcId="{5CB36B89-8F18-47D1-8CA7-064F0341C6F4}" destId="{0A06A9EF-D59C-4FEC-80F8-AA31B48AC0E6}" srcOrd="3" destOrd="0" presId="urn:microsoft.com/office/officeart/2005/8/layout/target3"/>
    <dgm:cxn modelId="{2AE30815-3ECD-4094-AD5B-71C5790963D1}" type="presParOf" srcId="{5CB36B89-8F18-47D1-8CA7-064F0341C6F4}" destId="{2C6539CE-1C94-46D2-BBAD-95EB33C0C16E}" srcOrd="4" destOrd="0" presId="urn:microsoft.com/office/officeart/2005/8/layout/target3"/>
    <dgm:cxn modelId="{1FDCABC3-62CD-4294-B4F7-4FF30888388D}" type="presParOf" srcId="{5CB36B89-8F18-47D1-8CA7-064F0341C6F4}" destId="{AE3D5D3B-1DC9-4F36-AED8-61EDBC6739A1}" srcOrd="5" destOrd="0" presId="urn:microsoft.com/office/officeart/2005/8/layout/target3"/>
    <dgm:cxn modelId="{8D0B5E60-D1DD-4311-8508-6477AD2B3783}" type="presParOf" srcId="{5CB36B89-8F18-47D1-8CA7-064F0341C6F4}" destId="{E536ED76-2F27-43E3-9F3A-DDE577CED55C}" srcOrd="6" destOrd="0" presId="urn:microsoft.com/office/officeart/2005/8/layout/target3"/>
    <dgm:cxn modelId="{3990AF15-A89A-4C5B-A77A-A2B52A1D08F4}" type="presParOf" srcId="{5CB36B89-8F18-47D1-8CA7-064F0341C6F4}" destId="{DDE9B840-1D10-4DE3-BB1A-70B8FA943FF7}" srcOrd="7" destOrd="0" presId="urn:microsoft.com/office/officeart/2005/8/layout/target3"/>
    <dgm:cxn modelId="{FB466F5B-2BAB-49E4-BCE2-0D4722A6FBC1}" type="presParOf" srcId="{5CB36B89-8F18-47D1-8CA7-064F0341C6F4}" destId="{83F029D8-A643-44E9-8516-5DBC81724CF6}" srcOrd="8" destOrd="0" presId="urn:microsoft.com/office/officeart/2005/8/layout/target3"/>
    <dgm:cxn modelId="{3505D6B0-A504-4AA2-B7D2-9810A0D1A5CD}" type="presParOf" srcId="{5CB36B89-8F18-47D1-8CA7-064F0341C6F4}" destId="{D7E1CD74-5E49-427F-AD7C-E65D8D13ACB5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816FA0-7219-432A-8F09-952A41F889C9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62E1DCA-0343-4125-AD09-C603DD7288C4}">
      <dgm:prSet phldrT="[Текст]"/>
      <dgm:spPr/>
      <dgm:t>
        <a:bodyPr anchor="ctr"/>
        <a:lstStyle/>
        <a:p>
          <a:pPr algn="ctr"/>
          <a:r>
            <a:rPr lang="uk-UA" dirty="0"/>
            <a:t>Етичне лідерство</a:t>
          </a:r>
        </a:p>
      </dgm:t>
    </dgm:pt>
    <dgm:pt modelId="{3F74BE49-CDF3-4CB2-9D4F-682F8ED98FB2}" type="parTrans" cxnId="{18DA26B2-D28A-4C72-862A-451CDA06A7E4}">
      <dgm:prSet/>
      <dgm:spPr/>
      <dgm:t>
        <a:bodyPr/>
        <a:lstStyle/>
        <a:p>
          <a:endParaRPr lang="uk-UA"/>
        </a:p>
      </dgm:t>
    </dgm:pt>
    <dgm:pt modelId="{BB772342-088B-4920-BBBA-E1A33F20FBDE}" type="sibTrans" cxnId="{18DA26B2-D28A-4C72-862A-451CDA06A7E4}">
      <dgm:prSet/>
      <dgm:spPr/>
      <dgm:t>
        <a:bodyPr/>
        <a:lstStyle/>
        <a:p>
          <a:endParaRPr lang="uk-UA"/>
        </a:p>
      </dgm:t>
    </dgm:pt>
    <dgm:pt modelId="{0609CA01-CA6D-4531-B360-F2CDCFA003B7}">
      <dgm:prSet phldrT="[Текст]"/>
      <dgm:spPr/>
      <dgm:t>
        <a:bodyPr anchor="ctr"/>
        <a:lstStyle/>
        <a:p>
          <a:pPr algn="ctr"/>
          <a:r>
            <a:rPr lang="uk-UA" dirty="0"/>
            <a:t>Моральна обізнаність</a:t>
          </a:r>
        </a:p>
      </dgm:t>
    </dgm:pt>
    <dgm:pt modelId="{5D5EF382-C7A2-4570-9FEB-78FBCAA2ED48}" type="parTrans" cxnId="{CFF2C0BD-1025-499C-81D8-10DC28F99BED}">
      <dgm:prSet/>
      <dgm:spPr/>
      <dgm:t>
        <a:bodyPr/>
        <a:lstStyle/>
        <a:p>
          <a:endParaRPr lang="uk-UA"/>
        </a:p>
      </dgm:t>
    </dgm:pt>
    <dgm:pt modelId="{982662F5-65C1-439F-A84D-ACF7E36943F7}" type="sibTrans" cxnId="{CFF2C0BD-1025-499C-81D8-10DC28F99BED}">
      <dgm:prSet/>
      <dgm:spPr/>
      <dgm:t>
        <a:bodyPr/>
        <a:lstStyle/>
        <a:p>
          <a:endParaRPr lang="uk-UA"/>
        </a:p>
      </dgm:t>
    </dgm:pt>
    <dgm:pt modelId="{EC622185-FB75-4BBA-8AA4-A1FF7975E464}" type="pres">
      <dgm:prSet presAssocID="{B3816FA0-7219-432A-8F09-952A41F889C9}" presName="compositeShape" presStyleCnt="0">
        <dgm:presLayoutVars>
          <dgm:chMax val="2"/>
          <dgm:dir/>
          <dgm:resizeHandles val="exact"/>
        </dgm:presLayoutVars>
      </dgm:prSet>
      <dgm:spPr/>
    </dgm:pt>
    <dgm:pt modelId="{388CE8BD-51A3-4DA7-A242-B0D75C71D016}" type="pres">
      <dgm:prSet presAssocID="{B3816FA0-7219-432A-8F09-952A41F889C9}" presName="divider" presStyleLbl="fgShp" presStyleIdx="0" presStyleCnt="1"/>
      <dgm:spPr/>
    </dgm:pt>
    <dgm:pt modelId="{76C738D7-0507-46F0-99F4-181F9F392F0F}" type="pres">
      <dgm:prSet presAssocID="{262E1DCA-0343-4125-AD09-C603DD7288C4}" presName="downArrow" presStyleLbl="node1" presStyleIdx="0" presStyleCnt="2"/>
      <dgm:spPr/>
    </dgm:pt>
    <dgm:pt modelId="{A4459754-689A-463E-B141-D454B457DE56}" type="pres">
      <dgm:prSet presAssocID="{262E1DCA-0343-4125-AD09-C603DD7288C4}" presName="downArrowText" presStyleLbl="revTx" presStyleIdx="0" presStyleCnt="2">
        <dgm:presLayoutVars>
          <dgm:bulletEnabled val="1"/>
        </dgm:presLayoutVars>
      </dgm:prSet>
      <dgm:spPr/>
    </dgm:pt>
    <dgm:pt modelId="{80F2BDA5-BDAF-4EA9-A2FB-7FB4827460BE}" type="pres">
      <dgm:prSet presAssocID="{0609CA01-CA6D-4531-B360-F2CDCFA003B7}" presName="upArrow" presStyleLbl="node1" presStyleIdx="1" presStyleCnt="2"/>
      <dgm:spPr/>
    </dgm:pt>
    <dgm:pt modelId="{8937F6C0-B91E-4912-BF63-D1E22A840454}" type="pres">
      <dgm:prSet presAssocID="{0609CA01-CA6D-4531-B360-F2CDCFA003B7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A560040E-2EF0-44C0-9EAA-68B649A45A3D}" type="presOf" srcId="{262E1DCA-0343-4125-AD09-C603DD7288C4}" destId="{A4459754-689A-463E-B141-D454B457DE56}" srcOrd="0" destOrd="0" presId="urn:microsoft.com/office/officeart/2005/8/layout/arrow3"/>
    <dgm:cxn modelId="{18DA26B2-D28A-4C72-862A-451CDA06A7E4}" srcId="{B3816FA0-7219-432A-8F09-952A41F889C9}" destId="{262E1DCA-0343-4125-AD09-C603DD7288C4}" srcOrd="0" destOrd="0" parTransId="{3F74BE49-CDF3-4CB2-9D4F-682F8ED98FB2}" sibTransId="{BB772342-088B-4920-BBBA-E1A33F20FBDE}"/>
    <dgm:cxn modelId="{CFF2C0BD-1025-499C-81D8-10DC28F99BED}" srcId="{B3816FA0-7219-432A-8F09-952A41F889C9}" destId="{0609CA01-CA6D-4531-B360-F2CDCFA003B7}" srcOrd="1" destOrd="0" parTransId="{5D5EF382-C7A2-4570-9FEB-78FBCAA2ED48}" sibTransId="{982662F5-65C1-439F-A84D-ACF7E36943F7}"/>
    <dgm:cxn modelId="{1D607ACB-067E-4843-869D-FC5C1A0DB638}" type="presOf" srcId="{B3816FA0-7219-432A-8F09-952A41F889C9}" destId="{EC622185-FB75-4BBA-8AA4-A1FF7975E464}" srcOrd="0" destOrd="0" presId="urn:microsoft.com/office/officeart/2005/8/layout/arrow3"/>
    <dgm:cxn modelId="{C94E1DEE-9431-41EC-8723-1997565F4A9E}" type="presOf" srcId="{0609CA01-CA6D-4531-B360-F2CDCFA003B7}" destId="{8937F6C0-B91E-4912-BF63-D1E22A840454}" srcOrd="0" destOrd="0" presId="urn:microsoft.com/office/officeart/2005/8/layout/arrow3"/>
    <dgm:cxn modelId="{1164328F-C416-4560-BB7D-7045ACE9114C}" type="presParOf" srcId="{EC622185-FB75-4BBA-8AA4-A1FF7975E464}" destId="{388CE8BD-51A3-4DA7-A242-B0D75C71D016}" srcOrd="0" destOrd="0" presId="urn:microsoft.com/office/officeart/2005/8/layout/arrow3"/>
    <dgm:cxn modelId="{93F0D41C-8E81-4564-A5A9-757D24717030}" type="presParOf" srcId="{EC622185-FB75-4BBA-8AA4-A1FF7975E464}" destId="{76C738D7-0507-46F0-99F4-181F9F392F0F}" srcOrd="1" destOrd="0" presId="urn:microsoft.com/office/officeart/2005/8/layout/arrow3"/>
    <dgm:cxn modelId="{8B4CEC40-1A68-4B33-92E9-F842BB256098}" type="presParOf" srcId="{EC622185-FB75-4BBA-8AA4-A1FF7975E464}" destId="{A4459754-689A-463E-B141-D454B457DE56}" srcOrd="2" destOrd="0" presId="urn:microsoft.com/office/officeart/2005/8/layout/arrow3"/>
    <dgm:cxn modelId="{9DAFCD01-C8B3-4566-8304-0608FC42ADBA}" type="presParOf" srcId="{EC622185-FB75-4BBA-8AA4-A1FF7975E464}" destId="{80F2BDA5-BDAF-4EA9-A2FB-7FB4827460BE}" srcOrd="3" destOrd="0" presId="urn:microsoft.com/office/officeart/2005/8/layout/arrow3"/>
    <dgm:cxn modelId="{FB35EFD3-BC0C-4F6C-9C0E-E5A55643140A}" type="presParOf" srcId="{EC622185-FB75-4BBA-8AA4-A1FF7975E464}" destId="{8937F6C0-B91E-4912-BF63-D1E22A84045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7E8984-8D01-4039-962C-F0D003600C32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18C1EC6-6C06-4596-AF5B-C4F181E5B0F3}">
      <dgm:prSet phldrT="[Текст]"/>
      <dgm:spPr/>
      <dgm:t>
        <a:bodyPr/>
        <a:lstStyle/>
        <a:p>
          <a:r>
            <a:rPr lang="uk-UA" dirty="0"/>
            <a:t>ДЕВІАНТНІСТЬ</a:t>
          </a:r>
        </a:p>
      </dgm:t>
    </dgm:pt>
    <dgm:pt modelId="{FBAB541A-582B-4C9C-9999-65700A275C66}" type="parTrans" cxnId="{39FFACF2-2239-4AF2-A525-B27838DFB040}">
      <dgm:prSet/>
      <dgm:spPr/>
      <dgm:t>
        <a:bodyPr/>
        <a:lstStyle/>
        <a:p>
          <a:endParaRPr lang="uk-UA"/>
        </a:p>
      </dgm:t>
    </dgm:pt>
    <dgm:pt modelId="{908A6DCF-1777-4668-AA9B-4C7EA551C471}" type="sibTrans" cxnId="{39FFACF2-2239-4AF2-A525-B27838DFB040}">
      <dgm:prSet/>
      <dgm:spPr/>
      <dgm:t>
        <a:bodyPr/>
        <a:lstStyle/>
        <a:p>
          <a:endParaRPr lang="uk-UA"/>
        </a:p>
      </dgm:t>
    </dgm:pt>
    <dgm:pt modelId="{7CCBE695-6CF1-42C2-BB61-EE00864C50EC}">
      <dgm:prSet phldrT="[Текст]"/>
      <dgm:spPr/>
      <dgm:t>
        <a:bodyPr/>
        <a:lstStyle/>
        <a:p>
          <a:r>
            <a:rPr lang="uk-UA" dirty="0"/>
            <a:t>Запізнення</a:t>
          </a:r>
        </a:p>
      </dgm:t>
    </dgm:pt>
    <dgm:pt modelId="{FC3F13AE-7786-45DC-BCD5-115329284528}" type="parTrans" cxnId="{E98A1BCF-80AD-4BA6-85F0-CFC95B7C2EF8}">
      <dgm:prSet/>
      <dgm:spPr/>
      <dgm:t>
        <a:bodyPr/>
        <a:lstStyle/>
        <a:p>
          <a:endParaRPr lang="uk-UA"/>
        </a:p>
      </dgm:t>
    </dgm:pt>
    <dgm:pt modelId="{01A742D8-C863-4C65-A70E-4685CAC1D46F}" type="sibTrans" cxnId="{E98A1BCF-80AD-4BA6-85F0-CFC95B7C2EF8}">
      <dgm:prSet/>
      <dgm:spPr/>
      <dgm:t>
        <a:bodyPr/>
        <a:lstStyle/>
        <a:p>
          <a:endParaRPr lang="uk-UA"/>
        </a:p>
      </dgm:t>
    </dgm:pt>
    <dgm:pt modelId="{8CA0BFC5-C7E9-46E1-B26D-8530354DAC70}">
      <dgm:prSet phldrT="[Текст]"/>
      <dgm:spPr/>
      <dgm:t>
        <a:bodyPr/>
        <a:lstStyle/>
        <a:p>
          <a:r>
            <a:rPr lang="uk-UA" dirty="0"/>
            <a:t>Псування майна</a:t>
          </a:r>
        </a:p>
      </dgm:t>
    </dgm:pt>
    <dgm:pt modelId="{B39695F6-8A35-4E11-9084-81D7B995ED24}" type="parTrans" cxnId="{F0883956-19C3-4369-A4E4-21418FA4DC26}">
      <dgm:prSet/>
      <dgm:spPr/>
      <dgm:t>
        <a:bodyPr/>
        <a:lstStyle/>
        <a:p>
          <a:endParaRPr lang="uk-UA"/>
        </a:p>
      </dgm:t>
    </dgm:pt>
    <dgm:pt modelId="{E2022699-15DF-4D34-85AA-E20E00C2E9B7}" type="sibTrans" cxnId="{F0883956-19C3-4369-A4E4-21418FA4DC26}">
      <dgm:prSet/>
      <dgm:spPr/>
      <dgm:t>
        <a:bodyPr/>
        <a:lstStyle/>
        <a:p>
          <a:endParaRPr lang="uk-UA"/>
        </a:p>
      </dgm:t>
    </dgm:pt>
    <dgm:pt modelId="{AF073497-DBB0-4761-A194-62C0ABDF7498}">
      <dgm:prSet phldrT="[Текст]"/>
      <dgm:spPr/>
      <dgm:t>
        <a:bodyPr/>
        <a:lstStyle/>
        <a:p>
          <a:r>
            <a:rPr lang="uk-UA" dirty="0"/>
            <a:t>Постійні перерви</a:t>
          </a:r>
        </a:p>
      </dgm:t>
    </dgm:pt>
    <dgm:pt modelId="{D1C90A3A-5D2A-49C9-9A1D-59231B610ABD}" type="parTrans" cxnId="{8F9FF649-96FF-4316-89BA-B97CF4B5F265}">
      <dgm:prSet/>
      <dgm:spPr/>
      <dgm:t>
        <a:bodyPr/>
        <a:lstStyle/>
        <a:p>
          <a:endParaRPr lang="uk-UA"/>
        </a:p>
      </dgm:t>
    </dgm:pt>
    <dgm:pt modelId="{9768CACB-D221-4ED6-9134-9221EA2B2CB6}" type="sibTrans" cxnId="{8F9FF649-96FF-4316-89BA-B97CF4B5F265}">
      <dgm:prSet/>
      <dgm:spPr/>
      <dgm:t>
        <a:bodyPr/>
        <a:lstStyle/>
        <a:p>
          <a:endParaRPr lang="uk-UA"/>
        </a:p>
      </dgm:t>
    </dgm:pt>
    <dgm:pt modelId="{FD80F4AB-A65E-4537-8E74-9D73C682E69C}">
      <dgm:prSet phldrT="[Текст]"/>
      <dgm:spPr/>
      <dgm:t>
        <a:bodyPr/>
        <a:lstStyle/>
        <a:p>
          <a:r>
            <a:rPr lang="uk-UA" dirty="0"/>
            <a:t>Нехтування обов'язками</a:t>
          </a:r>
        </a:p>
      </dgm:t>
    </dgm:pt>
    <dgm:pt modelId="{4BC111F4-6446-476F-95B2-2C6936809897}" type="parTrans" cxnId="{4E19138A-5FC6-422B-A957-D7EA0F8761F2}">
      <dgm:prSet/>
      <dgm:spPr/>
      <dgm:t>
        <a:bodyPr/>
        <a:lstStyle/>
        <a:p>
          <a:endParaRPr lang="uk-UA"/>
        </a:p>
      </dgm:t>
    </dgm:pt>
    <dgm:pt modelId="{A668F0E6-21A2-465A-BEC5-AADC27E7DE83}" type="sibTrans" cxnId="{4E19138A-5FC6-422B-A957-D7EA0F8761F2}">
      <dgm:prSet/>
      <dgm:spPr/>
      <dgm:t>
        <a:bodyPr/>
        <a:lstStyle/>
        <a:p>
          <a:endParaRPr lang="uk-UA"/>
        </a:p>
      </dgm:t>
    </dgm:pt>
    <dgm:pt modelId="{F892E483-9300-4CAA-82AA-46E0559A51DF}">
      <dgm:prSet phldrT="[Текст]"/>
      <dgm:spPr/>
      <dgm:t>
        <a:bodyPr/>
        <a:lstStyle/>
        <a:p>
          <a:r>
            <a:rPr lang="uk-UA" dirty="0"/>
            <a:t>Розголошення інформації</a:t>
          </a:r>
        </a:p>
      </dgm:t>
    </dgm:pt>
    <dgm:pt modelId="{3964C873-68B3-4E68-9043-A427597E6C3B}" type="parTrans" cxnId="{63175B0F-0B32-41BA-8633-74823A1F9010}">
      <dgm:prSet/>
      <dgm:spPr/>
      <dgm:t>
        <a:bodyPr/>
        <a:lstStyle/>
        <a:p>
          <a:endParaRPr lang="uk-UA"/>
        </a:p>
      </dgm:t>
    </dgm:pt>
    <dgm:pt modelId="{1B15F173-EE15-42AD-A4B7-351A45F352A8}" type="sibTrans" cxnId="{63175B0F-0B32-41BA-8633-74823A1F9010}">
      <dgm:prSet/>
      <dgm:spPr/>
      <dgm:t>
        <a:bodyPr/>
        <a:lstStyle/>
        <a:p>
          <a:endParaRPr lang="uk-UA"/>
        </a:p>
      </dgm:t>
    </dgm:pt>
    <dgm:pt modelId="{5764970E-D533-4E93-84D1-6BC8DB79E389}" type="pres">
      <dgm:prSet presAssocID="{F67E8984-8D01-4039-962C-F0D003600C32}" presName="Name0" presStyleCnt="0">
        <dgm:presLayoutVars>
          <dgm:chMax val="1"/>
          <dgm:chPref val="1"/>
        </dgm:presLayoutVars>
      </dgm:prSet>
      <dgm:spPr/>
    </dgm:pt>
    <dgm:pt modelId="{452688D8-146E-4984-9D91-2444C94FBBD3}" type="pres">
      <dgm:prSet presAssocID="{218C1EC6-6C06-4596-AF5B-C4F181E5B0F3}" presName="Parent" presStyleLbl="node0" presStyleIdx="0" presStyleCnt="1">
        <dgm:presLayoutVars>
          <dgm:chMax val="5"/>
          <dgm:chPref val="5"/>
        </dgm:presLayoutVars>
      </dgm:prSet>
      <dgm:spPr/>
    </dgm:pt>
    <dgm:pt modelId="{1986B90C-9E51-4714-A809-45B670E652BA}" type="pres">
      <dgm:prSet presAssocID="{218C1EC6-6C06-4596-AF5B-C4F181E5B0F3}" presName="Accent2" presStyleLbl="node1" presStyleIdx="0" presStyleCnt="19"/>
      <dgm:spPr/>
    </dgm:pt>
    <dgm:pt modelId="{D89B821A-6061-4A44-9805-46DE455A9B82}" type="pres">
      <dgm:prSet presAssocID="{218C1EC6-6C06-4596-AF5B-C4F181E5B0F3}" presName="Accent3" presStyleLbl="node1" presStyleIdx="1" presStyleCnt="19"/>
      <dgm:spPr/>
    </dgm:pt>
    <dgm:pt modelId="{16E0811A-1B2A-4369-AEC8-3D85859F2E0B}" type="pres">
      <dgm:prSet presAssocID="{218C1EC6-6C06-4596-AF5B-C4F181E5B0F3}" presName="Accent4" presStyleLbl="node1" presStyleIdx="2" presStyleCnt="19"/>
      <dgm:spPr/>
    </dgm:pt>
    <dgm:pt modelId="{2EC332FD-1877-47FE-8B94-EDFB05CCB3AA}" type="pres">
      <dgm:prSet presAssocID="{218C1EC6-6C06-4596-AF5B-C4F181E5B0F3}" presName="Accent5" presStyleLbl="node1" presStyleIdx="3" presStyleCnt="19"/>
      <dgm:spPr/>
    </dgm:pt>
    <dgm:pt modelId="{D77371CB-9C8D-4596-849C-B8A6F301948D}" type="pres">
      <dgm:prSet presAssocID="{218C1EC6-6C06-4596-AF5B-C4F181E5B0F3}" presName="Accent6" presStyleLbl="node1" presStyleIdx="4" presStyleCnt="19"/>
      <dgm:spPr/>
    </dgm:pt>
    <dgm:pt modelId="{6F86DB00-2E14-4510-AF93-3394DFFEA4D2}" type="pres">
      <dgm:prSet presAssocID="{7CCBE695-6CF1-42C2-BB61-EE00864C50EC}" presName="Child1" presStyleLbl="node1" presStyleIdx="5" presStyleCnt="19">
        <dgm:presLayoutVars>
          <dgm:chMax val="0"/>
          <dgm:chPref val="0"/>
        </dgm:presLayoutVars>
      </dgm:prSet>
      <dgm:spPr/>
    </dgm:pt>
    <dgm:pt modelId="{F0B00C3D-5486-44C8-8067-AF7316568D15}" type="pres">
      <dgm:prSet presAssocID="{7CCBE695-6CF1-42C2-BB61-EE00864C50EC}" presName="Accent7" presStyleCnt="0"/>
      <dgm:spPr/>
    </dgm:pt>
    <dgm:pt modelId="{94BCFB8D-3590-4E2E-9AA5-02AA51F2E18B}" type="pres">
      <dgm:prSet presAssocID="{7CCBE695-6CF1-42C2-BB61-EE00864C50EC}" presName="AccentHold1" presStyleLbl="node1" presStyleIdx="6" presStyleCnt="19"/>
      <dgm:spPr/>
    </dgm:pt>
    <dgm:pt modelId="{6F229C90-571F-4ADB-B9EB-628586289B30}" type="pres">
      <dgm:prSet presAssocID="{7CCBE695-6CF1-42C2-BB61-EE00864C50EC}" presName="Accent8" presStyleCnt="0"/>
      <dgm:spPr/>
    </dgm:pt>
    <dgm:pt modelId="{B2BC195F-5ADD-4300-835A-40B381981DE6}" type="pres">
      <dgm:prSet presAssocID="{7CCBE695-6CF1-42C2-BB61-EE00864C50EC}" presName="AccentHold2" presStyleLbl="node1" presStyleIdx="7" presStyleCnt="19"/>
      <dgm:spPr/>
    </dgm:pt>
    <dgm:pt modelId="{8AC07550-45BE-4EA0-B8DF-A247D31E2F3C}" type="pres">
      <dgm:prSet presAssocID="{8CA0BFC5-C7E9-46E1-B26D-8530354DAC70}" presName="Child2" presStyleLbl="node1" presStyleIdx="8" presStyleCnt="19">
        <dgm:presLayoutVars>
          <dgm:chMax val="0"/>
          <dgm:chPref val="0"/>
        </dgm:presLayoutVars>
      </dgm:prSet>
      <dgm:spPr/>
    </dgm:pt>
    <dgm:pt modelId="{4A4E1B74-9643-4E75-A75C-1B35CF01730F}" type="pres">
      <dgm:prSet presAssocID="{8CA0BFC5-C7E9-46E1-B26D-8530354DAC70}" presName="Accent9" presStyleCnt="0"/>
      <dgm:spPr/>
    </dgm:pt>
    <dgm:pt modelId="{0AF7C469-9220-4F2E-89C7-DA8BDB5160D3}" type="pres">
      <dgm:prSet presAssocID="{8CA0BFC5-C7E9-46E1-B26D-8530354DAC70}" presName="AccentHold1" presStyleLbl="node1" presStyleIdx="9" presStyleCnt="19"/>
      <dgm:spPr/>
    </dgm:pt>
    <dgm:pt modelId="{962CA24C-7192-42F6-9DCB-C34E929E1762}" type="pres">
      <dgm:prSet presAssocID="{8CA0BFC5-C7E9-46E1-B26D-8530354DAC70}" presName="Accent10" presStyleCnt="0"/>
      <dgm:spPr/>
    </dgm:pt>
    <dgm:pt modelId="{F2F3F4C7-6290-46B0-95CF-01880C9DD858}" type="pres">
      <dgm:prSet presAssocID="{8CA0BFC5-C7E9-46E1-B26D-8530354DAC70}" presName="AccentHold2" presStyleLbl="node1" presStyleIdx="10" presStyleCnt="19"/>
      <dgm:spPr/>
    </dgm:pt>
    <dgm:pt modelId="{2F9472E0-F194-4473-AF04-72D8FA3270D0}" type="pres">
      <dgm:prSet presAssocID="{8CA0BFC5-C7E9-46E1-B26D-8530354DAC70}" presName="Accent11" presStyleCnt="0"/>
      <dgm:spPr/>
    </dgm:pt>
    <dgm:pt modelId="{FBDA46EA-D606-4503-A6DB-570A0B6DEAD5}" type="pres">
      <dgm:prSet presAssocID="{8CA0BFC5-C7E9-46E1-B26D-8530354DAC70}" presName="AccentHold3" presStyleLbl="node1" presStyleIdx="11" presStyleCnt="19"/>
      <dgm:spPr/>
    </dgm:pt>
    <dgm:pt modelId="{690C0CDF-6A91-4502-A211-493A877AE431}" type="pres">
      <dgm:prSet presAssocID="{AF073497-DBB0-4761-A194-62C0ABDF7498}" presName="Child3" presStyleLbl="node1" presStyleIdx="12" presStyleCnt="19">
        <dgm:presLayoutVars>
          <dgm:chMax val="0"/>
          <dgm:chPref val="0"/>
        </dgm:presLayoutVars>
      </dgm:prSet>
      <dgm:spPr/>
    </dgm:pt>
    <dgm:pt modelId="{A5557DA8-18A9-43BC-A890-0489CB0C57CB}" type="pres">
      <dgm:prSet presAssocID="{AF073497-DBB0-4761-A194-62C0ABDF7498}" presName="Accent12" presStyleCnt="0"/>
      <dgm:spPr/>
    </dgm:pt>
    <dgm:pt modelId="{4A2C3228-3F7E-4CAD-B437-CA9CCAE6A1AB}" type="pres">
      <dgm:prSet presAssocID="{AF073497-DBB0-4761-A194-62C0ABDF7498}" presName="AccentHold1" presStyleLbl="node1" presStyleIdx="13" presStyleCnt="19"/>
      <dgm:spPr/>
    </dgm:pt>
    <dgm:pt modelId="{6A3C5750-1756-4570-9AE6-E7AC5B4C6830}" type="pres">
      <dgm:prSet presAssocID="{FD80F4AB-A65E-4537-8E74-9D73C682E69C}" presName="Child4" presStyleLbl="node1" presStyleIdx="14" presStyleCnt="19">
        <dgm:presLayoutVars>
          <dgm:chMax val="0"/>
          <dgm:chPref val="0"/>
        </dgm:presLayoutVars>
      </dgm:prSet>
      <dgm:spPr/>
    </dgm:pt>
    <dgm:pt modelId="{E9E29548-BDCA-44E6-9D0F-727A94D5E3DD}" type="pres">
      <dgm:prSet presAssocID="{FD80F4AB-A65E-4537-8E74-9D73C682E69C}" presName="Accent13" presStyleCnt="0"/>
      <dgm:spPr/>
    </dgm:pt>
    <dgm:pt modelId="{0BA1D22A-5D6E-469B-A3C3-8B1A0BCACF5C}" type="pres">
      <dgm:prSet presAssocID="{FD80F4AB-A65E-4537-8E74-9D73C682E69C}" presName="AccentHold1" presStyleLbl="node1" presStyleIdx="15" presStyleCnt="19"/>
      <dgm:spPr/>
    </dgm:pt>
    <dgm:pt modelId="{388FB711-5835-423E-840C-73302984CED8}" type="pres">
      <dgm:prSet presAssocID="{F892E483-9300-4CAA-82AA-46E0559A51DF}" presName="Child5" presStyleLbl="node1" presStyleIdx="16" presStyleCnt="19">
        <dgm:presLayoutVars>
          <dgm:chMax val="0"/>
          <dgm:chPref val="0"/>
        </dgm:presLayoutVars>
      </dgm:prSet>
      <dgm:spPr/>
    </dgm:pt>
    <dgm:pt modelId="{23DECD39-13C4-4B6A-AA40-AA398B25EE2E}" type="pres">
      <dgm:prSet presAssocID="{F892E483-9300-4CAA-82AA-46E0559A51DF}" presName="Accent15" presStyleCnt="0"/>
      <dgm:spPr/>
    </dgm:pt>
    <dgm:pt modelId="{16BEF4B7-7DDC-4DA9-8378-7ED7A0F25C69}" type="pres">
      <dgm:prSet presAssocID="{F892E483-9300-4CAA-82AA-46E0559A51DF}" presName="AccentHold2" presStyleLbl="node1" presStyleIdx="17" presStyleCnt="19"/>
      <dgm:spPr/>
    </dgm:pt>
    <dgm:pt modelId="{BB15AB9D-CB7C-4DBB-88AC-FED0697C8ED6}" type="pres">
      <dgm:prSet presAssocID="{F892E483-9300-4CAA-82AA-46E0559A51DF}" presName="Accent16" presStyleCnt="0"/>
      <dgm:spPr/>
    </dgm:pt>
    <dgm:pt modelId="{55B9E037-5400-460F-8269-5D2BED9C0A9C}" type="pres">
      <dgm:prSet presAssocID="{F892E483-9300-4CAA-82AA-46E0559A51DF}" presName="AccentHold3" presStyleLbl="node1" presStyleIdx="18" presStyleCnt="19"/>
      <dgm:spPr/>
    </dgm:pt>
  </dgm:ptLst>
  <dgm:cxnLst>
    <dgm:cxn modelId="{63175B0F-0B32-41BA-8633-74823A1F9010}" srcId="{218C1EC6-6C06-4596-AF5B-C4F181E5B0F3}" destId="{F892E483-9300-4CAA-82AA-46E0559A51DF}" srcOrd="4" destOrd="0" parTransId="{3964C873-68B3-4E68-9043-A427597E6C3B}" sibTransId="{1B15F173-EE15-42AD-A4B7-351A45F352A8}"/>
    <dgm:cxn modelId="{B514E232-D159-4D6C-BD98-DFA1887637CD}" type="presOf" srcId="{FD80F4AB-A65E-4537-8E74-9D73C682E69C}" destId="{6A3C5750-1756-4570-9AE6-E7AC5B4C6830}" srcOrd="0" destOrd="0" presId="urn:microsoft.com/office/officeart/2009/3/layout/CircleRelationship"/>
    <dgm:cxn modelId="{F923E341-9FFE-40EF-971E-DCD23C8AB57E}" type="presOf" srcId="{218C1EC6-6C06-4596-AF5B-C4F181E5B0F3}" destId="{452688D8-146E-4984-9D91-2444C94FBBD3}" srcOrd="0" destOrd="0" presId="urn:microsoft.com/office/officeart/2009/3/layout/CircleRelationship"/>
    <dgm:cxn modelId="{8F9FF649-96FF-4316-89BA-B97CF4B5F265}" srcId="{218C1EC6-6C06-4596-AF5B-C4F181E5B0F3}" destId="{AF073497-DBB0-4761-A194-62C0ABDF7498}" srcOrd="2" destOrd="0" parTransId="{D1C90A3A-5D2A-49C9-9A1D-59231B610ABD}" sibTransId="{9768CACB-D221-4ED6-9134-9221EA2B2CB6}"/>
    <dgm:cxn modelId="{F0883956-19C3-4369-A4E4-21418FA4DC26}" srcId="{218C1EC6-6C06-4596-AF5B-C4F181E5B0F3}" destId="{8CA0BFC5-C7E9-46E1-B26D-8530354DAC70}" srcOrd="1" destOrd="0" parTransId="{B39695F6-8A35-4E11-9084-81D7B995ED24}" sibTransId="{E2022699-15DF-4D34-85AA-E20E00C2E9B7}"/>
    <dgm:cxn modelId="{4E19138A-5FC6-422B-A957-D7EA0F8761F2}" srcId="{218C1EC6-6C06-4596-AF5B-C4F181E5B0F3}" destId="{FD80F4AB-A65E-4537-8E74-9D73C682E69C}" srcOrd="3" destOrd="0" parTransId="{4BC111F4-6446-476F-95B2-2C6936809897}" sibTransId="{A668F0E6-21A2-465A-BEC5-AADC27E7DE83}"/>
    <dgm:cxn modelId="{50676CA6-A960-45D5-9BFD-819DA684FFFB}" type="presOf" srcId="{7CCBE695-6CF1-42C2-BB61-EE00864C50EC}" destId="{6F86DB00-2E14-4510-AF93-3394DFFEA4D2}" srcOrd="0" destOrd="0" presId="urn:microsoft.com/office/officeart/2009/3/layout/CircleRelationship"/>
    <dgm:cxn modelId="{7B5BB0BE-B504-4AFA-9970-DE4F8E166348}" type="presOf" srcId="{F67E8984-8D01-4039-962C-F0D003600C32}" destId="{5764970E-D533-4E93-84D1-6BC8DB79E389}" srcOrd="0" destOrd="0" presId="urn:microsoft.com/office/officeart/2009/3/layout/CircleRelationship"/>
    <dgm:cxn modelId="{45B921C4-5AB9-42AB-B179-A9D87C692797}" type="presOf" srcId="{F892E483-9300-4CAA-82AA-46E0559A51DF}" destId="{388FB711-5835-423E-840C-73302984CED8}" srcOrd="0" destOrd="0" presId="urn:microsoft.com/office/officeart/2009/3/layout/CircleRelationship"/>
    <dgm:cxn modelId="{E98A1BCF-80AD-4BA6-85F0-CFC95B7C2EF8}" srcId="{218C1EC6-6C06-4596-AF5B-C4F181E5B0F3}" destId="{7CCBE695-6CF1-42C2-BB61-EE00864C50EC}" srcOrd="0" destOrd="0" parTransId="{FC3F13AE-7786-45DC-BCD5-115329284528}" sibTransId="{01A742D8-C863-4C65-A70E-4685CAC1D46F}"/>
    <dgm:cxn modelId="{46954CEB-8232-42EC-8BEB-23A0AE529305}" type="presOf" srcId="{AF073497-DBB0-4761-A194-62C0ABDF7498}" destId="{690C0CDF-6A91-4502-A211-493A877AE431}" srcOrd="0" destOrd="0" presId="urn:microsoft.com/office/officeart/2009/3/layout/CircleRelationship"/>
    <dgm:cxn modelId="{39FFACF2-2239-4AF2-A525-B27838DFB040}" srcId="{F67E8984-8D01-4039-962C-F0D003600C32}" destId="{218C1EC6-6C06-4596-AF5B-C4F181E5B0F3}" srcOrd="0" destOrd="0" parTransId="{FBAB541A-582B-4C9C-9999-65700A275C66}" sibTransId="{908A6DCF-1777-4668-AA9B-4C7EA551C471}"/>
    <dgm:cxn modelId="{08D28BF3-DC5C-4632-9FA8-0B7ACBD591F7}" type="presOf" srcId="{8CA0BFC5-C7E9-46E1-B26D-8530354DAC70}" destId="{8AC07550-45BE-4EA0-B8DF-A247D31E2F3C}" srcOrd="0" destOrd="0" presId="urn:microsoft.com/office/officeart/2009/3/layout/CircleRelationship"/>
    <dgm:cxn modelId="{939710F1-F139-4C27-827A-9E14691AEACE}" type="presParOf" srcId="{5764970E-D533-4E93-84D1-6BC8DB79E389}" destId="{452688D8-146E-4984-9D91-2444C94FBBD3}" srcOrd="0" destOrd="0" presId="urn:microsoft.com/office/officeart/2009/3/layout/CircleRelationship"/>
    <dgm:cxn modelId="{071A546E-E9BB-4AC9-92BB-C68EA423E7D7}" type="presParOf" srcId="{5764970E-D533-4E93-84D1-6BC8DB79E389}" destId="{1986B90C-9E51-4714-A809-45B670E652BA}" srcOrd="1" destOrd="0" presId="urn:microsoft.com/office/officeart/2009/3/layout/CircleRelationship"/>
    <dgm:cxn modelId="{26F4D829-9515-4DB5-9ED2-FD2E934533D0}" type="presParOf" srcId="{5764970E-D533-4E93-84D1-6BC8DB79E389}" destId="{D89B821A-6061-4A44-9805-46DE455A9B82}" srcOrd="2" destOrd="0" presId="urn:microsoft.com/office/officeart/2009/3/layout/CircleRelationship"/>
    <dgm:cxn modelId="{49D65F6D-87EA-48E9-B685-FD399C4E150A}" type="presParOf" srcId="{5764970E-D533-4E93-84D1-6BC8DB79E389}" destId="{16E0811A-1B2A-4369-AEC8-3D85859F2E0B}" srcOrd="3" destOrd="0" presId="urn:microsoft.com/office/officeart/2009/3/layout/CircleRelationship"/>
    <dgm:cxn modelId="{82145B91-B3AB-4BBA-947D-70312E8C58DC}" type="presParOf" srcId="{5764970E-D533-4E93-84D1-6BC8DB79E389}" destId="{2EC332FD-1877-47FE-8B94-EDFB05CCB3AA}" srcOrd="4" destOrd="0" presId="urn:microsoft.com/office/officeart/2009/3/layout/CircleRelationship"/>
    <dgm:cxn modelId="{B8B93160-60CB-42EE-AF16-E06B8EBECB27}" type="presParOf" srcId="{5764970E-D533-4E93-84D1-6BC8DB79E389}" destId="{D77371CB-9C8D-4596-849C-B8A6F301948D}" srcOrd="5" destOrd="0" presId="urn:microsoft.com/office/officeart/2009/3/layout/CircleRelationship"/>
    <dgm:cxn modelId="{F1BDFE50-8ED9-4BD6-A747-2D0267459D33}" type="presParOf" srcId="{5764970E-D533-4E93-84D1-6BC8DB79E389}" destId="{6F86DB00-2E14-4510-AF93-3394DFFEA4D2}" srcOrd="6" destOrd="0" presId="urn:microsoft.com/office/officeart/2009/3/layout/CircleRelationship"/>
    <dgm:cxn modelId="{E7729BD9-0DA5-49A7-A624-F33A292B79FF}" type="presParOf" srcId="{5764970E-D533-4E93-84D1-6BC8DB79E389}" destId="{F0B00C3D-5486-44C8-8067-AF7316568D15}" srcOrd="7" destOrd="0" presId="urn:microsoft.com/office/officeart/2009/3/layout/CircleRelationship"/>
    <dgm:cxn modelId="{35BD55DE-B518-4CAC-80CA-1F1560EC8123}" type="presParOf" srcId="{F0B00C3D-5486-44C8-8067-AF7316568D15}" destId="{94BCFB8D-3590-4E2E-9AA5-02AA51F2E18B}" srcOrd="0" destOrd="0" presId="urn:microsoft.com/office/officeart/2009/3/layout/CircleRelationship"/>
    <dgm:cxn modelId="{0880B4F1-CE87-44FD-9176-C44B26324C4C}" type="presParOf" srcId="{5764970E-D533-4E93-84D1-6BC8DB79E389}" destId="{6F229C90-571F-4ADB-B9EB-628586289B30}" srcOrd="8" destOrd="0" presId="urn:microsoft.com/office/officeart/2009/3/layout/CircleRelationship"/>
    <dgm:cxn modelId="{F280FDE5-23D1-47EE-93F9-C8D0820B9632}" type="presParOf" srcId="{6F229C90-571F-4ADB-B9EB-628586289B30}" destId="{B2BC195F-5ADD-4300-835A-40B381981DE6}" srcOrd="0" destOrd="0" presId="urn:microsoft.com/office/officeart/2009/3/layout/CircleRelationship"/>
    <dgm:cxn modelId="{0513FB76-22F3-44F8-826E-F27E36F861F2}" type="presParOf" srcId="{5764970E-D533-4E93-84D1-6BC8DB79E389}" destId="{8AC07550-45BE-4EA0-B8DF-A247D31E2F3C}" srcOrd="9" destOrd="0" presId="urn:microsoft.com/office/officeart/2009/3/layout/CircleRelationship"/>
    <dgm:cxn modelId="{0CABB478-ED9D-479D-A27C-2162A6138AD7}" type="presParOf" srcId="{5764970E-D533-4E93-84D1-6BC8DB79E389}" destId="{4A4E1B74-9643-4E75-A75C-1B35CF01730F}" srcOrd="10" destOrd="0" presId="urn:microsoft.com/office/officeart/2009/3/layout/CircleRelationship"/>
    <dgm:cxn modelId="{E45D81AD-7C0C-4AD4-94E4-3BAF53F56765}" type="presParOf" srcId="{4A4E1B74-9643-4E75-A75C-1B35CF01730F}" destId="{0AF7C469-9220-4F2E-89C7-DA8BDB5160D3}" srcOrd="0" destOrd="0" presId="urn:microsoft.com/office/officeart/2009/3/layout/CircleRelationship"/>
    <dgm:cxn modelId="{F244C0EC-F7D8-4F60-B4D9-75761A0DB0E0}" type="presParOf" srcId="{5764970E-D533-4E93-84D1-6BC8DB79E389}" destId="{962CA24C-7192-42F6-9DCB-C34E929E1762}" srcOrd="11" destOrd="0" presId="urn:microsoft.com/office/officeart/2009/3/layout/CircleRelationship"/>
    <dgm:cxn modelId="{8DE51120-8E4E-47CB-BF1F-887B4FD772F5}" type="presParOf" srcId="{962CA24C-7192-42F6-9DCB-C34E929E1762}" destId="{F2F3F4C7-6290-46B0-95CF-01880C9DD858}" srcOrd="0" destOrd="0" presId="urn:microsoft.com/office/officeart/2009/3/layout/CircleRelationship"/>
    <dgm:cxn modelId="{34A7BD49-A016-452F-89FD-E2A9AFEA0D8A}" type="presParOf" srcId="{5764970E-D533-4E93-84D1-6BC8DB79E389}" destId="{2F9472E0-F194-4473-AF04-72D8FA3270D0}" srcOrd="12" destOrd="0" presId="urn:microsoft.com/office/officeart/2009/3/layout/CircleRelationship"/>
    <dgm:cxn modelId="{5EFECEDA-B638-4D59-A179-3A47EB46FDA7}" type="presParOf" srcId="{2F9472E0-F194-4473-AF04-72D8FA3270D0}" destId="{FBDA46EA-D606-4503-A6DB-570A0B6DEAD5}" srcOrd="0" destOrd="0" presId="urn:microsoft.com/office/officeart/2009/3/layout/CircleRelationship"/>
    <dgm:cxn modelId="{A9DB5935-102D-4153-B9FC-F0F971F04744}" type="presParOf" srcId="{5764970E-D533-4E93-84D1-6BC8DB79E389}" destId="{690C0CDF-6A91-4502-A211-493A877AE431}" srcOrd="13" destOrd="0" presId="urn:microsoft.com/office/officeart/2009/3/layout/CircleRelationship"/>
    <dgm:cxn modelId="{A6220D17-2118-4809-8381-A31DE641522B}" type="presParOf" srcId="{5764970E-D533-4E93-84D1-6BC8DB79E389}" destId="{A5557DA8-18A9-43BC-A890-0489CB0C57CB}" srcOrd="14" destOrd="0" presId="urn:microsoft.com/office/officeart/2009/3/layout/CircleRelationship"/>
    <dgm:cxn modelId="{0626E978-F29E-42DF-B970-E6BF3E17CF77}" type="presParOf" srcId="{A5557DA8-18A9-43BC-A890-0489CB0C57CB}" destId="{4A2C3228-3F7E-4CAD-B437-CA9CCAE6A1AB}" srcOrd="0" destOrd="0" presId="urn:microsoft.com/office/officeart/2009/3/layout/CircleRelationship"/>
    <dgm:cxn modelId="{C0DC3536-5D14-4533-A2E4-CA63544446C1}" type="presParOf" srcId="{5764970E-D533-4E93-84D1-6BC8DB79E389}" destId="{6A3C5750-1756-4570-9AE6-E7AC5B4C6830}" srcOrd="15" destOrd="0" presId="urn:microsoft.com/office/officeart/2009/3/layout/CircleRelationship"/>
    <dgm:cxn modelId="{6946DEB6-D3A4-4F19-A293-6C711F9BC8C8}" type="presParOf" srcId="{5764970E-D533-4E93-84D1-6BC8DB79E389}" destId="{E9E29548-BDCA-44E6-9D0F-727A94D5E3DD}" srcOrd="16" destOrd="0" presId="urn:microsoft.com/office/officeart/2009/3/layout/CircleRelationship"/>
    <dgm:cxn modelId="{9A243998-7D52-4CC8-812C-7F15E1CFEB76}" type="presParOf" srcId="{E9E29548-BDCA-44E6-9D0F-727A94D5E3DD}" destId="{0BA1D22A-5D6E-469B-A3C3-8B1A0BCACF5C}" srcOrd="0" destOrd="0" presId="urn:microsoft.com/office/officeart/2009/3/layout/CircleRelationship"/>
    <dgm:cxn modelId="{28A9153A-6614-4A81-8621-57750FA9B534}" type="presParOf" srcId="{5764970E-D533-4E93-84D1-6BC8DB79E389}" destId="{388FB711-5835-423E-840C-73302984CED8}" srcOrd="17" destOrd="0" presId="urn:microsoft.com/office/officeart/2009/3/layout/CircleRelationship"/>
    <dgm:cxn modelId="{1348BA81-D092-4943-819F-A73C0D668865}" type="presParOf" srcId="{5764970E-D533-4E93-84D1-6BC8DB79E389}" destId="{23DECD39-13C4-4B6A-AA40-AA398B25EE2E}" srcOrd="18" destOrd="0" presId="urn:microsoft.com/office/officeart/2009/3/layout/CircleRelationship"/>
    <dgm:cxn modelId="{DCF7DB8C-9AAC-499C-8153-AED61D30B135}" type="presParOf" srcId="{23DECD39-13C4-4B6A-AA40-AA398B25EE2E}" destId="{16BEF4B7-7DDC-4DA9-8378-7ED7A0F25C69}" srcOrd="0" destOrd="0" presId="urn:microsoft.com/office/officeart/2009/3/layout/CircleRelationship"/>
    <dgm:cxn modelId="{0C82F477-EF73-4EEE-BB27-34872D3AB0F3}" type="presParOf" srcId="{5764970E-D533-4E93-84D1-6BC8DB79E389}" destId="{BB15AB9D-CB7C-4DBB-88AC-FED0697C8ED6}" srcOrd="19" destOrd="0" presId="urn:microsoft.com/office/officeart/2009/3/layout/CircleRelationship"/>
    <dgm:cxn modelId="{3E76F2F2-6F4E-4588-84CC-72AF2F113855}" type="presParOf" srcId="{BB15AB9D-CB7C-4DBB-88AC-FED0697C8ED6}" destId="{55B9E037-5400-460F-8269-5D2BED9C0A9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1BC83D-15E6-4BED-AD35-552A45C9FDC3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F8F6F4C-C1B5-4511-B5B5-EF5B4FA0B60C}">
      <dgm:prSet phldrT="[Текст]"/>
      <dgm:spPr/>
      <dgm:t>
        <a:bodyPr/>
        <a:lstStyle/>
        <a:p>
          <a:r>
            <a:rPr lang="uk-UA" dirty="0"/>
            <a:t>Негативні прояви</a:t>
          </a:r>
        </a:p>
      </dgm:t>
    </dgm:pt>
    <dgm:pt modelId="{5312858B-D98F-4112-B985-0F2CA9749AE2}" type="parTrans" cxnId="{43B1BD77-724A-457C-8E03-BB4C7BCFCBAC}">
      <dgm:prSet/>
      <dgm:spPr/>
      <dgm:t>
        <a:bodyPr/>
        <a:lstStyle/>
        <a:p>
          <a:endParaRPr lang="uk-UA"/>
        </a:p>
      </dgm:t>
    </dgm:pt>
    <dgm:pt modelId="{B06CDA52-6779-4231-8E84-0428FA6075DC}" type="sibTrans" cxnId="{43B1BD77-724A-457C-8E03-BB4C7BCFCBAC}">
      <dgm:prSet/>
      <dgm:spPr/>
      <dgm:t>
        <a:bodyPr/>
        <a:lstStyle/>
        <a:p>
          <a:endParaRPr lang="uk-UA"/>
        </a:p>
      </dgm:t>
    </dgm:pt>
    <dgm:pt modelId="{A61BAD24-63E3-4F3B-A403-8755833F2D66}">
      <dgm:prSet phldrT="[Текст]"/>
      <dgm:spPr/>
      <dgm:t>
        <a:bodyPr/>
        <a:lstStyle/>
        <a:p>
          <a:r>
            <a:rPr lang="uk-UA" dirty="0"/>
            <a:t>Помста</a:t>
          </a:r>
        </a:p>
      </dgm:t>
    </dgm:pt>
    <dgm:pt modelId="{5168E483-14B2-4036-8AEF-82AFEE8D0AE1}" type="parTrans" cxnId="{EE6D3E4F-FF57-4AD8-A463-F28ED163FB88}">
      <dgm:prSet/>
      <dgm:spPr/>
      <dgm:t>
        <a:bodyPr/>
        <a:lstStyle/>
        <a:p>
          <a:endParaRPr lang="uk-UA"/>
        </a:p>
      </dgm:t>
    </dgm:pt>
    <dgm:pt modelId="{134704C6-07DD-4586-998D-1AB9F6AD12E6}" type="sibTrans" cxnId="{EE6D3E4F-FF57-4AD8-A463-F28ED163FB88}">
      <dgm:prSet/>
      <dgm:spPr/>
      <dgm:t>
        <a:bodyPr/>
        <a:lstStyle/>
        <a:p>
          <a:endParaRPr lang="uk-UA"/>
        </a:p>
      </dgm:t>
    </dgm:pt>
    <dgm:pt modelId="{66580C8A-3A12-4705-8372-29EBA2863FFC}">
      <dgm:prSet phldrT="[Текст]"/>
      <dgm:spPr/>
      <dgm:t>
        <a:bodyPr/>
        <a:lstStyle/>
        <a:p>
          <a:r>
            <a:rPr lang="uk-UA" dirty="0"/>
            <a:t>Негативна взаємність</a:t>
          </a:r>
        </a:p>
      </dgm:t>
    </dgm:pt>
    <dgm:pt modelId="{F79CA06C-BBB1-48F8-8CB0-FF502D43CC04}" type="parTrans" cxnId="{1A38309B-F0A6-4102-A346-920EC3183E1D}">
      <dgm:prSet/>
      <dgm:spPr/>
      <dgm:t>
        <a:bodyPr/>
        <a:lstStyle/>
        <a:p>
          <a:endParaRPr lang="uk-UA"/>
        </a:p>
      </dgm:t>
    </dgm:pt>
    <dgm:pt modelId="{D747ADE0-EDF0-4818-AF66-94B2C45421D6}" type="sibTrans" cxnId="{1A38309B-F0A6-4102-A346-920EC3183E1D}">
      <dgm:prSet/>
      <dgm:spPr/>
      <dgm:t>
        <a:bodyPr/>
        <a:lstStyle/>
        <a:p>
          <a:endParaRPr lang="uk-UA"/>
        </a:p>
      </dgm:t>
    </dgm:pt>
    <dgm:pt modelId="{DB4AFD3F-63F5-422C-8C8C-A42E43AF0D34}">
      <dgm:prSet phldrT="[Текст]"/>
      <dgm:spPr/>
      <dgm:t>
        <a:bodyPr/>
        <a:lstStyle/>
        <a:p>
          <a:r>
            <a:rPr lang="uk-UA" dirty="0"/>
            <a:t>Позитивні прояви</a:t>
          </a:r>
        </a:p>
      </dgm:t>
    </dgm:pt>
    <dgm:pt modelId="{E4375951-8AF6-483C-8E97-D03858175667}" type="parTrans" cxnId="{41B82191-7EF4-40C8-B95B-11F0C62A2A50}">
      <dgm:prSet/>
      <dgm:spPr/>
      <dgm:t>
        <a:bodyPr/>
        <a:lstStyle/>
        <a:p>
          <a:endParaRPr lang="uk-UA"/>
        </a:p>
      </dgm:t>
    </dgm:pt>
    <dgm:pt modelId="{224AC493-5C24-432A-BAD0-BBA365D997F6}" type="sibTrans" cxnId="{41B82191-7EF4-40C8-B95B-11F0C62A2A50}">
      <dgm:prSet/>
      <dgm:spPr/>
      <dgm:t>
        <a:bodyPr/>
        <a:lstStyle/>
        <a:p>
          <a:endParaRPr lang="uk-UA"/>
        </a:p>
      </dgm:t>
    </dgm:pt>
    <dgm:pt modelId="{0860CCB3-7158-461F-9371-99CB61FCCADC}">
      <dgm:prSet phldrT="[Текст]"/>
      <dgm:spPr/>
      <dgm:t>
        <a:bodyPr/>
        <a:lstStyle/>
        <a:p>
          <a:r>
            <a:rPr lang="uk-UA" dirty="0"/>
            <a:t>Взаємність</a:t>
          </a:r>
        </a:p>
      </dgm:t>
    </dgm:pt>
    <dgm:pt modelId="{E6F3D54B-4F68-4D0B-B97C-550AFC3BECDB}" type="parTrans" cxnId="{40665A5F-3A98-430E-8C4E-20B46929C29E}">
      <dgm:prSet/>
      <dgm:spPr/>
      <dgm:t>
        <a:bodyPr/>
        <a:lstStyle/>
        <a:p>
          <a:endParaRPr lang="uk-UA"/>
        </a:p>
      </dgm:t>
    </dgm:pt>
    <dgm:pt modelId="{A1F1D5CC-5815-4C43-BE59-7E35292E59C3}" type="sibTrans" cxnId="{40665A5F-3A98-430E-8C4E-20B46929C29E}">
      <dgm:prSet/>
      <dgm:spPr/>
      <dgm:t>
        <a:bodyPr/>
        <a:lstStyle/>
        <a:p>
          <a:endParaRPr lang="uk-UA"/>
        </a:p>
      </dgm:t>
    </dgm:pt>
    <dgm:pt modelId="{EACBB341-5B99-42C2-B03E-B321C2543F6F}">
      <dgm:prSet phldrT="[Текст]"/>
      <dgm:spPr/>
      <dgm:t>
        <a:bodyPr/>
        <a:lstStyle/>
        <a:p>
          <a:r>
            <a:rPr lang="uk-UA" dirty="0"/>
            <a:t>Позитивна взаємність</a:t>
          </a:r>
        </a:p>
      </dgm:t>
    </dgm:pt>
    <dgm:pt modelId="{5B3CE7E0-B1E7-41EB-BEC5-41B3D0191EE2}" type="parTrans" cxnId="{1BFB64FD-8AEF-4861-B2D1-2D690AD41992}">
      <dgm:prSet/>
      <dgm:spPr/>
      <dgm:t>
        <a:bodyPr/>
        <a:lstStyle/>
        <a:p>
          <a:endParaRPr lang="uk-UA"/>
        </a:p>
      </dgm:t>
    </dgm:pt>
    <dgm:pt modelId="{E6CB0B04-1628-4275-8B84-84256196EDA4}" type="sibTrans" cxnId="{1BFB64FD-8AEF-4861-B2D1-2D690AD41992}">
      <dgm:prSet/>
      <dgm:spPr/>
      <dgm:t>
        <a:bodyPr/>
        <a:lstStyle/>
        <a:p>
          <a:endParaRPr lang="uk-UA"/>
        </a:p>
      </dgm:t>
    </dgm:pt>
    <dgm:pt modelId="{69BCEB06-0E1D-463C-9E1A-EAA535D9A0D5}">
      <dgm:prSet phldrT="[Текст]"/>
      <dgm:spPr/>
      <dgm:t>
        <a:bodyPr/>
        <a:lstStyle/>
        <a:p>
          <a:r>
            <a:rPr lang="uk-UA" dirty="0"/>
            <a:t>Соціальне навчання</a:t>
          </a:r>
        </a:p>
      </dgm:t>
    </dgm:pt>
    <dgm:pt modelId="{17924824-8EA6-4B77-9EF2-1FD22C94CD93}" type="parTrans" cxnId="{41648E15-3027-4DAD-A8CE-9566B03C238D}">
      <dgm:prSet/>
      <dgm:spPr/>
      <dgm:t>
        <a:bodyPr/>
        <a:lstStyle/>
        <a:p>
          <a:endParaRPr lang="uk-UA"/>
        </a:p>
      </dgm:t>
    </dgm:pt>
    <dgm:pt modelId="{910E2375-E992-4467-AE83-932C416ECF8F}" type="sibTrans" cxnId="{41648E15-3027-4DAD-A8CE-9566B03C238D}">
      <dgm:prSet/>
      <dgm:spPr/>
      <dgm:t>
        <a:bodyPr/>
        <a:lstStyle/>
        <a:p>
          <a:endParaRPr lang="uk-UA"/>
        </a:p>
      </dgm:t>
    </dgm:pt>
    <dgm:pt modelId="{35FF660B-F411-49AC-B44D-02D6449D6ADC}" type="pres">
      <dgm:prSet presAssocID="{EC1BC83D-15E6-4BED-AD35-552A45C9FDC3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1D5C9486-81A4-4207-90D2-6A91C88096B1}" type="pres">
      <dgm:prSet presAssocID="{EC1BC83D-15E6-4BED-AD35-552A45C9FDC3}" presName="dummyMaxCanvas" presStyleCnt="0"/>
      <dgm:spPr/>
    </dgm:pt>
    <dgm:pt modelId="{61376CA8-F3B3-445C-A15E-0B80735F8A50}" type="pres">
      <dgm:prSet presAssocID="{EC1BC83D-15E6-4BED-AD35-552A45C9FDC3}" presName="parentComposite" presStyleCnt="0"/>
      <dgm:spPr/>
    </dgm:pt>
    <dgm:pt modelId="{B2E3A7C1-070C-4D79-859E-1A1877D91D1D}" type="pres">
      <dgm:prSet presAssocID="{EC1BC83D-15E6-4BED-AD35-552A45C9FDC3}" presName="parent1" presStyleLbl="alignAccFollowNode1" presStyleIdx="0" presStyleCnt="4">
        <dgm:presLayoutVars>
          <dgm:chMax val="4"/>
        </dgm:presLayoutVars>
      </dgm:prSet>
      <dgm:spPr/>
    </dgm:pt>
    <dgm:pt modelId="{55BEBB45-EF78-49A9-A839-93C9793CD6BA}" type="pres">
      <dgm:prSet presAssocID="{EC1BC83D-15E6-4BED-AD35-552A45C9FDC3}" presName="parent2" presStyleLbl="alignAccFollowNode1" presStyleIdx="1" presStyleCnt="4">
        <dgm:presLayoutVars>
          <dgm:chMax val="4"/>
        </dgm:presLayoutVars>
      </dgm:prSet>
      <dgm:spPr/>
    </dgm:pt>
    <dgm:pt modelId="{3466EB5E-C7E1-41EB-A29A-60F267520708}" type="pres">
      <dgm:prSet presAssocID="{EC1BC83D-15E6-4BED-AD35-552A45C9FDC3}" presName="childrenComposite" presStyleCnt="0"/>
      <dgm:spPr/>
    </dgm:pt>
    <dgm:pt modelId="{75964EAC-5536-47B7-B9AA-B379D9382F34}" type="pres">
      <dgm:prSet presAssocID="{EC1BC83D-15E6-4BED-AD35-552A45C9FDC3}" presName="dummyMaxCanvas_ChildArea" presStyleCnt="0"/>
      <dgm:spPr/>
    </dgm:pt>
    <dgm:pt modelId="{791CA073-B103-409D-9087-6735BCF4B015}" type="pres">
      <dgm:prSet presAssocID="{EC1BC83D-15E6-4BED-AD35-552A45C9FDC3}" presName="fulcrum" presStyleLbl="alignAccFollowNode1" presStyleIdx="2" presStyleCnt="4"/>
      <dgm:spPr/>
    </dgm:pt>
    <dgm:pt modelId="{469625CE-FFDD-466E-B4E7-AC4048389BF7}" type="pres">
      <dgm:prSet presAssocID="{EC1BC83D-15E6-4BED-AD35-552A45C9FDC3}" presName="balance_23" presStyleLbl="alignAccFollowNode1" presStyleIdx="3" presStyleCnt="4">
        <dgm:presLayoutVars>
          <dgm:bulletEnabled val="1"/>
        </dgm:presLayoutVars>
      </dgm:prSet>
      <dgm:spPr/>
    </dgm:pt>
    <dgm:pt modelId="{64563447-5C5D-4E7E-914A-1A1A262A9BD4}" type="pres">
      <dgm:prSet presAssocID="{EC1BC83D-15E6-4BED-AD35-552A45C9FDC3}" presName="right_23_1" presStyleLbl="node1" presStyleIdx="0" presStyleCnt="5">
        <dgm:presLayoutVars>
          <dgm:bulletEnabled val="1"/>
        </dgm:presLayoutVars>
      </dgm:prSet>
      <dgm:spPr/>
    </dgm:pt>
    <dgm:pt modelId="{54993095-FAAF-40A0-A910-DA5026961AA1}" type="pres">
      <dgm:prSet presAssocID="{EC1BC83D-15E6-4BED-AD35-552A45C9FDC3}" presName="right_23_2" presStyleLbl="node1" presStyleIdx="1" presStyleCnt="5">
        <dgm:presLayoutVars>
          <dgm:bulletEnabled val="1"/>
        </dgm:presLayoutVars>
      </dgm:prSet>
      <dgm:spPr/>
    </dgm:pt>
    <dgm:pt modelId="{1769D2E7-617D-4B46-A964-48778293D6EA}" type="pres">
      <dgm:prSet presAssocID="{EC1BC83D-15E6-4BED-AD35-552A45C9FDC3}" presName="right_23_3" presStyleLbl="node1" presStyleIdx="2" presStyleCnt="5">
        <dgm:presLayoutVars>
          <dgm:bulletEnabled val="1"/>
        </dgm:presLayoutVars>
      </dgm:prSet>
      <dgm:spPr/>
    </dgm:pt>
    <dgm:pt modelId="{97906647-83BC-4EBF-8E7F-B362BB78F02E}" type="pres">
      <dgm:prSet presAssocID="{EC1BC83D-15E6-4BED-AD35-552A45C9FDC3}" presName="left_23_1" presStyleLbl="node1" presStyleIdx="3" presStyleCnt="5">
        <dgm:presLayoutVars>
          <dgm:bulletEnabled val="1"/>
        </dgm:presLayoutVars>
      </dgm:prSet>
      <dgm:spPr/>
    </dgm:pt>
    <dgm:pt modelId="{96EA8BA2-851D-44EC-9D0E-02C7F74935EE}" type="pres">
      <dgm:prSet presAssocID="{EC1BC83D-15E6-4BED-AD35-552A45C9FDC3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72B28906-BC28-4D2F-A939-6D52F4FC9155}" type="presOf" srcId="{A61BAD24-63E3-4F3B-A403-8755833F2D66}" destId="{97906647-83BC-4EBF-8E7F-B362BB78F02E}" srcOrd="0" destOrd="0" presId="urn:microsoft.com/office/officeart/2005/8/layout/balance1"/>
    <dgm:cxn modelId="{41648E15-3027-4DAD-A8CE-9566B03C238D}" srcId="{DB4AFD3F-63F5-422C-8C8C-A42E43AF0D34}" destId="{69BCEB06-0E1D-463C-9E1A-EAA535D9A0D5}" srcOrd="2" destOrd="0" parTransId="{17924824-8EA6-4B77-9EF2-1FD22C94CD93}" sibTransId="{910E2375-E992-4467-AE83-932C416ECF8F}"/>
    <dgm:cxn modelId="{9AD3E72A-D029-461E-9828-524C8F0B622E}" type="presOf" srcId="{69BCEB06-0E1D-463C-9E1A-EAA535D9A0D5}" destId="{1769D2E7-617D-4B46-A964-48778293D6EA}" srcOrd="0" destOrd="0" presId="urn:microsoft.com/office/officeart/2005/8/layout/balance1"/>
    <dgm:cxn modelId="{40665A5F-3A98-430E-8C4E-20B46929C29E}" srcId="{DB4AFD3F-63F5-422C-8C8C-A42E43AF0D34}" destId="{0860CCB3-7158-461F-9371-99CB61FCCADC}" srcOrd="0" destOrd="0" parTransId="{E6F3D54B-4F68-4D0B-B97C-550AFC3BECDB}" sibTransId="{A1F1D5CC-5815-4C43-BE59-7E35292E59C3}"/>
    <dgm:cxn modelId="{EE6D3E4F-FF57-4AD8-A463-F28ED163FB88}" srcId="{CF8F6F4C-C1B5-4511-B5B5-EF5B4FA0B60C}" destId="{A61BAD24-63E3-4F3B-A403-8755833F2D66}" srcOrd="0" destOrd="0" parTransId="{5168E483-14B2-4036-8AEF-82AFEE8D0AE1}" sibTransId="{134704C6-07DD-4586-998D-1AB9F6AD12E6}"/>
    <dgm:cxn modelId="{43B1BD77-724A-457C-8E03-BB4C7BCFCBAC}" srcId="{EC1BC83D-15E6-4BED-AD35-552A45C9FDC3}" destId="{CF8F6F4C-C1B5-4511-B5B5-EF5B4FA0B60C}" srcOrd="0" destOrd="0" parTransId="{5312858B-D98F-4112-B985-0F2CA9749AE2}" sibTransId="{B06CDA52-6779-4231-8E84-0428FA6075DC}"/>
    <dgm:cxn modelId="{3B4BD859-B056-43C4-8807-71576209CD7D}" type="presOf" srcId="{66580C8A-3A12-4705-8372-29EBA2863FFC}" destId="{96EA8BA2-851D-44EC-9D0E-02C7F74935EE}" srcOrd="0" destOrd="0" presId="urn:microsoft.com/office/officeart/2005/8/layout/balance1"/>
    <dgm:cxn modelId="{41B82191-7EF4-40C8-B95B-11F0C62A2A50}" srcId="{EC1BC83D-15E6-4BED-AD35-552A45C9FDC3}" destId="{DB4AFD3F-63F5-422C-8C8C-A42E43AF0D34}" srcOrd="1" destOrd="0" parTransId="{E4375951-8AF6-483C-8E97-D03858175667}" sibTransId="{224AC493-5C24-432A-BAD0-BBA365D997F6}"/>
    <dgm:cxn modelId="{1A38309B-F0A6-4102-A346-920EC3183E1D}" srcId="{CF8F6F4C-C1B5-4511-B5B5-EF5B4FA0B60C}" destId="{66580C8A-3A12-4705-8372-29EBA2863FFC}" srcOrd="1" destOrd="0" parTransId="{F79CA06C-BBB1-48F8-8CB0-FF502D43CC04}" sibTransId="{D747ADE0-EDF0-4818-AF66-94B2C45421D6}"/>
    <dgm:cxn modelId="{C3D58CA7-C390-44BE-84FE-DC3D26B89DBD}" type="presOf" srcId="{DB4AFD3F-63F5-422C-8C8C-A42E43AF0D34}" destId="{55BEBB45-EF78-49A9-A839-93C9793CD6BA}" srcOrd="0" destOrd="0" presId="urn:microsoft.com/office/officeart/2005/8/layout/balance1"/>
    <dgm:cxn modelId="{CF0A84C7-38BF-46CD-BBD8-E49DC9830128}" type="presOf" srcId="{0860CCB3-7158-461F-9371-99CB61FCCADC}" destId="{64563447-5C5D-4E7E-914A-1A1A262A9BD4}" srcOrd="0" destOrd="0" presId="urn:microsoft.com/office/officeart/2005/8/layout/balance1"/>
    <dgm:cxn modelId="{B2C730F1-87B5-497F-8AA4-BBFC5E8073E6}" type="presOf" srcId="{CF8F6F4C-C1B5-4511-B5B5-EF5B4FA0B60C}" destId="{B2E3A7C1-070C-4D79-859E-1A1877D91D1D}" srcOrd="0" destOrd="0" presId="urn:microsoft.com/office/officeart/2005/8/layout/balance1"/>
    <dgm:cxn modelId="{7442B1F5-7BF2-42AF-9B82-364470DB4A79}" type="presOf" srcId="{EACBB341-5B99-42C2-B03E-B321C2543F6F}" destId="{54993095-FAAF-40A0-A910-DA5026961AA1}" srcOrd="0" destOrd="0" presId="urn:microsoft.com/office/officeart/2005/8/layout/balance1"/>
    <dgm:cxn modelId="{1BFB64FD-8AEF-4861-B2D1-2D690AD41992}" srcId="{DB4AFD3F-63F5-422C-8C8C-A42E43AF0D34}" destId="{EACBB341-5B99-42C2-B03E-B321C2543F6F}" srcOrd="1" destOrd="0" parTransId="{5B3CE7E0-B1E7-41EB-BEC5-41B3D0191EE2}" sibTransId="{E6CB0B04-1628-4275-8B84-84256196EDA4}"/>
    <dgm:cxn modelId="{0A9490FD-E49B-466B-AD4C-958288147BBC}" type="presOf" srcId="{EC1BC83D-15E6-4BED-AD35-552A45C9FDC3}" destId="{35FF660B-F411-49AC-B44D-02D6449D6ADC}" srcOrd="0" destOrd="0" presId="urn:microsoft.com/office/officeart/2005/8/layout/balance1"/>
    <dgm:cxn modelId="{69B3286B-474A-49E9-B862-D81EBDDA4F56}" type="presParOf" srcId="{35FF660B-F411-49AC-B44D-02D6449D6ADC}" destId="{1D5C9486-81A4-4207-90D2-6A91C88096B1}" srcOrd="0" destOrd="0" presId="urn:microsoft.com/office/officeart/2005/8/layout/balance1"/>
    <dgm:cxn modelId="{9805005F-CA38-4334-A7CE-4687F61A5E2E}" type="presParOf" srcId="{35FF660B-F411-49AC-B44D-02D6449D6ADC}" destId="{61376CA8-F3B3-445C-A15E-0B80735F8A50}" srcOrd="1" destOrd="0" presId="urn:microsoft.com/office/officeart/2005/8/layout/balance1"/>
    <dgm:cxn modelId="{CFF3F3EC-4476-4534-8498-6510FE074AEF}" type="presParOf" srcId="{61376CA8-F3B3-445C-A15E-0B80735F8A50}" destId="{B2E3A7C1-070C-4D79-859E-1A1877D91D1D}" srcOrd="0" destOrd="0" presId="urn:microsoft.com/office/officeart/2005/8/layout/balance1"/>
    <dgm:cxn modelId="{536EECA5-F5D4-4EB1-A2B0-6226B4003DCF}" type="presParOf" srcId="{61376CA8-F3B3-445C-A15E-0B80735F8A50}" destId="{55BEBB45-EF78-49A9-A839-93C9793CD6BA}" srcOrd="1" destOrd="0" presId="urn:microsoft.com/office/officeart/2005/8/layout/balance1"/>
    <dgm:cxn modelId="{2A5F6910-44B9-490D-AC23-4C3978721CF7}" type="presParOf" srcId="{35FF660B-F411-49AC-B44D-02D6449D6ADC}" destId="{3466EB5E-C7E1-41EB-A29A-60F267520708}" srcOrd="2" destOrd="0" presId="urn:microsoft.com/office/officeart/2005/8/layout/balance1"/>
    <dgm:cxn modelId="{981DA795-4050-4551-A54D-228B643B82BE}" type="presParOf" srcId="{3466EB5E-C7E1-41EB-A29A-60F267520708}" destId="{75964EAC-5536-47B7-B9AA-B379D9382F34}" srcOrd="0" destOrd="0" presId="urn:microsoft.com/office/officeart/2005/8/layout/balance1"/>
    <dgm:cxn modelId="{600F483E-79C7-4F86-A34A-C15DCB0C18E0}" type="presParOf" srcId="{3466EB5E-C7E1-41EB-A29A-60F267520708}" destId="{791CA073-B103-409D-9087-6735BCF4B015}" srcOrd="1" destOrd="0" presId="urn:microsoft.com/office/officeart/2005/8/layout/balance1"/>
    <dgm:cxn modelId="{DD1EDAB3-6302-4663-87E2-1D3BAA9D0636}" type="presParOf" srcId="{3466EB5E-C7E1-41EB-A29A-60F267520708}" destId="{469625CE-FFDD-466E-B4E7-AC4048389BF7}" srcOrd="2" destOrd="0" presId="urn:microsoft.com/office/officeart/2005/8/layout/balance1"/>
    <dgm:cxn modelId="{517C3717-E298-4514-8905-315EB4E66F98}" type="presParOf" srcId="{3466EB5E-C7E1-41EB-A29A-60F267520708}" destId="{64563447-5C5D-4E7E-914A-1A1A262A9BD4}" srcOrd="3" destOrd="0" presId="urn:microsoft.com/office/officeart/2005/8/layout/balance1"/>
    <dgm:cxn modelId="{FE599F54-0AB9-4E3B-8597-930B3354008E}" type="presParOf" srcId="{3466EB5E-C7E1-41EB-A29A-60F267520708}" destId="{54993095-FAAF-40A0-A910-DA5026961AA1}" srcOrd="4" destOrd="0" presId="urn:microsoft.com/office/officeart/2005/8/layout/balance1"/>
    <dgm:cxn modelId="{D59E9FA4-963C-45D2-B66C-B5C1676C5D71}" type="presParOf" srcId="{3466EB5E-C7E1-41EB-A29A-60F267520708}" destId="{1769D2E7-617D-4B46-A964-48778293D6EA}" srcOrd="5" destOrd="0" presId="urn:microsoft.com/office/officeart/2005/8/layout/balance1"/>
    <dgm:cxn modelId="{6BE9C000-70E2-48F5-9A77-A2A6E5094159}" type="presParOf" srcId="{3466EB5E-C7E1-41EB-A29A-60F267520708}" destId="{97906647-83BC-4EBF-8E7F-B362BB78F02E}" srcOrd="6" destOrd="0" presId="urn:microsoft.com/office/officeart/2005/8/layout/balance1"/>
    <dgm:cxn modelId="{69401741-1566-4789-A2AC-F6640DF15B94}" type="presParOf" srcId="{3466EB5E-C7E1-41EB-A29A-60F267520708}" destId="{96EA8BA2-851D-44EC-9D0E-02C7F74935EE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D9ABF49-001D-46FD-B225-89D0AD8A3D2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861C687-BB9E-4D49-B866-AA018752AEF9}">
      <dgm:prSet phldrT="[Текст]"/>
      <dgm:spPr/>
      <dgm:t>
        <a:bodyPr/>
        <a:lstStyle/>
        <a:p>
          <a:r>
            <a:rPr lang="uk-UA" dirty="0"/>
            <a:t>Зелена промисловість</a:t>
          </a:r>
        </a:p>
      </dgm:t>
    </dgm:pt>
    <dgm:pt modelId="{4278B341-5AD3-497E-85FA-2E2F4C041274}" type="parTrans" cxnId="{C9942208-B72E-4B1B-9403-C6A62A963806}">
      <dgm:prSet/>
      <dgm:spPr/>
      <dgm:t>
        <a:bodyPr/>
        <a:lstStyle/>
        <a:p>
          <a:endParaRPr lang="uk-UA"/>
        </a:p>
      </dgm:t>
    </dgm:pt>
    <dgm:pt modelId="{CCD671FC-79DA-46F4-B6C9-64DC878A244B}" type="sibTrans" cxnId="{C9942208-B72E-4B1B-9403-C6A62A963806}">
      <dgm:prSet/>
      <dgm:spPr/>
      <dgm:t>
        <a:bodyPr/>
        <a:lstStyle/>
        <a:p>
          <a:endParaRPr lang="uk-UA"/>
        </a:p>
      </dgm:t>
    </dgm:pt>
    <dgm:pt modelId="{350EA9A7-BF59-4846-92C9-FB2EE01AE9E1}">
      <dgm:prSet phldrT="[Текст]"/>
      <dgm:spPr/>
      <dgm:t>
        <a:bodyPr/>
        <a:lstStyle/>
        <a:p>
          <a:r>
            <a:rPr lang="uk-UA" dirty="0"/>
            <a:t>Зелені інновації</a:t>
          </a:r>
        </a:p>
      </dgm:t>
    </dgm:pt>
    <dgm:pt modelId="{DE229870-054C-4DE9-B539-F69DE22E4738}" type="parTrans" cxnId="{98FA218E-EFEF-46AC-A4D4-D8A25246269D}">
      <dgm:prSet/>
      <dgm:spPr/>
      <dgm:t>
        <a:bodyPr/>
        <a:lstStyle/>
        <a:p>
          <a:endParaRPr lang="uk-UA"/>
        </a:p>
      </dgm:t>
    </dgm:pt>
    <dgm:pt modelId="{45CE1771-E6DE-4CB2-96D5-3BA629D6A625}" type="sibTrans" cxnId="{98FA218E-EFEF-46AC-A4D4-D8A25246269D}">
      <dgm:prSet/>
      <dgm:spPr/>
      <dgm:t>
        <a:bodyPr/>
        <a:lstStyle/>
        <a:p>
          <a:endParaRPr lang="uk-UA"/>
        </a:p>
      </dgm:t>
    </dgm:pt>
    <dgm:pt modelId="{63D84CFC-ED42-4BE8-9DB9-C21FCAA2E279}">
      <dgm:prSet phldrT="[Текст]"/>
      <dgm:spPr/>
      <dgm:t>
        <a:bodyPr/>
        <a:lstStyle/>
        <a:p>
          <a:r>
            <a:rPr lang="uk-UA" dirty="0"/>
            <a:t>Зелене зростання</a:t>
          </a:r>
        </a:p>
      </dgm:t>
    </dgm:pt>
    <dgm:pt modelId="{F4C12A05-DBCB-47E8-B293-4D8AB010CE89}" type="parTrans" cxnId="{11467926-E0EE-493C-85A8-EEF3ED975E12}">
      <dgm:prSet/>
      <dgm:spPr/>
      <dgm:t>
        <a:bodyPr/>
        <a:lstStyle/>
        <a:p>
          <a:endParaRPr lang="uk-UA"/>
        </a:p>
      </dgm:t>
    </dgm:pt>
    <dgm:pt modelId="{1F358CF6-D7DB-4EBF-864C-1D1C49C96A97}" type="sibTrans" cxnId="{11467926-E0EE-493C-85A8-EEF3ED975E12}">
      <dgm:prSet/>
      <dgm:spPr/>
      <dgm:t>
        <a:bodyPr/>
        <a:lstStyle/>
        <a:p>
          <a:endParaRPr lang="uk-UA"/>
        </a:p>
      </dgm:t>
    </dgm:pt>
    <dgm:pt modelId="{639450CE-199E-43E8-B8FE-CD56B1A4C6DE}">
      <dgm:prSet phldrT="[Текст]"/>
      <dgm:spPr/>
      <dgm:t>
        <a:bodyPr/>
        <a:lstStyle/>
        <a:p>
          <a:r>
            <a:rPr lang="uk-UA" dirty="0"/>
            <a:t>Зелена економіка</a:t>
          </a:r>
        </a:p>
      </dgm:t>
    </dgm:pt>
    <dgm:pt modelId="{6E33889E-ED93-40E1-A09B-82110A00BEB2}" type="parTrans" cxnId="{E051AED5-985A-4376-8549-49259A545621}">
      <dgm:prSet/>
      <dgm:spPr/>
      <dgm:t>
        <a:bodyPr/>
        <a:lstStyle/>
        <a:p>
          <a:endParaRPr lang="uk-UA"/>
        </a:p>
      </dgm:t>
    </dgm:pt>
    <dgm:pt modelId="{B666E6EF-59F8-4DC3-91EF-6F1A444B70F7}" type="sibTrans" cxnId="{E051AED5-985A-4376-8549-49259A545621}">
      <dgm:prSet/>
      <dgm:spPr/>
      <dgm:t>
        <a:bodyPr/>
        <a:lstStyle/>
        <a:p>
          <a:endParaRPr lang="uk-UA"/>
        </a:p>
      </dgm:t>
    </dgm:pt>
    <dgm:pt modelId="{3E624A8B-78D9-4537-A5DB-43FFE09B8DE3}">
      <dgm:prSet phldrT="[Текст]"/>
      <dgm:spPr/>
      <dgm:t>
        <a:bodyPr/>
        <a:lstStyle/>
        <a:p>
          <a:r>
            <a:rPr lang="uk-UA" dirty="0"/>
            <a:t>Соціальний розвиток</a:t>
          </a:r>
        </a:p>
      </dgm:t>
    </dgm:pt>
    <dgm:pt modelId="{0313302C-398B-4B54-BD80-462ADD89CA4B}" type="parTrans" cxnId="{22CEEA20-5ABE-4B93-8693-8061A9AD1D6F}">
      <dgm:prSet/>
      <dgm:spPr/>
      <dgm:t>
        <a:bodyPr/>
        <a:lstStyle/>
        <a:p>
          <a:endParaRPr lang="uk-UA"/>
        </a:p>
      </dgm:t>
    </dgm:pt>
    <dgm:pt modelId="{AB3B299A-9FAD-4E65-8372-A142C5CC108D}" type="sibTrans" cxnId="{22CEEA20-5ABE-4B93-8693-8061A9AD1D6F}">
      <dgm:prSet/>
      <dgm:spPr/>
      <dgm:t>
        <a:bodyPr/>
        <a:lstStyle/>
        <a:p>
          <a:endParaRPr lang="uk-UA"/>
        </a:p>
      </dgm:t>
    </dgm:pt>
    <dgm:pt modelId="{F7E258D4-96B3-4D2B-BCD6-427F1238B646}" type="pres">
      <dgm:prSet presAssocID="{AD9ABF49-001D-46FD-B225-89D0AD8A3D2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2C54646-08DD-43C0-AD6D-37CAEE8F2E9A}" type="pres">
      <dgm:prSet presAssocID="{2861C687-BB9E-4D49-B866-AA018752AEF9}" presName="centerShape" presStyleLbl="node0" presStyleIdx="0" presStyleCnt="1"/>
      <dgm:spPr/>
    </dgm:pt>
    <dgm:pt modelId="{EE2BB825-1CBC-45F4-8D42-73710A55A8D6}" type="pres">
      <dgm:prSet presAssocID="{350EA9A7-BF59-4846-92C9-FB2EE01AE9E1}" presName="node" presStyleLbl="node1" presStyleIdx="0" presStyleCnt="4">
        <dgm:presLayoutVars>
          <dgm:bulletEnabled val="1"/>
        </dgm:presLayoutVars>
      </dgm:prSet>
      <dgm:spPr/>
    </dgm:pt>
    <dgm:pt modelId="{DCD3EF6D-B9A3-452C-A231-A70DCC8D4A79}" type="pres">
      <dgm:prSet presAssocID="{350EA9A7-BF59-4846-92C9-FB2EE01AE9E1}" presName="dummy" presStyleCnt="0"/>
      <dgm:spPr/>
    </dgm:pt>
    <dgm:pt modelId="{8FC0F351-236C-4770-9E4D-E22F464A8C6C}" type="pres">
      <dgm:prSet presAssocID="{45CE1771-E6DE-4CB2-96D5-3BA629D6A625}" presName="sibTrans" presStyleLbl="sibTrans2D1" presStyleIdx="0" presStyleCnt="4"/>
      <dgm:spPr/>
    </dgm:pt>
    <dgm:pt modelId="{B9323791-98D8-4B49-ABFE-6152A233DF76}" type="pres">
      <dgm:prSet presAssocID="{63D84CFC-ED42-4BE8-9DB9-C21FCAA2E279}" presName="node" presStyleLbl="node1" presStyleIdx="1" presStyleCnt="4">
        <dgm:presLayoutVars>
          <dgm:bulletEnabled val="1"/>
        </dgm:presLayoutVars>
      </dgm:prSet>
      <dgm:spPr/>
    </dgm:pt>
    <dgm:pt modelId="{4C3CF9E3-FFE0-4601-8987-8E0978864B92}" type="pres">
      <dgm:prSet presAssocID="{63D84CFC-ED42-4BE8-9DB9-C21FCAA2E279}" presName="dummy" presStyleCnt="0"/>
      <dgm:spPr/>
    </dgm:pt>
    <dgm:pt modelId="{2F290EE1-B865-47FA-B765-157CE2AF6143}" type="pres">
      <dgm:prSet presAssocID="{1F358CF6-D7DB-4EBF-864C-1D1C49C96A97}" presName="sibTrans" presStyleLbl="sibTrans2D1" presStyleIdx="1" presStyleCnt="4"/>
      <dgm:spPr/>
    </dgm:pt>
    <dgm:pt modelId="{4E395B39-2070-4481-8827-C1C1390AD2CA}" type="pres">
      <dgm:prSet presAssocID="{639450CE-199E-43E8-B8FE-CD56B1A4C6DE}" presName="node" presStyleLbl="node1" presStyleIdx="2" presStyleCnt="4">
        <dgm:presLayoutVars>
          <dgm:bulletEnabled val="1"/>
        </dgm:presLayoutVars>
      </dgm:prSet>
      <dgm:spPr/>
    </dgm:pt>
    <dgm:pt modelId="{7A4E3828-C7FF-4C88-AB0D-E2AA56C81A06}" type="pres">
      <dgm:prSet presAssocID="{639450CE-199E-43E8-B8FE-CD56B1A4C6DE}" presName="dummy" presStyleCnt="0"/>
      <dgm:spPr/>
    </dgm:pt>
    <dgm:pt modelId="{74FCD50D-398C-4C05-9F5B-B925CBA76A92}" type="pres">
      <dgm:prSet presAssocID="{B666E6EF-59F8-4DC3-91EF-6F1A444B70F7}" presName="sibTrans" presStyleLbl="sibTrans2D1" presStyleIdx="2" presStyleCnt="4"/>
      <dgm:spPr/>
    </dgm:pt>
    <dgm:pt modelId="{FBBEA06B-C563-48FE-B890-B7A475D72E2F}" type="pres">
      <dgm:prSet presAssocID="{3E624A8B-78D9-4537-A5DB-43FFE09B8DE3}" presName="node" presStyleLbl="node1" presStyleIdx="3" presStyleCnt="4">
        <dgm:presLayoutVars>
          <dgm:bulletEnabled val="1"/>
        </dgm:presLayoutVars>
      </dgm:prSet>
      <dgm:spPr/>
    </dgm:pt>
    <dgm:pt modelId="{4E1E98FA-91D5-4BF4-A5C1-9DD9ACD9D056}" type="pres">
      <dgm:prSet presAssocID="{3E624A8B-78D9-4537-A5DB-43FFE09B8DE3}" presName="dummy" presStyleCnt="0"/>
      <dgm:spPr/>
    </dgm:pt>
    <dgm:pt modelId="{55FBFB53-4C5D-491A-9721-C8E828D0B46A}" type="pres">
      <dgm:prSet presAssocID="{AB3B299A-9FAD-4E65-8372-A142C5CC108D}" presName="sibTrans" presStyleLbl="sibTrans2D1" presStyleIdx="3" presStyleCnt="4"/>
      <dgm:spPr/>
    </dgm:pt>
  </dgm:ptLst>
  <dgm:cxnLst>
    <dgm:cxn modelId="{3A59C400-BB44-4B6E-80B0-DF1B76D7618D}" type="presOf" srcId="{63D84CFC-ED42-4BE8-9DB9-C21FCAA2E279}" destId="{B9323791-98D8-4B49-ABFE-6152A233DF76}" srcOrd="0" destOrd="0" presId="urn:microsoft.com/office/officeart/2005/8/layout/radial6"/>
    <dgm:cxn modelId="{C9942208-B72E-4B1B-9403-C6A62A963806}" srcId="{AD9ABF49-001D-46FD-B225-89D0AD8A3D26}" destId="{2861C687-BB9E-4D49-B866-AA018752AEF9}" srcOrd="0" destOrd="0" parTransId="{4278B341-5AD3-497E-85FA-2E2F4C041274}" sibTransId="{CCD671FC-79DA-46F4-B6C9-64DC878A244B}"/>
    <dgm:cxn modelId="{80F71A1A-CC62-42E1-9D02-151E6DDF48E7}" type="presOf" srcId="{2861C687-BB9E-4D49-B866-AA018752AEF9}" destId="{02C54646-08DD-43C0-AD6D-37CAEE8F2E9A}" srcOrd="0" destOrd="0" presId="urn:microsoft.com/office/officeart/2005/8/layout/radial6"/>
    <dgm:cxn modelId="{22CEEA20-5ABE-4B93-8693-8061A9AD1D6F}" srcId="{2861C687-BB9E-4D49-B866-AA018752AEF9}" destId="{3E624A8B-78D9-4537-A5DB-43FFE09B8DE3}" srcOrd="3" destOrd="0" parTransId="{0313302C-398B-4B54-BD80-462ADD89CA4B}" sibTransId="{AB3B299A-9FAD-4E65-8372-A142C5CC108D}"/>
    <dgm:cxn modelId="{11467926-E0EE-493C-85A8-EEF3ED975E12}" srcId="{2861C687-BB9E-4D49-B866-AA018752AEF9}" destId="{63D84CFC-ED42-4BE8-9DB9-C21FCAA2E279}" srcOrd="1" destOrd="0" parTransId="{F4C12A05-DBCB-47E8-B293-4D8AB010CE89}" sibTransId="{1F358CF6-D7DB-4EBF-864C-1D1C49C96A97}"/>
    <dgm:cxn modelId="{2682102D-94AE-4278-982E-0E729AA3779B}" type="presOf" srcId="{AB3B299A-9FAD-4E65-8372-A142C5CC108D}" destId="{55FBFB53-4C5D-491A-9721-C8E828D0B46A}" srcOrd="0" destOrd="0" presId="urn:microsoft.com/office/officeart/2005/8/layout/radial6"/>
    <dgm:cxn modelId="{4AF5DD30-C3CD-440A-B6B0-FA4C4405D77C}" type="presOf" srcId="{B666E6EF-59F8-4DC3-91EF-6F1A444B70F7}" destId="{74FCD50D-398C-4C05-9F5B-B925CBA76A92}" srcOrd="0" destOrd="0" presId="urn:microsoft.com/office/officeart/2005/8/layout/radial6"/>
    <dgm:cxn modelId="{C2E0FC34-DC4B-4BDB-9988-ED9DC83A6D17}" type="presOf" srcId="{AD9ABF49-001D-46FD-B225-89D0AD8A3D26}" destId="{F7E258D4-96B3-4D2B-BCD6-427F1238B646}" srcOrd="0" destOrd="0" presId="urn:microsoft.com/office/officeart/2005/8/layout/radial6"/>
    <dgm:cxn modelId="{192D0F5E-A59D-46F4-93D8-D7B3AC54E177}" type="presOf" srcId="{639450CE-199E-43E8-B8FE-CD56B1A4C6DE}" destId="{4E395B39-2070-4481-8827-C1C1390AD2CA}" srcOrd="0" destOrd="0" presId="urn:microsoft.com/office/officeart/2005/8/layout/radial6"/>
    <dgm:cxn modelId="{71342F48-278F-4F10-90BD-BE15349404D4}" type="presOf" srcId="{350EA9A7-BF59-4846-92C9-FB2EE01AE9E1}" destId="{EE2BB825-1CBC-45F4-8D42-73710A55A8D6}" srcOrd="0" destOrd="0" presId="urn:microsoft.com/office/officeart/2005/8/layout/radial6"/>
    <dgm:cxn modelId="{D04E9378-D498-44D2-A38C-8ADF9BD322B5}" type="presOf" srcId="{1F358CF6-D7DB-4EBF-864C-1D1C49C96A97}" destId="{2F290EE1-B865-47FA-B765-157CE2AF6143}" srcOrd="0" destOrd="0" presId="urn:microsoft.com/office/officeart/2005/8/layout/radial6"/>
    <dgm:cxn modelId="{98FA218E-EFEF-46AC-A4D4-D8A25246269D}" srcId="{2861C687-BB9E-4D49-B866-AA018752AEF9}" destId="{350EA9A7-BF59-4846-92C9-FB2EE01AE9E1}" srcOrd="0" destOrd="0" parTransId="{DE229870-054C-4DE9-B539-F69DE22E4738}" sibTransId="{45CE1771-E6DE-4CB2-96D5-3BA629D6A625}"/>
    <dgm:cxn modelId="{E051AED5-985A-4376-8549-49259A545621}" srcId="{2861C687-BB9E-4D49-B866-AA018752AEF9}" destId="{639450CE-199E-43E8-B8FE-CD56B1A4C6DE}" srcOrd="2" destOrd="0" parTransId="{6E33889E-ED93-40E1-A09B-82110A00BEB2}" sibTransId="{B666E6EF-59F8-4DC3-91EF-6F1A444B70F7}"/>
    <dgm:cxn modelId="{8E0FC3F3-1A48-476E-B96A-7FC3C28DDC2A}" type="presOf" srcId="{3E624A8B-78D9-4537-A5DB-43FFE09B8DE3}" destId="{FBBEA06B-C563-48FE-B890-B7A475D72E2F}" srcOrd="0" destOrd="0" presId="urn:microsoft.com/office/officeart/2005/8/layout/radial6"/>
    <dgm:cxn modelId="{C28867FE-E5DA-43AA-B463-3D90EC56BFB6}" type="presOf" srcId="{45CE1771-E6DE-4CB2-96D5-3BA629D6A625}" destId="{8FC0F351-236C-4770-9E4D-E22F464A8C6C}" srcOrd="0" destOrd="0" presId="urn:microsoft.com/office/officeart/2005/8/layout/radial6"/>
    <dgm:cxn modelId="{C1C1E7D5-8AFD-4724-BCA1-C0263FB656D7}" type="presParOf" srcId="{F7E258D4-96B3-4D2B-BCD6-427F1238B646}" destId="{02C54646-08DD-43C0-AD6D-37CAEE8F2E9A}" srcOrd="0" destOrd="0" presId="urn:microsoft.com/office/officeart/2005/8/layout/radial6"/>
    <dgm:cxn modelId="{B4B6D03B-59FA-40B3-926D-969CFB04D2AC}" type="presParOf" srcId="{F7E258D4-96B3-4D2B-BCD6-427F1238B646}" destId="{EE2BB825-1CBC-45F4-8D42-73710A55A8D6}" srcOrd="1" destOrd="0" presId="urn:microsoft.com/office/officeart/2005/8/layout/radial6"/>
    <dgm:cxn modelId="{3AF10F31-21F0-45FB-8148-BB85441EB7CD}" type="presParOf" srcId="{F7E258D4-96B3-4D2B-BCD6-427F1238B646}" destId="{DCD3EF6D-B9A3-452C-A231-A70DCC8D4A79}" srcOrd="2" destOrd="0" presId="urn:microsoft.com/office/officeart/2005/8/layout/radial6"/>
    <dgm:cxn modelId="{976F90C3-EBB1-4FD1-BF68-B0091C5FFCF6}" type="presParOf" srcId="{F7E258D4-96B3-4D2B-BCD6-427F1238B646}" destId="{8FC0F351-236C-4770-9E4D-E22F464A8C6C}" srcOrd="3" destOrd="0" presId="urn:microsoft.com/office/officeart/2005/8/layout/radial6"/>
    <dgm:cxn modelId="{810439AF-7382-49AC-961A-33766B291A3C}" type="presParOf" srcId="{F7E258D4-96B3-4D2B-BCD6-427F1238B646}" destId="{B9323791-98D8-4B49-ABFE-6152A233DF76}" srcOrd="4" destOrd="0" presId="urn:microsoft.com/office/officeart/2005/8/layout/radial6"/>
    <dgm:cxn modelId="{37C184D1-FFFA-4831-B719-C8DAF96D6454}" type="presParOf" srcId="{F7E258D4-96B3-4D2B-BCD6-427F1238B646}" destId="{4C3CF9E3-FFE0-4601-8987-8E0978864B92}" srcOrd="5" destOrd="0" presId="urn:microsoft.com/office/officeart/2005/8/layout/radial6"/>
    <dgm:cxn modelId="{433CBB01-E5D9-4118-96F1-169658D68CA0}" type="presParOf" srcId="{F7E258D4-96B3-4D2B-BCD6-427F1238B646}" destId="{2F290EE1-B865-47FA-B765-157CE2AF6143}" srcOrd="6" destOrd="0" presId="urn:microsoft.com/office/officeart/2005/8/layout/radial6"/>
    <dgm:cxn modelId="{A0340400-6C71-4843-B91A-4202AB5DA404}" type="presParOf" srcId="{F7E258D4-96B3-4D2B-BCD6-427F1238B646}" destId="{4E395B39-2070-4481-8827-C1C1390AD2CA}" srcOrd="7" destOrd="0" presId="urn:microsoft.com/office/officeart/2005/8/layout/radial6"/>
    <dgm:cxn modelId="{D71C964D-6647-4C7B-9A9E-98D3CF3E2001}" type="presParOf" srcId="{F7E258D4-96B3-4D2B-BCD6-427F1238B646}" destId="{7A4E3828-C7FF-4C88-AB0D-E2AA56C81A06}" srcOrd="8" destOrd="0" presId="urn:microsoft.com/office/officeart/2005/8/layout/radial6"/>
    <dgm:cxn modelId="{A6EC3FFE-0BF8-4BCC-835F-5B36E532B979}" type="presParOf" srcId="{F7E258D4-96B3-4D2B-BCD6-427F1238B646}" destId="{74FCD50D-398C-4C05-9F5B-B925CBA76A92}" srcOrd="9" destOrd="0" presId="urn:microsoft.com/office/officeart/2005/8/layout/radial6"/>
    <dgm:cxn modelId="{55BB1DCF-94F7-4E89-9DCE-7836881D3973}" type="presParOf" srcId="{F7E258D4-96B3-4D2B-BCD6-427F1238B646}" destId="{FBBEA06B-C563-48FE-B890-B7A475D72E2F}" srcOrd="10" destOrd="0" presId="urn:microsoft.com/office/officeart/2005/8/layout/radial6"/>
    <dgm:cxn modelId="{75E7C7B4-CBC9-42E6-B1FB-65E5B35FFCD2}" type="presParOf" srcId="{F7E258D4-96B3-4D2B-BCD6-427F1238B646}" destId="{4E1E98FA-91D5-4BF4-A5C1-9DD9ACD9D056}" srcOrd="11" destOrd="0" presId="urn:microsoft.com/office/officeart/2005/8/layout/radial6"/>
    <dgm:cxn modelId="{B8FBA915-0EF6-4C09-8E4E-5517B98A9CB3}" type="presParOf" srcId="{F7E258D4-96B3-4D2B-BCD6-427F1238B646}" destId="{55FBFB53-4C5D-491A-9721-C8E828D0B46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2E26A-7CBC-49C6-8A59-317F18DBB40D}">
      <dsp:nvSpPr>
        <dsp:cNvPr id="0" name=""/>
        <dsp:cNvSpPr/>
      </dsp:nvSpPr>
      <dsp:spPr>
        <a:xfrm>
          <a:off x="0" y="241300"/>
          <a:ext cx="1523999" cy="1523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Дизайн</a:t>
          </a:r>
        </a:p>
      </dsp:txBody>
      <dsp:txXfrm>
        <a:off x="223184" y="464484"/>
        <a:ext cx="1077631" cy="1077631"/>
      </dsp:txXfrm>
    </dsp:sp>
    <dsp:sp modelId="{15581E37-78DB-46B8-AF6A-7F6EA7F290F5}">
      <dsp:nvSpPr>
        <dsp:cNvPr id="0" name=""/>
        <dsp:cNvSpPr/>
      </dsp:nvSpPr>
      <dsp:spPr>
        <a:xfrm rot="10800000">
          <a:off x="495300" y="1962086"/>
          <a:ext cx="533399" cy="417187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45BBF-514B-45D8-B671-3EE0EB952E60}">
      <dsp:nvSpPr>
        <dsp:cNvPr id="0" name=""/>
        <dsp:cNvSpPr/>
      </dsp:nvSpPr>
      <dsp:spPr>
        <a:xfrm>
          <a:off x="253745" y="2552446"/>
          <a:ext cx="1016508" cy="1016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/>
            <a:t>Виробництво</a:t>
          </a:r>
        </a:p>
      </dsp:txBody>
      <dsp:txXfrm>
        <a:off x="402609" y="2701310"/>
        <a:ext cx="718780" cy="718780"/>
      </dsp:txXfrm>
    </dsp:sp>
    <dsp:sp modelId="{48A3593F-FD86-4E5B-88CC-9743E0A99B6D}">
      <dsp:nvSpPr>
        <dsp:cNvPr id="0" name=""/>
        <dsp:cNvSpPr/>
      </dsp:nvSpPr>
      <dsp:spPr>
        <a:xfrm rot="5400000">
          <a:off x="1650107" y="2852106"/>
          <a:ext cx="533399" cy="417187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1DD30-F421-4593-A503-40A42387CD1E}">
      <dsp:nvSpPr>
        <dsp:cNvPr id="0" name=""/>
        <dsp:cNvSpPr/>
      </dsp:nvSpPr>
      <dsp:spPr>
        <a:xfrm>
          <a:off x="2539745" y="2552445"/>
          <a:ext cx="1016508" cy="1016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/>
            <a:t>Маркетинг</a:t>
          </a:r>
        </a:p>
      </dsp:txBody>
      <dsp:txXfrm>
        <a:off x="2688609" y="2701309"/>
        <a:ext cx="718780" cy="718780"/>
      </dsp:txXfrm>
    </dsp:sp>
    <dsp:sp modelId="{6A3C89DC-6CEE-4EA5-A246-BA8F4E0A1DC8}">
      <dsp:nvSpPr>
        <dsp:cNvPr id="0" name=""/>
        <dsp:cNvSpPr/>
      </dsp:nvSpPr>
      <dsp:spPr>
        <a:xfrm>
          <a:off x="2781299" y="1811599"/>
          <a:ext cx="533399" cy="417187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9ECA3-8EF7-44AE-8F54-124DCC557477}">
      <dsp:nvSpPr>
        <dsp:cNvPr id="0" name=""/>
        <dsp:cNvSpPr/>
      </dsp:nvSpPr>
      <dsp:spPr>
        <a:xfrm>
          <a:off x="2539746" y="495046"/>
          <a:ext cx="1016508" cy="1016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/>
            <a:t>Забезпечення клієнтів</a:t>
          </a:r>
        </a:p>
      </dsp:txBody>
      <dsp:txXfrm>
        <a:off x="2688610" y="643910"/>
        <a:ext cx="718780" cy="718780"/>
      </dsp:txXfrm>
    </dsp:sp>
    <dsp:sp modelId="{45387F9C-B61F-46EB-BEF9-2F9AF3B3AE57}">
      <dsp:nvSpPr>
        <dsp:cNvPr id="0" name=""/>
        <dsp:cNvSpPr/>
      </dsp:nvSpPr>
      <dsp:spPr>
        <a:xfrm rot="5400000">
          <a:off x="3936107" y="794706"/>
          <a:ext cx="533399" cy="417187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C01DA-F98D-48EB-B952-0523B893440F}">
      <dsp:nvSpPr>
        <dsp:cNvPr id="0" name=""/>
        <dsp:cNvSpPr/>
      </dsp:nvSpPr>
      <dsp:spPr>
        <a:xfrm>
          <a:off x="4825746" y="495046"/>
          <a:ext cx="1016508" cy="1016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800" kern="1200" dirty="0"/>
            <a:t>Розподіл</a:t>
          </a:r>
        </a:p>
      </dsp:txBody>
      <dsp:txXfrm>
        <a:off x="4974610" y="643910"/>
        <a:ext cx="718780" cy="718780"/>
      </dsp:txXfrm>
    </dsp:sp>
    <dsp:sp modelId="{0099DAA1-8486-48AB-9992-A55E96C60471}">
      <dsp:nvSpPr>
        <dsp:cNvPr id="0" name=""/>
        <dsp:cNvSpPr/>
      </dsp:nvSpPr>
      <dsp:spPr>
        <a:xfrm rot="10800000">
          <a:off x="5067300" y="1708340"/>
          <a:ext cx="533399" cy="417187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FA8C78-1225-4775-8862-DE70CE5D7A42}">
      <dsp:nvSpPr>
        <dsp:cNvPr id="0" name=""/>
        <dsp:cNvSpPr/>
      </dsp:nvSpPr>
      <dsp:spPr>
        <a:xfrm>
          <a:off x="4572000" y="2298699"/>
          <a:ext cx="1523999" cy="1523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Сервіс</a:t>
          </a:r>
        </a:p>
      </dsp:txBody>
      <dsp:txXfrm>
        <a:off x="4795184" y="2521883"/>
        <a:ext cx="1077631" cy="10776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682E3-0D6A-41AB-850F-AB0FA34CD27F}">
      <dsp:nvSpPr>
        <dsp:cNvPr id="0" name=""/>
        <dsp:cNvSpPr/>
      </dsp:nvSpPr>
      <dsp:spPr>
        <a:xfrm>
          <a:off x="860281" y="845"/>
          <a:ext cx="4461389" cy="6438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kern="1200" dirty="0"/>
            <a:t>Зелені інновації</a:t>
          </a:r>
        </a:p>
      </dsp:txBody>
      <dsp:txXfrm>
        <a:off x="879140" y="19704"/>
        <a:ext cx="4423671" cy="606173"/>
      </dsp:txXfrm>
    </dsp:sp>
    <dsp:sp modelId="{EE68812A-A3B9-4307-8B69-E4E15B5D808D}">
      <dsp:nvSpPr>
        <dsp:cNvPr id="0" name=""/>
        <dsp:cNvSpPr/>
      </dsp:nvSpPr>
      <dsp:spPr>
        <a:xfrm>
          <a:off x="860281" y="760636"/>
          <a:ext cx="643891" cy="64389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63796-AE06-41EF-858D-340A3099D0A7}">
      <dsp:nvSpPr>
        <dsp:cNvPr id="0" name=""/>
        <dsp:cNvSpPr/>
      </dsp:nvSpPr>
      <dsp:spPr>
        <a:xfrm>
          <a:off x="1542806" y="760636"/>
          <a:ext cx="3778864" cy="64389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Створення</a:t>
          </a:r>
          <a:r>
            <a:rPr lang="ru-RU" sz="1600" kern="1200" dirty="0"/>
            <a:t> </a:t>
          </a:r>
          <a:r>
            <a:rPr lang="ru-RU" sz="1600" kern="1200" dirty="0" err="1"/>
            <a:t>розумно</a:t>
          </a:r>
          <a:r>
            <a:rPr lang="uk-UA" sz="1600" kern="1200" dirty="0"/>
            <a:t>ї </a:t>
          </a:r>
          <a:r>
            <a:rPr lang="uk-UA" sz="1600" kern="1200" dirty="0" err="1"/>
            <a:t>інфраструктур</a:t>
          </a:r>
          <a:r>
            <a:rPr lang="ru-RU" sz="1600" kern="1200"/>
            <a:t>и</a:t>
          </a:r>
          <a:endParaRPr lang="uk-UA" sz="1600" kern="1200" dirty="0"/>
        </a:p>
      </dsp:txBody>
      <dsp:txXfrm>
        <a:off x="1574244" y="792074"/>
        <a:ext cx="3715988" cy="581015"/>
      </dsp:txXfrm>
    </dsp:sp>
    <dsp:sp modelId="{53912C1D-11D2-4864-80D5-F6DED1046659}">
      <dsp:nvSpPr>
        <dsp:cNvPr id="0" name=""/>
        <dsp:cNvSpPr/>
      </dsp:nvSpPr>
      <dsp:spPr>
        <a:xfrm>
          <a:off x="860281" y="1481795"/>
          <a:ext cx="643891" cy="64389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A2A51-3A6E-49E5-9C38-B82878B514C4}">
      <dsp:nvSpPr>
        <dsp:cNvPr id="0" name=""/>
        <dsp:cNvSpPr/>
      </dsp:nvSpPr>
      <dsp:spPr>
        <a:xfrm>
          <a:off x="1542806" y="1481795"/>
          <a:ext cx="3778864" cy="64389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Податкова реформа</a:t>
          </a:r>
        </a:p>
      </dsp:txBody>
      <dsp:txXfrm>
        <a:off x="1574244" y="1513233"/>
        <a:ext cx="3715988" cy="581015"/>
      </dsp:txXfrm>
    </dsp:sp>
    <dsp:sp modelId="{07CA803D-F61A-42CC-B42F-5E5C38B6EF23}">
      <dsp:nvSpPr>
        <dsp:cNvPr id="0" name=""/>
        <dsp:cNvSpPr/>
      </dsp:nvSpPr>
      <dsp:spPr>
        <a:xfrm>
          <a:off x="860281" y="2202953"/>
          <a:ext cx="643891" cy="64389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ECAD2-697A-4CC6-9FE9-029481E74F23}">
      <dsp:nvSpPr>
        <dsp:cNvPr id="0" name=""/>
        <dsp:cNvSpPr/>
      </dsp:nvSpPr>
      <dsp:spPr>
        <a:xfrm>
          <a:off x="1542806" y="2202953"/>
          <a:ext cx="3778864" cy="64389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Розвиток екосистемних послуг</a:t>
          </a:r>
        </a:p>
      </dsp:txBody>
      <dsp:txXfrm>
        <a:off x="1574244" y="2234391"/>
        <a:ext cx="3715988" cy="581015"/>
      </dsp:txXfrm>
    </dsp:sp>
    <dsp:sp modelId="{721AB765-6175-43C7-B16B-E407CB83240E}">
      <dsp:nvSpPr>
        <dsp:cNvPr id="0" name=""/>
        <dsp:cNvSpPr/>
      </dsp:nvSpPr>
      <dsp:spPr>
        <a:xfrm>
          <a:off x="860281" y="2924111"/>
          <a:ext cx="643891" cy="64389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DD2DE-71CC-4E0C-AEB0-A2A796D9227F}">
      <dsp:nvSpPr>
        <dsp:cNvPr id="0" name=""/>
        <dsp:cNvSpPr/>
      </dsp:nvSpPr>
      <dsp:spPr>
        <a:xfrm>
          <a:off x="1542806" y="2924111"/>
          <a:ext cx="3778864" cy="64389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Ресурсозбереження</a:t>
          </a:r>
        </a:p>
      </dsp:txBody>
      <dsp:txXfrm>
        <a:off x="1574244" y="2955549"/>
        <a:ext cx="3715988" cy="5810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94713-6EEF-46FD-938C-EEFFF4C6ED78}">
      <dsp:nvSpPr>
        <dsp:cNvPr id="0" name=""/>
        <dsp:cNvSpPr/>
      </dsp:nvSpPr>
      <dsp:spPr>
        <a:xfrm rot="16200000">
          <a:off x="907044" y="1233870"/>
          <a:ext cx="2612745" cy="159666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139700" rIns="125730" bIns="13970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Власний інтерес</a:t>
          </a:r>
        </a:p>
      </dsp:txBody>
      <dsp:txXfrm rot="5400000">
        <a:off x="1493042" y="803786"/>
        <a:ext cx="1518707" cy="2456831"/>
      </dsp:txXfrm>
    </dsp:sp>
    <dsp:sp modelId="{E3416D7D-1631-49B8-B8CF-320FA7BCB153}">
      <dsp:nvSpPr>
        <dsp:cNvPr id="0" name=""/>
        <dsp:cNvSpPr/>
      </dsp:nvSpPr>
      <dsp:spPr>
        <a:xfrm rot="5400000">
          <a:off x="2576210" y="1233870"/>
          <a:ext cx="2612745" cy="159666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39700" rIns="83820" bIns="13970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Альтруїзм</a:t>
          </a:r>
        </a:p>
      </dsp:txBody>
      <dsp:txXfrm rot="-5400000">
        <a:off x="3084251" y="803787"/>
        <a:ext cx="1518707" cy="2456831"/>
      </dsp:txXfrm>
    </dsp:sp>
    <dsp:sp modelId="{2B4DA464-8FDA-4C73-BB70-47FF18F00EE7}">
      <dsp:nvSpPr>
        <dsp:cNvPr id="0" name=""/>
        <dsp:cNvSpPr/>
      </dsp:nvSpPr>
      <dsp:spPr>
        <a:xfrm>
          <a:off x="2213253" y="0"/>
          <a:ext cx="1669165" cy="16690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C3B8B-B673-4BAC-9CA8-DB523506802B}">
      <dsp:nvSpPr>
        <dsp:cNvPr id="0" name=""/>
        <dsp:cNvSpPr/>
      </dsp:nvSpPr>
      <dsp:spPr>
        <a:xfrm rot="10800000">
          <a:off x="2213253" y="2394915"/>
          <a:ext cx="1669165" cy="16690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9D3B9-1253-4113-860A-4DEEAEFD529A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80046-99BA-4CD5-BCD6-5CBCE585DE76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5A166-5632-4455-A211-8F1A3510E3D5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Симбіоз (гібрид) альтруїзму та власних інтересів</a:t>
          </a:r>
        </a:p>
      </dsp:txBody>
      <dsp:txXfrm>
        <a:off x="1524000" y="3276600"/>
        <a:ext cx="3048000" cy="762000"/>
      </dsp:txXfrm>
    </dsp:sp>
    <dsp:sp modelId="{61BDE9AB-55F1-414B-8F94-918489AFEE84}">
      <dsp:nvSpPr>
        <dsp:cNvPr id="0" name=""/>
        <dsp:cNvSpPr/>
      </dsp:nvSpPr>
      <dsp:spPr>
        <a:xfrm>
          <a:off x="2595880" y="1390904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dirty="0"/>
            <a:t>Філантропія</a:t>
          </a:r>
        </a:p>
      </dsp:txBody>
      <dsp:txXfrm>
        <a:off x="2763268" y="1558292"/>
        <a:ext cx="808224" cy="808224"/>
      </dsp:txXfrm>
    </dsp:sp>
    <dsp:sp modelId="{1B8B55A6-B0CE-4387-A470-994A4B96045B}">
      <dsp:nvSpPr>
        <dsp:cNvPr id="0" name=""/>
        <dsp:cNvSpPr/>
      </dsp:nvSpPr>
      <dsp:spPr>
        <a:xfrm>
          <a:off x="1778000" y="533399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dirty="0"/>
            <a:t>Самолюбство</a:t>
          </a:r>
        </a:p>
      </dsp:txBody>
      <dsp:txXfrm>
        <a:off x="1945388" y="700787"/>
        <a:ext cx="808224" cy="808224"/>
      </dsp:txXfrm>
    </dsp:sp>
    <dsp:sp modelId="{DE147E8E-7123-4D25-A91F-9640DA0C2B5D}">
      <dsp:nvSpPr>
        <dsp:cNvPr id="0" name=""/>
        <dsp:cNvSpPr/>
      </dsp:nvSpPr>
      <dsp:spPr>
        <a:xfrm>
          <a:off x="2946400" y="257047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dirty="0"/>
            <a:t>Егоїзм</a:t>
          </a:r>
        </a:p>
      </dsp:txBody>
      <dsp:txXfrm>
        <a:off x="3113788" y="424435"/>
        <a:ext cx="808224" cy="808224"/>
      </dsp:txXfrm>
    </dsp:sp>
    <dsp:sp modelId="{7D7C309E-5A9A-437D-B211-C3C673B015DB}">
      <dsp:nvSpPr>
        <dsp:cNvPr id="0" name=""/>
        <dsp:cNvSpPr/>
      </dsp:nvSpPr>
      <dsp:spPr>
        <a:xfrm>
          <a:off x="1270000" y="25399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53CCE-0A2B-4ACE-AFC4-3BE2AE85D558}">
      <dsp:nvSpPr>
        <dsp:cNvPr id="0" name=""/>
        <dsp:cNvSpPr/>
      </dsp:nvSpPr>
      <dsp:spPr>
        <a:xfrm>
          <a:off x="2089931" y="-26083"/>
          <a:ext cx="4084854" cy="4084854"/>
        </a:xfrm>
        <a:prstGeom prst="circularArrow">
          <a:avLst>
            <a:gd name="adj1" fmla="val 5544"/>
            <a:gd name="adj2" fmla="val 330680"/>
            <a:gd name="adj3" fmla="val 14500718"/>
            <a:gd name="adj4" fmla="val 1695884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9C1C1-A786-4771-9EAB-4ED886D7F883}">
      <dsp:nvSpPr>
        <dsp:cNvPr id="0" name=""/>
        <dsp:cNvSpPr/>
      </dsp:nvSpPr>
      <dsp:spPr>
        <a:xfrm>
          <a:off x="3489704" y="1215"/>
          <a:ext cx="1285308" cy="642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Планування</a:t>
          </a:r>
          <a:endParaRPr lang="ru-UA" sz="1500" kern="1200" dirty="0"/>
        </a:p>
      </dsp:txBody>
      <dsp:txXfrm>
        <a:off x="3521076" y="32587"/>
        <a:ext cx="1222564" cy="579910"/>
      </dsp:txXfrm>
    </dsp:sp>
    <dsp:sp modelId="{F4C0EC1B-AE61-4C50-87BD-ED21BB9F8770}">
      <dsp:nvSpPr>
        <dsp:cNvPr id="0" name=""/>
        <dsp:cNvSpPr/>
      </dsp:nvSpPr>
      <dsp:spPr>
        <a:xfrm>
          <a:off x="4851609" y="657074"/>
          <a:ext cx="1285308" cy="642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Пошук</a:t>
          </a:r>
          <a:endParaRPr lang="ru-UA" sz="1500" kern="1200" dirty="0"/>
        </a:p>
      </dsp:txBody>
      <dsp:txXfrm>
        <a:off x="4882981" y="688446"/>
        <a:ext cx="1222564" cy="579910"/>
      </dsp:txXfrm>
    </dsp:sp>
    <dsp:sp modelId="{874DE7EF-2C26-4001-9FDA-33CFE80B35B0}">
      <dsp:nvSpPr>
        <dsp:cNvPr id="0" name=""/>
        <dsp:cNvSpPr/>
      </dsp:nvSpPr>
      <dsp:spPr>
        <a:xfrm>
          <a:off x="5187972" y="2130776"/>
          <a:ext cx="1285308" cy="642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Добір</a:t>
          </a:r>
          <a:endParaRPr lang="ru-UA" sz="1500" kern="1200" dirty="0"/>
        </a:p>
      </dsp:txBody>
      <dsp:txXfrm>
        <a:off x="5219344" y="2162148"/>
        <a:ext cx="1222564" cy="579910"/>
      </dsp:txXfrm>
    </dsp:sp>
    <dsp:sp modelId="{1C7AC87B-0464-4190-A553-1DF58A4FC0EA}">
      <dsp:nvSpPr>
        <dsp:cNvPr id="0" name=""/>
        <dsp:cNvSpPr/>
      </dsp:nvSpPr>
      <dsp:spPr>
        <a:xfrm>
          <a:off x="4245504" y="3312593"/>
          <a:ext cx="1285308" cy="642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Наймання</a:t>
          </a:r>
          <a:endParaRPr lang="ru-UA" sz="1500" kern="1200" dirty="0"/>
        </a:p>
      </dsp:txBody>
      <dsp:txXfrm>
        <a:off x="4276876" y="3343965"/>
        <a:ext cx="1222564" cy="579910"/>
      </dsp:txXfrm>
    </dsp:sp>
    <dsp:sp modelId="{ACA20258-9E32-4E8A-B89B-38E184D93974}">
      <dsp:nvSpPr>
        <dsp:cNvPr id="0" name=""/>
        <dsp:cNvSpPr/>
      </dsp:nvSpPr>
      <dsp:spPr>
        <a:xfrm>
          <a:off x="2733904" y="3312593"/>
          <a:ext cx="1285308" cy="642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Адаптація</a:t>
          </a:r>
          <a:endParaRPr lang="ru-UA" sz="1500" kern="1200" dirty="0"/>
        </a:p>
      </dsp:txBody>
      <dsp:txXfrm>
        <a:off x="2765276" y="3343965"/>
        <a:ext cx="1222564" cy="579910"/>
      </dsp:txXfrm>
    </dsp:sp>
    <dsp:sp modelId="{95566BF4-635C-4783-BB5E-128C57EF732C}">
      <dsp:nvSpPr>
        <dsp:cNvPr id="0" name=""/>
        <dsp:cNvSpPr/>
      </dsp:nvSpPr>
      <dsp:spPr>
        <a:xfrm>
          <a:off x="1791436" y="2130776"/>
          <a:ext cx="1285308" cy="642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Розвиток</a:t>
          </a:r>
          <a:endParaRPr lang="ru-UA" sz="1500" kern="1200" dirty="0"/>
        </a:p>
      </dsp:txBody>
      <dsp:txXfrm>
        <a:off x="1822808" y="2162148"/>
        <a:ext cx="1222564" cy="579910"/>
      </dsp:txXfrm>
    </dsp:sp>
    <dsp:sp modelId="{B8279513-88EE-46CF-A058-1A0CFF714B44}">
      <dsp:nvSpPr>
        <dsp:cNvPr id="0" name=""/>
        <dsp:cNvSpPr/>
      </dsp:nvSpPr>
      <dsp:spPr>
        <a:xfrm>
          <a:off x="2127799" y="657074"/>
          <a:ext cx="1285308" cy="642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Мотивація</a:t>
          </a:r>
          <a:endParaRPr lang="ru-UA" sz="1500" kern="1200" dirty="0"/>
        </a:p>
      </dsp:txBody>
      <dsp:txXfrm>
        <a:off x="2159171" y="688446"/>
        <a:ext cx="1222564" cy="5799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86C1A-00A6-46B9-A9C7-1CC1786D97B6}">
      <dsp:nvSpPr>
        <dsp:cNvPr id="0" name=""/>
        <dsp:cNvSpPr/>
      </dsp:nvSpPr>
      <dsp:spPr>
        <a:xfrm>
          <a:off x="0" y="0"/>
          <a:ext cx="3495653" cy="349565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4ACEA-6A92-4D56-B1EC-A6C05AE0DDC9}">
      <dsp:nvSpPr>
        <dsp:cNvPr id="0" name=""/>
        <dsp:cNvSpPr/>
      </dsp:nvSpPr>
      <dsp:spPr>
        <a:xfrm>
          <a:off x="1747826" y="0"/>
          <a:ext cx="6026426" cy="34956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Стратегічний рівень</a:t>
          </a:r>
          <a:endParaRPr lang="ru-UA" sz="3200" kern="1200" dirty="0"/>
        </a:p>
      </dsp:txBody>
      <dsp:txXfrm>
        <a:off x="1747826" y="0"/>
        <a:ext cx="3013213" cy="1660435"/>
      </dsp:txXfrm>
    </dsp:sp>
    <dsp:sp modelId="{2C6539CE-1C94-46D2-BBAD-95EB33C0C16E}">
      <dsp:nvSpPr>
        <dsp:cNvPr id="0" name=""/>
        <dsp:cNvSpPr/>
      </dsp:nvSpPr>
      <dsp:spPr>
        <a:xfrm>
          <a:off x="917608" y="1660435"/>
          <a:ext cx="1660435" cy="166043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D5D3B-1DC9-4F36-AED8-61EDBC6739A1}">
      <dsp:nvSpPr>
        <dsp:cNvPr id="0" name=""/>
        <dsp:cNvSpPr/>
      </dsp:nvSpPr>
      <dsp:spPr>
        <a:xfrm>
          <a:off x="1747826" y="1660435"/>
          <a:ext cx="6026426" cy="16604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Тактичний рівень</a:t>
          </a:r>
          <a:endParaRPr lang="ru-UA" sz="3200" kern="1200" dirty="0"/>
        </a:p>
      </dsp:txBody>
      <dsp:txXfrm>
        <a:off x="1747826" y="1660435"/>
        <a:ext cx="3013213" cy="1660435"/>
      </dsp:txXfrm>
    </dsp:sp>
    <dsp:sp modelId="{DDE9B840-1D10-4DE3-BB1A-70B8FA943FF7}">
      <dsp:nvSpPr>
        <dsp:cNvPr id="0" name=""/>
        <dsp:cNvSpPr/>
      </dsp:nvSpPr>
      <dsp:spPr>
        <a:xfrm>
          <a:off x="4761039" y="0"/>
          <a:ext cx="3013213" cy="166043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dirty="0"/>
            <a:t>Кадрові заходи відповідно до перспектив розвитку</a:t>
          </a:r>
          <a:endParaRPr lang="ru-U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dirty="0"/>
            <a:t>Розробка альтернатив </a:t>
          </a:r>
          <a:r>
            <a:rPr lang="uk-UA" sz="1200" kern="1200" dirty="0" err="1"/>
            <a:t>внутрішньофірмової</a:t>
          </a:r>
          <a:r>
            <a:rPr lang="uk-UA" sz="1200" kern="1200" dirty="0"/>
            <a:t> кооперації</a:t>
          </a:r>
          <a:endParaRPr lang="ru-U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dirty="0"/>
            <a:t>Формування нових кадрових структур</a:t>
          </a:r>
          <a:endParaRPr lang="ru-U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dirty="0"/>
            <a:t>Розробка процедур і механізмів управління персоналом</a:t>
          </a:r>
          <a:endParaRPr lang="ru-U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dirty="0"/>
            <a:t>Розвиток персоналу</a:t>
          </a:r>
          <a:endParaRPr lang="ru-UA" sz="1200" kern="1200" dirty="0"/>
        </a:p>
      </dsp:txBody>
      <dsp:txXfrm>
        <a:off x="4761039" y="0"/>
        <a:ext cx="3013213" cy="1660435"/>
      </dsp:txXfrm>
    </dsp:sp>
    <dsp:sp modelId="{D7E1CD74-5E49-427F-AD7C-E65D8D13ACB5}">
      <dsp:nvSpPr>
        <dsp:cNvPr id="0" name=""/>
        <dsp:cNvSpPr/>
      </dsp:nvSpPr>
      <dsp:spPr>
        <a:xfrm>
          <a:off x="4761039" y="1660435"/>
          <a:ext cx="3013213" cy="166043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dirty="0"/>
            <a:t>Кадрові заходи відповідно до виконання планових завдань</a:t>
          </a:r>
          <a:endParaRPr lang="ru-U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dirty="0"/>
            <a:t>Створення механізмів </a:t>
          </a:r>
          <a:r>
            <a:rPr lang="uk-UA" sz="1200" kern="1200" dirty="0" err="1"/>
            <a:t>внутрішньофірмової</a:t>
          </a:r>
          <a:r>
            <a:rPr lang="uk-UA" sz="1200" kern="1200" dirty="0"/>
            <a:t> кооперації</a:t>
          </a:r>
          <a:endParaRPr lang="ru-U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dirty="0"/>
            <a:t>Формування концепції оплати праці, стимулювання</a:t>
          </a:r>
          <a:endParaRPr lang="ru-U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dirty="0"/>
            <a:t>Збереження і вивільнення кадрів</a:t>
          </a:r>
          <a:endParaRPr lang="ru-U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dirty="0"/>
            <a:t>Розвиток персоналу</a:t>
          </a:r>
          <a:endParaRPr lang="ru-UA" sz="1200" kern="1200" dirty="0"/>
        </a:p>
      </dsp:txBody>
      <dsp:txXfrm>
        <a:off x="4761039" y="1660435"/>
        <a:ext cx="3013213" cy="16604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CE8BD-51A3-4DA7-A242-B0D75C71D016}">
      <dsp:nvSpPr>
        <dsp:cNvPr id="0" name=""/>
        <dsp:cNvSpPr/>
      </dsp:nvSpPr>
      <dsp:spPr>
        <a:xfrm rot="21300000">
          <a:off x="18706" y="1685100"/>
          <a:ext cx="6058586" cy="69379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738D7-0507-46F0-99F4-181F9F392F0F}">
      <dsp:nvSpPr>
        <dsp:cNvPr id="0" name=""/>
        <dsp:cNvSpPr/>
      </dsp:nvSpPr>
      <dsp:spPr>
        <a:xfrm>
          <a:off x="731520" y="203200"/>
          <a:ext cx="1828800" cy="162560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59754-689A-463E-B141-D454B457DE56}">
      <dsp:nvSpPr>
        <dsp:cNvPr id="0" name=""/>
        <dsp:cNvSpPr/>
      </dsp:nvSpPr>
      <dsp:spPr>
        <a:xfrm>
          <a:off x="3230880" y="0"/>
          <a:ext cx="1950720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Етичне лідерство</a:t>
          </a:r>
        </a:p>
      </dsp:txBody>
      <dsp:txXfrm>
        <a:off x="3230880" y="0"/>
        <a:ext cx="1950720" cy="1706880"/>
      </dsp:txXfrm>
    </dsp:sp>
    <dsp:sp modelId="{80F2BDA5-BDAF-4EA9-A2FB-7FB4827460BE}">
      <dsp:nvSpPr>
        <dsp:cNvPr id="0" name=""/>
        <dsp:cNvSpPr/>
      </dsp:nvSpPr>
      <dsp:spPr>
        <a:xfrm>
          <a:off x="3535680" y="2235200"/>
          <a:ext cx="1828800" cy="162560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7F6C0-B91E-4912-BF63-D1E22A840454}">
      <dsp:nvSpPr>
        <dsp:cNvPr id="0" name=""/>
        <dsp:cNvSpPr/>
      </dsp:nvSpPr>
      <dsp:spPr>
        <a:xfrm>
          <a:off x="914400" y="2357120"/>
          <a:ext cx="1950720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Моральна обізнаність</a:t>
          </a:r>
        </a:p>
      </dsp:txBody>
      <dsp:txXfrm>
        <a:off x="914400" y="2357120"/>
        <a:ext cx="1950720" cy="17068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688D8-146E-4984-9D91-2444C94FBBD3}">
      <dsp:nvSpPr>
        <dsp:cNvPr id="0" name=""/>
        <dsp:cNvSpPr/>
      </dsp:nvSpPr>
      <dsp:spPr>
        <a:xfrm>
          <a:off x="1513460" y="775004"/>
          <a:ext cx="2273823" cy="2274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700" kern="1200" dirty="0"/>
            <a:t>ДЕВІАНТНІСТЬ</a:t>
          </a:r>
        </a:p>
      </dsp:txBody>
      <dsp:txXfrm>
        <a:off x="1846454" y="1108055"/>
        <a:ext cx="1607835" cy="1608112"/>
      </dsp:txXfrm>
    </dsp:sp>
    <dsp:sp modelId="{1986B90C-9E51-4714-A809-45B670E652BA}">
      <dsp:nvSpPr>
        <dsp:cNvPr id="0" name=""/>
        <dsp:cNvSpPr/>
      </dsp:nvSpPr>
      <dsp:spPr>
        <a:xfrm>
          <a:off x="2212632" y="2880156"/>
          <a:ext cx="183305" cy="183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B821A-6061-4A44-9805-46DE455A9B82}">
      <dsp:nvSpPr>
        <dsp:cNvPr id="0" name=""/>
        <dsp:cNvSpPr/>
      </dsp:nvSpPr>
      <dsp:spPr>
        <a:xfrm>
          <a:off x="3933741" y="1697939"/>
          <a:ext cx="183305" cy="183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0811A-1B2A-4369-AEC8-3D85859F2E0B}">
      <dsp:nvSpPr>
        <dsp:cNvPr id="0" name=""/>
        <dsp:cNvSpPr/>
      </dsp:nvSpPr>
      <dsp:spPr>
        <a:xfrm>
          <a:off x="3057794" y="3075228"/>
          <a:ext cx="252802" cy="2531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332FD-1877-47FE-8B94-EDFB05CCB3AA}">
      <dsp:nvSpPr>
        <dsp:cNvPr id="0" name=""/>
        <dsp:cNvSpPr/>
      </dsp:nvSpPr>
      <dsp:spPr>
        <a:xfrm>
          <a:off x="2263939" y="1030630"/>
          <a:ext cx="183305" cy="183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371CB-9C8D-4596-849C-B8A6F301948D}">
      <dsp:nvSpPr>
        <dsp:cNvPr id="0" name=""/>
        <dsp:cNvSpPr/>
      </dsp:nvSpPr>
      <dsp:spPr>
        <a:xfrm>
          <a:off x="1686971" y="2079548"/>
          <a:ext cx="183305" cy="183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6DB00-2E14-4510-AF93-3394DFFEA4D2}">
      <dsp:nvSpPr>
        <dsp:cNvPr id="0" name=""/>
        <dsp:cNvSpPr/>
      </dsp:nvSpPr>
      <dsp:spPr>
        <a:xfrm>
          <a:off x="802628" y="1185468"/>
          <a:ext cx="924454" cy="924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700" kern="1200" dirty="0"/>
            <a:t>Запізнення</a:t>
          </a:r>
        </a:p>
      </dsp:txBody>
      <dsp:txXfrm>
        <a:off x="938011" y="1320867"/>
        <a:ext cx="653688" cy="653762"/>
      </dsp:txXfrm>
    </dsp:sp>
    <dsp:sp modelId="{94BCFB8D-3590-4E2E-9AA5-02AA51F2E18B}">
      <dsp:nvSpPr>
        <dsp:cNvPr id="0" name=""/>
        <dsp:cNvSpPr/>
      </dsp:nvSpPr>
      <dsp:spPr>
        <a:xfrm>
          <a:off x="2555454" y="1038758"/>
          <a:ext cx="252802" cy="2531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C195F-5ADD-4300-835A-40B381981DE6}">
      <dsp:nvSpPr>
        <dsp:cNvPr id="0" name=""/>
        <dsp:cNvSpPr/>
      </dsp:nvSpPr>
      <dsp:spPr>
        <a:xfrm>
          <a:off x="889850" y="2380691"/>
          <a:ext cx="457096" cy="4572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07550-45BE-4EA0-B8DF-A247D31E2F3C}">
      <dsp:nvSpPr>
        <dsp:cNvPr id="0" name=""/>
        <dsp:cNvSpPr/>
      </dsp:nvSpPr>
      <dsp:spPr>
        <a:xfrm>
          <a:off x="4020963" y="750620"/>
          <a:ext cx="924454" cy="924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700" kern="1200" dirty="0"/>
            <a:t>Псування майна</a:t>
          </a:r>
        </a:p>
      </dsp:txBody>
      <dsp:txXfrm>
        <a:off x="4156346" y="886019"/>
        <a:ext cx="653688" cy="653762"/>
      </dsp:txXfrm>
    </dsp:sp>
    <dsp:sp modelId="{0AF7C469-9220-4F2E-89C7-DA8BDB5160D3}">
      <dsp:nvSpPr>
        <dsp:cNvPr id="0" name=""/>
        <dsp:cNvSpPr/>
      </dsp:nvSpPr>
      <dsp:spPr>
        <a:xfrm>
          <a:off x="3608176" y="1388668"/>
          <a:ext cx="252802" cy="2531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3F4C7-6290-46B0-95CF-01880C9DD858}">
      <dsp:nvSpPr>
        <dsp:cNvPr id="0" name=""/>
        <dsp:cNvSpPr/>
      </dsp:nvSpPr>
      <dsp:spPr>
        <a:xfrm>
          <a:off x="715873" y="2924860"/>
          <a:ext cx="183305" cy="183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A46EA-D606-4503-A6DB-570A0B6DEAD5}">
      <dsp:nvSpPr>
        <dsp:cNvPr id="0" name=""/>
        <dsp:cNvSpPr/>
      </dsp:nvSpPr>
      <dsp:spPr>
        <a:xfrm>
          <a:off x="2542394" y="2663952"/>
          <a:ext cx="183305" cy="183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C0CDF-6A91-4502-A211-493A877AE431}">
      <dsp:nvSpPr>
        <dsp:cNvPr id="0" name=""/>
        <dsp:cNvSpPr/>
      </dsp:nvSpPr>
      <dsp:spPr>
        <a:xfrm>
          <a:off x="4455671" y="2348179"/>
          <a:ext cx="924454" cy="924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700" kern="1200" dirty="0"/>
            <a:t>Постійні перерви</a:t>
          </a:r>
        </a:p>
      </dsp:txBody>
      <dsp:txXfrm>
        <a:off x="4591054" y="2483578"/>
        <a:ext cx="653688" cy="653762"/>
      </dsp:txXfrm>
    </dsp:sp>
    <dsp:sp modelId="{4A2C3228-3F7E-4CAD-B437-CA9CCAE6A1AB}">
      <dsp:nvSpPr>
        <dsp:cNvPr id="0" name=""/>
        <dsp:cNvSpPr/>
      </dsp:nvSpPr>
      <dsp:spPr>
        <a:xfrm>
          <a:off x="4194939" y="2316073"/>
          <a:ext cx="183305" cy="183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C5750-1756-4570-9AE6-E7AC5B4C6830}">
      <dsp:nvSpPr>
        <dsp:cNvPr id="0" name=""/>
        <dsp:cNvSpPr/>
      </dsp:nvSpPr>
      <dsp:spPr>
        <a:xfrm>
          <a:off x="1802178" y="3139440"/>
          <a:ext cx="924454" cy="924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700" kern="1200" dirty="0"/>
            <a:t>Нехтування обов'язками</a:t>
          </a:r>
        </a:p>
      </dsp:txBody>
      <dsp:txXfrm>
        <a:off x="1937561" y="3274839"/>
        <a:ext cx="653688" cy="653762"/>
      </dsp:txXfrm>
    </dsp:sp>
    <dsp:sp modelId="{0BA1D22A-5D6E-469B-A3C3-8B1A0BCACF5C}">
      <dsp:nvSpPr>
        <dsp:cNvPr id="0" name=""/>
        <dsp:cNvSpPr/>
      </dsp:nvSpPr>
      <dsp:spPr>
        <a:xfrm>
          <a:off x="2627750" y="3108147"/>
          <a:ext cx="183305" cy="183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FB711-5835-423E-840C-73302984CED8}">
      <dsp:nvSpPr>
        <dsp:cNvPr id="0" name=""/>
        <dsp:cNvSpPr/>
      </dsp:nvSpPr>
      <dsp:spPr>
        <a:xfrm>
          <a:off x="2683721" y="0"/>
          <a:ext cx="924454" cy="924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700" kern="1200" dirty="0"/>
            <a:t>Розголошення інформації</a:t>
          </a:r>
        </a:p>
      </dsp:txBody>
      <dsp:txXfrm>
        <a:off x="2819104" y="135399"/>
        <a:ext cx="653688" cy="653762"/>
      </dsp:txXfrm>
    </dsp:sp>
    <dsp:sp modelId="{16BEF4B7-7DDC-4DA9-8378-7ED7A0F25C69}">
      <dsp:nvSpPr>
        <dsp:cNvPr id="0" name=""/>
        <dsp:cNvSpPr/>
      </dsp:nvSpPr>
      <dsp:spPr>
        <a:xfrm>
          <a:off x="1543778" y="1002182"/>
          <a:ext cx="183305" cy="183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9E037-5400-460F-8269-5D2BED9C0A9C}">
      <dsp:nvSpPr>
        <dsp:cNvPr id="0" name=""/>
        <dsp:cNvSpPr/>
      </dsp:nvSpPr>
      <dsp:spPr>
        <a:xfrm>
          <a:off x="3678140" y="227584"/>
          <a:ext cx="183305" cy="183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3A7C1-070C-4D79-859E-1A1877D91D1D}">
      <dsp:nvSpPr>
        <dsp:cNvPr id="0" name=""/>
        <dsp:cNvSpPr/>
      </dsp:nvSpPr>
      <dsp:spPr>
        <a:xfrm>
          <a:off x="1421141" y="0"/>
          <a:ext cx="1328166" cy="73787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Негативні прояви</a:t>
          </a:r>
        </a:p>
      </dsp:txBody>
      <dsp:txXfrm>
        <a:off x="1442752" y="21611"/>
        <a:ext cx="1284944" cy="694648"/>
      </dsp:txXfrm>
    </dsp:sp>
    <dsp:sp modelId="{55BEBB45-EF78-49A9-A839-93C9793CD6BA}">
      <dsp:nvSpPr>
        <dsp:cNvPr id="0" name=""/>
        <dsp:cNvSpPr/>
      </dsp:nvSpPr>
      <dsp:spPr>
        <a:xfrm>
          <a:off x="3339604" y="0"/>
          <a:ext cx="1328166" cy="73787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Позитивні прояви</a:t>
          </a:r>
        </a:p>
      </dsp:txBody>
      <dsp:txXfrm>
        <a:off x="3361215" y="21611"/>
        <a:ext cx="1284944" cy="694648"/>
      </dsp:txXfrm>
    </dsp:sp>
    <dsp:sp modelId="{791CA073-B103-409D-9087-6735BCF4B015}">
      <dsp:nvSpPr>
        <dsp:cNvPr id="0" name=""/>
        <dsp:cNvSpPr/>
      </dsp:nvSpPr>
      <dsp:spPr>
        <a:xfrm>
          <a:off x="2767754" y="3135947"/>
          <a:ext cx="553402" cy="553402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625CE-FFDD-466E-B4E7-AC4048389BF7}">
      <dsp:nvSpPr>
        <dsp:cNvPr id="0" name=""/>
        <dsp:cNvSpPr/>
      </dsp:nvSpPr>
      <dsp:spPr>
        <a:xfrm rot="240000">
          <a:off x="1383741" y="2898808"/>
          <a:ext cx="3321429" cy="2322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63447-5C5D-4E7E-914A-1A1A262A9BD4}">
      <dsp:nvSpPr>
        <dsp:cNvPr id="0" name=""/>
        <dsp:cNvSpPr/>
      </dsp:nvSpPr>
      <dsp:spPr>
        <a:xfrm rot="240000">
          <a:off x="3377971" y="2318108"/>
          <a:ext cx="1325218" cy="6174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Взаємність</a:t>
          </a:r>
        </a:p>
      </dsp:txBody>
      <dsp:txXfrm>
        <a:off x="3408111" y="2348248"/>
        <a:ext cx="1264938" cy="557136"/>
      </dsp:txXfrm>
    </dsp:sp>
    <dsp:sp modelId="{54993095-FAAF-40A0-A910-DA5026961AA1}">
      <dsp:nvSpPr>
        <dsp:cNvPr id="0" name=""/>
        <dsp:cNvSpPr/>
      </dsp:nvSpPr>
      <dsp:spPr>
        <a:xfrm rot="240000">
          <a:off x="3425932" y="1654025"/>
          <a:ext cx="1325218" cy="6174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Позитивна взаємність</a:t>
          </a:r>
        </a:p>
      </dsp:txBody>
      <dsp:txXfrm>
        <a:off x="3456072" y="1684165"/>
        <a:ext cx="1264938" cy="557136"/>
      </dsp:txXfrm>
    </dsp:sp>
    <dsp:sp modelId="{1769D2E7-617D-4B46-A964-48778293D6EA}">
      <dsp:nvSpPr>
        <dsp:cNvPr id="0" name=""/>
        <dsp:cNvSpPr/>
      </dsp:nvSpPr>
      <dsp:spPr>
        <a:xfrm rot="240000">
          <a:off x="3473894" y="1004700"/>
          <a:ext cx="1325218" cy="6174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Соціальне навчання</a:t>
          </a:r>
        </a:p>
      </dsp:txBody>
      <dsp:txXfrm>
        <a:off x="3504034" y="1034840"/>
        <a:ext cx="1264938" cy="557136"/>
      </dsp:txXfrm>
    </dsp:sp>
    <dsp:sp modelId="{97906647-83BC-4EBF-8E7F-B362BB78F02E}">
      <dsp:nvSpPr>
        <dsp:cNvPr id="0" name=""/>
        <dsp:cNvSpPr/>
      </dsp:nvSpPr>
      <dsp:spPr>
        <a:xfrm rot="240000">
          <a:off x="1477955" y="2185292"/>
          <a:ext cx="1325218" cy="6174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Помста</a:t>
          </a:r>
        </a:p>
      </dsp:txBody>
      <dsp:txXfrm>
        <a:off x="1508095" y="2215432"/>
        <a:ext cx="1264938" cy="557136"/>
      </dsp:txXfrm>
    </dsp:sp>
    <dsp:sp modelId="{96EA8BA2-851D-44EC-9D0E-02C7F74935EE}">
      <dsp:nvSpPr>
        <dsp:cNvPr id="0" name=""/>
        <dsp:cNvSpPr/>
      </dsp:nvSpPr>
      <dsp:spPr>
        <a:xfrm rot="240000">
          <a:off x="1525917" y="1521209"/>
          <a:ext cx="1325218" cy="6174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Негативна взаємність</a:t>
          </a:r>
        </a:p>
      </dsp:txBody>
      <dsp:txXfrm>
        <a:off x="1556057" y="1551349"/>
        <a:ext cx="1264938" cy="5571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BFB53-4C5D-491A-9721-C8E828D0B46A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CD50D-398C-4C05-9F5B-B925CBA76A92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90EE1-B865-47FA-B765-157CE2AF6143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0F351-236C-4770-9E4D-E22F464A8C6C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54646-08DD-43C0-AD6D-37CAEE8F2E9A}">
      <dsp:nvSpPr>
        <dsp:cNvPr id="0" name=""/>
        <dsp:cNvSpPr/>
      </dsp:nvSpPr>
      <dsp:spPr>
        <a:xfrm>
          <a:off x="2328416" y="1312416"/>
          <a:ext cx="1439167" cy="14391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 dirty="0"/>
            <a:t>Зелена промисловість</a:t>
          </a:r>
        </a:p>
      </dsp:txBody>
      <dsp:txXfrm>
        <a:off x="2539177" y="1523177"/>
        <a:ext cx="1017645" cy="1017645"/>
      </dsp:txXfrm>
    </dsp:sp>
    <dsp:sp modelId="{EE2BB825-1CBC-45F4-8D42-73710A55A8D6}">
      <dsp:nvSpPr>
        <dsp:cNvPr id="0" name=""/>
        <dsp:cNvSpPr/>
      </dsp:nvSpPr>
      <dsp:spPr>
        <a:xfrm>
          <a:off x="2544291" y="1843"/>
          <a:ext cx="1007417" cy="1007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/>
            <a:t>Зелені інновації</a:t>
          </a:r>
        </a:p>
      </dsp:txBody>
      <dsp:txXfrm>
        <a:off x="2691824" y="149376"/>
        <a:ext cx="712351" cy="712351"/>
      </dsp:txXfrm>
    </dsp:sp>
    <dsp:sp modelId="{B9323791-98D8-4B49-ABFE-6152A233DF76}">
      <dsp:nvSpPr>
        <dsp:cNvPr id="0" name=""/>
        <dsp:cNvSpPr/>
      </dsp:nvSpPr>
      <dsp:spPr>
        <a:xfrm>
          <a:off x="4070738" y="1528291"/>
          <a:ext cx="1007417" cy="1007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/>
            <a:t>Зелене зростання</a:t>
          </a:r>
        </a:p>
      </dsp:txBody>
      <dsp:txXfrm>
        <a:off x="4218271" y="1675824"/>
        <a:ext cx="712351" cy="712351"/>
      </dsp:txXfrm>
    </dsp:sp>
    <dsp:sp modelId="{4E395B39-2070-4481-8827-C1C1390AD2CA}">
      <dsp:nvSpPr>
        <dsp:cNvPr id="0" name=""/>
        <dsp:cNvSpPr/>
      </dsp:nvSpPr>
      <dsp:spPr>
        <a:xfrm>
          <a:off x="2544291" y="3054738"/>
          <a:ext cx="1007417" cy="1007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/>
            <a:t>Зелена економіка</a:t>
          </a:r>
        </a:p>
      </dsp:txBody>
      <dsp:txXfrm>
        <a:off x="2691824" y="3202271"/>
        <a:ext cx="712351" cy="712351"/>
      </dsp:txXfrm>
    </dsp:sp>
    <dsp:sp modelId="{FBBEA06B-C563-48FE-B890-B7A475D72E2F}">
      <dsp:nvSpPr>
        <dsp:cNvPr id="0" name=""/>
        <dsp:cNvSpPr/>
      </dsp:nvSpPr>
      <dsp:spPr>
        <a:xfrm>
          <a:off x="1017843" y="1528291"/>
          <a:ext cx="1007417" cy="1007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/>
            <a:t>Соціальний розвиток</a:t>
          </a:r>
        </a:p>
      </dsp:txBody>
      <dsp:txXfrm>
        <a:off x="1165376" y="1675824"/>
        <a:ext cx="712351" cy="712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359311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03161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676484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46405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89722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df99c20582_0_1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df99c20582_0_1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/>
          <p:nvPr/>
        </p:nvSpPr>
        <p:spPr>
          <a:xfrm>
            <a:off x="-9200" y="0"/>
            <a:ext cx="9153300" cy="1498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"/>
          <p:cNvSpPr/>
          <p:nvPr/>
        </p:nvSpPr>
        <p:spPr>
          <a:xfrm>
            <a:off x="-631962" y="-403675"/>
            <a:ext cx="6729675" cy="2718850"/>
          </a:xfrm>
          <a:custGeom>
            <a:avLst/>
            <a:gdLst/>
            <a:ahLst/>
            <a:cxnLst/>
            <a:rect l="l" t="t" r="r" b="b"/>
            <a:pathLst>
              <a:path w="269187" h="108754" extrusionOk="0">
                <a:moveTo>
                  <a:pt x="0" y="108754"/>
                </a:moveTo>
                <a:cubicBezTo>
                  <a:pt x="9654" y="101655"/>
                  <a:pt x="37434" y="70752"/>
                  <a:pt x="57926" y="66161"/>
                </a:cubicBezTo>
                <a:cubicBezTo>
                  <a:pt x="78418" y="61570"/>
                  <a:pt x="104495" y="85990"/>
                  <a:pt x="122952" y="81210"/>
                </a:cubicBezTo>
                <a:cubicBezTo>
                  <a:pt x="141409" y="76430"/>
                  <a:pt x="150353" y="44533"/>
                  <a:pt x="168668" y="37481"/>
                </a:cubicBezTo>
                <a:cubicBezTo>
                  <a:pt x="186983" y="30430"/>
                  <a:pt x="216088" y="45148"/>
                  <a:pt x="232841" y="38901"/>
                </a:cubicBezTo>
                <a:cubicBezTo>
                  <a:pt x="249594" y="32654"/>
                  <a:pt x="263129" y="6484"/>
                  <a:pt x="269187" y="0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1021875" y="540000"/>
            <a:ext cx="7100400" cy="18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lt1"/>
                </a:solidFill>
                <a:highlight>
                  <a:schemeClr val="lt2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8"/>
          <p:cNvSpPr/>
          <p:nvPr/>
        </p:nvSpPr>
        <p:spPr>
          <a:xfrm>
            <a:off x="3868663" y="3052900"/>
            <a:ext cx="6729675" cy="2718850"/>
          </a:xfrm>
          <a:custGeom>
            <a:avLst/>
            <a:gdLst/>
            <a:ahLst/>
            <a:cxnLst/>
            <a:rect l="l" t="t" r="r" b="b"/>
            <a:pathLst>
              <a:path w="269187" h="108754" extrusionOk="0">
                <a:moveTo>
                  <a:pt x="0" y="108754"/>
                </a:moveTo>
                <a:cubicBezTo>
                  <a:pt x="9654" y="101655"/>
                  <a:pt x="37434" y="70752"/>
                  <a:pt x="57926" y="66161"/>
                </a:cubicBezTo>
                <a:cubicBezTo>
                  <a:pt x="78418" y="61570"/>
                  <a:pt x="104495" y="85990"/>
                  <a:pt x="122952" y="81210"/>
                </a:cubicBezTo>
                <a:cubicBezTo>
                  <a:pt x="141409" y="76430"/>
                  <a:pt x="150353" y="44533"/>
                  <a:pt x="168668" y="37481"/>
                </a:cubicBezTo>
                <a:cubicBezTo>
                  <a:pt x="186983" y="30430"/>
                  <a:pt x="216088" y="45148"/>
                  <a:pt x="232841" y="38901"/>
                </a:cubicBezTo>
                <a:cubicBezTo>
                  <a:pt x="249594" y="32654"/>
                  <a:pt x="263129" y="6484"/>
                  <a:pt x="269187" y="0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102" name="Google Shape;102;p8"/>
          <p:cNvGrpSpPr/>
          <p:nvPr/>
        </p:nvGrpSpPr>
        <p:grpSpPr>
          <a:xfrm>
            <a:off x="7165450" y="450975"/>
            <a:ext cx="1173375" cy="88200"/>
            <a:chOff x="822825" y="450975"/>
            <a:chExt cx="1173375" cy="88200"/>
          </a:xfrm>
        </p:grpSpPr>
        <p:sp>
          <p:nvSpPr>
            <p:cNvPr id="103" name="Google Shape;103;p8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8"/>
          <p:cNvGrpSpPr/>
          <p:nvPr/>
        </p:nvGrpSpPr>
        <p:grpSpPr>
          <a:xfrm flipH="1">
            <a:off x="822825" y="4603500"/>
            <a:ext cx="1173375" cy="88200"/>
            <a:chOff x="822825" y="450975"/>
            <a:chExt cx="1173375" cy="88200"/>
          </a:xfrm>
        </p:grpSpPr>
        <p:sp>
          <p:nvSpPr>
            <p:cNvPr id="108" name="Google Shape;108;p8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Google Shape;112;p8"/>
          <p:cNvSpPr/>
          <p:nvPr/>
        </p:nvSpPr>
        <p:spPr>
          <a:xfrm>
            <a:off x="248985" y="792558"/>
            <a:ext cx="757010" cy="274783"/>
          </a:xfrm>
          <a:custGeom>
            <a:avLst/>
            <a:gdLst/>
            <a:ahLst/>
            <a:cxnLst/>
            <a:rect l="l" t="t" r="r" b="b"/>
            <a:pathLst>
              <a:path w="6273" h="2277" extrusionOk="0">
                <a:moveTo>
                  <a:pt x="2378" y="0"/>
                </a:moveTo>
                <a:cubicBezTo>
                  <a:pt x="1933" y="0"/>
                  <a:pt x="1569" y="364"/>
                  <a:pt x="1569" y="820"/>
                </a:cubicBezTo>
                <a:cubicBezTo>
                  <a:pt x="1569" y="941"/>
                  <a:pt x="1599" y="1063"/>
                  <a:pt x="1650" y="1174"/>
                </a:cubicBezTo>
                <a:cubicBezTo>
                  <a:pt x="1610" y="1164"/>
                  <a:pt x="1569" y="1164"/>
                  <a:pt x="1529" y="1164"/>
                </a:cubicBezTo>
                <a:cubicBezTo>
                  <a:pt x="1194" y="1164"/>
                  <a:pt x="922" y="1407"/>
                  <a:pt x="871" y="1720"/>
                </a:cubicBezTo>
                <a:cubicBezTo>
                  <a:pt x="780" y="1670"/>
                  <a:pt x="679" y="1639"/>
                  <a:pt x="567" y="1639"/>
                </a:cubicBezTo>
                <a:cubicBezTo>
                  <a:pt x="254" y="1639"/>
                  <a:pt x="1" y="1892"/>
                  <a:pt x="1" y="2206"/>
                </a:cubicBezTo>
                <a:lnTo>
                  <a:pt x="1" y="2277"/>
                </a:lnTo>
                <a:lnTo>
                  <a:pt x="6272" y="2277"/>
                </a:lnTo>
                <a:cubicBezTo>
                  <a:pt x="6272" y="2023"/>
                  <a:pt x="6070" y="1821"/>
                  <a:pt x="5827" y="1821"/>
                </a:cubicBezTo>
                <a:cubicBezTo>
                  <a:pt x="5787" y="1821"/>
                  <a:pt x="5746" y="1832"/>
                  <a:pt x="5717" y="1841"/>
                </a:cubicBezTo>
                <a:cubicBezTo>
                  <a:pt x="5666" y="1538"/>
                  <a:pt x="5413" y="1306"/>
                  <a:pt x="5099" y="1275"/>
                </a:cubicBezTo>
                <a:cubicBezTo>
                  <a:pt x="5099" y="861"/>
                  <a:pt x="4766" y="526"/>
                  <a:pt x="4361" y="526"/>
                </a:cubicBezTo>
                <a:cubicBezTo>
                  <a:pt x="4118" y="526"/>
                  <a:pt x="3896" y="648"/>
                  <a:pt x="3764" y="830"/>
                </a:cubicBezTo>
                <a:cubicBezTo>
                  <a:pt x="3673" y="739"/>
                  <a:pt x="3552" y="688"/>
                  <a:pt x="3420" y="688"/>
                </a:cubicBezTo>
                <a:cubicBezTo>
                  <a:pt x="3339" y="688"/>
                  <a:pt x="3269" y="708"/>
                  <a:pt x="3197" y="749"/>
                </a:cubicBezTo>
                <a:cubicBezTo>
                  <a:pt x="3157" y="324"/>
                  <a:pt x="2813" y="0"/>
                  <a:pt x="2378" y="0"/>
                </a:cubicBez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"/>
          <p:cNvSpPr/>
          <p:nvPr/>
        </p:nvSpPr>
        <p:spPr>
          <a:xfrm>
            <a:off x="2162518" y="279264"/>
            <a:ext cx="628850" cy="227115"/>
          </a:xfrm>
          <a:custGeom>
            <a:avLst/>
            <a:gdLst/>
            <a:ahLst/>
            <a:cxnLst/>
            <a:rect l="l" t="t" r="r" b="b"/>
            <a:pathLst>
              <a:path w="5211" h="1882" extrusionOk="0">
                <a:moveTo>
                  <a:pt x="3227" y="0"/>
                </a:moveTo>
                <a:cubicBezTo>
                  <a:pt x="2874" y="0"/>
                  <a:pt x="2580" y="274"/>
                  <a:pt x="2550" y="618"/>
                </a:cubicBezTo>
                <a:cubicBezTo>
                  <a:pt x="2499" y="587"/>
                  <a:pt x="2429" y="567"/>
                  <a:pt x="2368" y="567"/>
                </a:cubicBezTo>
                <a:cubicBezTo>
                  <a:pt x="2256" y="567"/>
                  <a:pt x="2155" y="618"/>
                  <a:pt x="2085" y="688"/>
                </a:cubicBezTo>
                <a:cubicBezTo>
                  <a:pt x="1973" y="537"/>
                  <a:pt x="1791" y="435"/>
                  <a:pt x="1589" y="435"/>
                </a:cubicBezTo>
                <a:cubicBezTo>
                  <a:pt x="1245" y="435"/>
                  <a:pt x="972" y="719"/>
                  <a:pt x="972" y="1052"/>
                </a:cubicBezTo>
                <a:lnTo>
                  <a:pt x="972" y="1063"/>
                </a:lnTo>
                <a:cubicBezTo>
                  <a:pt x="709" y="1083"/>
                  <a:pt x="507" y="1275"/>
                  <a:pt x="466" y="1528"/>
                </a:cubicBezTo>
                <a:cubicBezTo>
                  <a:pt x="436" y="1517"/>
                  <a:pt x="406" y="1517"/>
                  <a:pt x="375" y="1517"/>
                </a:cubicBezTo>
                <a:cubicBezTo>
                  <a:pt x="163" y="1517"/>
                  <a:pt x="1" y="1679"/>
                  <a:pt x="1" y="1882"/>
                </a:cubicBezTo>
                <a:lnTo>
                  <a:pt x="5200" y="1882"/>
                </a:lnTo>
                <a:cubicBezTo>
                  <a:pt x="5200" y="1872"/>
                  <a:pt x="5210" y="1852"/>
                  <a:pt x="5210" y="1831"/>
                </a:cubicBezTo>
                <a:cubicBezTo>
                  <a:pt x="5210" y="1568"/>
                  <a:pt x="4998" y="1356"/>
                  <a:pt x="4735" y="1356"/>
                </a:cubicBezTo>
                <a:cubicBezTo>
                  <a:pt x="4644" y="1356"/>
                  <a:pt x="4553" y="1386"/>
                  <a:pt x="4482" y="1427"/>
                </a:cubicBezTo>
                <a:cubicBezTo>
                  <a:pt x="4441" y="1164"/>
                  <a:pt x="4219" y="961"/>
                  <a:pt x="3936" y="961"/>
                </a:cubicBezTo>
                <a:cubicBezTo>
                  <a:pt x="3906" y="961"/>
                  <a:pt x="3875" y="971"/>
                  <a:pt x="3845" y="971"/>
                </a:cubicBezTo>
                <a:cubicBezTo>
                  <a:pt x="3885" y="881"/>
                  <a:pt x="3906" y="779"/>
                  <a:pt x="3906" y="678"/>
                </a:cubicBezTo>
                <a:cubicBezTo>
                  <a:pt x="3906" y="304"/>
                  <a:pt x="3602" y="0"/>
                  <a:pt x="3227" y="0"/>
                </a:cubicBez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"/>
          <p:cNvSpPr/>
          <p:nvPr/>
        </p:nvSpPr>
        <p:spPr>
          <a:xfrm>
            <a:off x="507844" y="429385"/>
            <a:ext cx="24498" cy="23291"/>
          </a:xfrm>
          <a:custGeom>
            <a:avLst/>
            <a:gdLst/>
            <a:ahLst/>
            <a:cxnLst/>
            <a:rect l="l" t="t" r="r" b="b"/>
            <a:pathLst>
              <a:path w="203" h="193" extrusionOk="0">
                <a:moveTo>
                  <a:pt x="101" y="1"/>
                </a:moveTo>
                <a:cubicBezTo>
                  <a:pt x="51" y="1"/>
                  <a:pt x="0" y="41"/>
                  <a:pt x="0" y="92"/>
                </a:cubicBezTo>
                <a:cubicBezTo>
                  <a:pt x="0" y="152"/>
                  <a:pt x="51" y="193"/>
                  <a:pt x="101" y="193"/>
                </a:cubicBezTo>
                <a:cubicBezTo>
                  <a:pt x="162" y="193"/>
                  <a:pt x="202" y="152"/>
                  <a:pt x="202" y="92"/>
                </a:cubicBezTo>
                <a:cubicBezTo>
                  <a:pt x="202" y="41"/>
                  <a:pt x="162" y="1"/>
                  <a:pt x="101" y="1"/>
                </a:cubicBez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8"/>
          <p:cNvSpPr/>
          <p:nvPr/>
        </p:nvSpPr>
        <p:spPr>
          <a:xfrm>
            <a:off x="1425837" y="1180120"/>
            <a:ext cx="41634" cy="41634"/>
          </a:xfrm>
          <a:custGeom>
            <a:avLst/>
            <a:gdLst/>
            <a:ahLst/>
            <a:cxnLst/>
            <a:rect l="l" t="t" r="r" b="b"/>
            <a:pathLst>
              <a:path w="345" h="345" extrusionOk="0">
                <a:moveTo>
                  <a:pt x="173" y="1"/>
                </a:moveTo>
                <a:lnTo>
                  <a:pt x="112" y="112"/>
                </a:lnTo>
                <a:lnTo>
                  <a:pt x="0" y="173"/>
                </a:lnTo>
                <a:lnTo>
                  <a:pt x="112" y="234"/>
                </a:lnTo>
                <a:lnTo>
                  <a:pt x="173" y="345"/>
                </a:lnTo>
                <a:lnTo>
                  <a:pt x="233" y="234"/>
                </a:lnTo>
                <a:lnTo>
                  <a:pt x="344" y="173"/>
                </a:lnTo>
                <a:lnTo>
                  <a:pt x="233" y="112"/>
                </a:lnTo>
                <a:lnTo>
                  <a:pt x="173" y="1"/>
                </a:ln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"/>
          <p:cNvSpPr/>
          <p:nvPr/>
        </p:nvSpPr>
        <p:spPr>
          <a:xfrm>
            <a:off x="1080338" y="372063"/>
            <a:ext cx="41634" cy="41513"/>
          </a:xfrm>
          <a:custGeom>
            <a:avLst/>
            <a:gdLst/>
            <a:ahLst/>
            <a:cxnLst/>
            <a:rect l="l" t="t" r="r" b="b"/>
            <a:pathLst>
              <a:path w="345" h="344" extrusionOk="0">
                <a:moveTo>
                  <a:pt x="172" y="0"/>
                </a:moveTo>
                <a:lnTo>
                  <a:pt x="112" y="112"/>
                </a:lnTo>
                <a:lnTo>
                  <a:pt x="1" y="172"/>
                </a:lnTo>
                <a:lnTo>
                  <a:pt x="112" y="233"/>
                </a:lnTo>
                <a:lnTo>
                  <a:pt x="172" y="344"/>
                </a:lnTo>
                <a:lnTo>
                  <a:pt x="233" y="233"/>
                </a:lnTo>
                <a:lnTo>
                  <a:pt x="345" y="172"/>
                </a:lnTo>
                <a:lnTo>
                  <a:pt x="233" y="112"/>
                </a:lnTo>
                <a:lnTo>
                  <a:pt x="172" y="0"/>
                </a:ln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/>
          <p:nvPr/>
        </p:nvSpPr>
        <p:spPr>
          <a:xfrm>
            <a:off x="1766389" y="429385"/>
            <a:ext cx="50202" cy="48995"/>
          </a:xfrm>
          <a:custGeom>
            <a:avLst/>
            <a:gdLst/>
            <a:ahLst/>
            <a:cxnLst/>
            <a:rect l="l" t="t" r="r" b="b"/>
            <a:pathLst>
              <a:path w="416" h="406" extrusionOk="0">
                <a:moveTo>
                  <a:pt x="203" y="1"/>
                </a:moveTo>
                <a:lnTo>
                  <a:pt x="132" y="132"/>
                </a:lnTo>
                <a:lnTo>
                  <a:pt x="1" y="203"/>
                </a:lnTo>
                <a:lnTo>
                  <a:pt x="132" y="274"/>
                </a:lnTo>
                <a:lnTo>
                  <a:pt x="203" y="406"/>
                </a:lnTo>
                <a:lnTo>
                  <a:pt x="284" y="274"/>
                </a:lnTo>
                <a:lnTo>
                  <a:pt x="415" y="203"/>
                </a:lnTo>
                <a:lnTo>
                  <a:pt x="284" y="132"/>
                </a:lnTo>
                <a:lnTo>
                  <a:pt x="203" y="1"/>
                </a:ln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"/>
          <p:cNvSpPr/>
          <p:nvPr/>
        </p:nvSpPr>
        <p:spPr>
          <a:xfrm>
            <a:off x="2452441" y="1065355"/>
            <a:ext cx="48995" cy="50202"/>
          </a:xfrm>
          <a:custGeom>
            <a:avLst/>
            <a:gdLst/>
            <a:ahLst/>
            <a:cxnLst/>
            <a:rect l="l" t="t" r="r" b="b"/>
            <a:pathLst>
              <a:path w="406" h="416" extrusionOk="0">
                <a:moveTo>
                  <a:pt x="203" y="1"/>
                </a:moveTo>
                <a:lnTo>
                  <a:pt x="132" y="133"/>
                </a:lnTo>
                <a:lnTo>
                  <a:pt x="1" y="214"/>
                </a:lnTo>
                <a:lnTo>
                  <a:pt x="132" y="284"/>
                </a:lnTo>
                <a:lnTo>
                  <a:pt x="203" y="416"/>
                </a:lnTo>
                <a:lnTo>
                  <a:pt x="274" y="284"/>
                </a:lnTo>
                <a:lnTo>
                  <a:pt x="405" y="214"/>
                </a:lnTo>
                <a:lnTo>
                  <a:pt x="274" y="133"/>
                </a:lnTo>
                <a:lnTo>
                  <a:pt x="203" y="1"/>
                </a:lnTo>
                <a:close/>
              </a:path>
            </a:pathLst>
          </a:custGeom>
          <a:solidFill>
            <a:srgbClr val="F7D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2"/>
          <p:cNvSpPr/>
          <p:nvPr/>
        </p:nvSpPr>
        <p:spPr>
          <a:xfrm>
            <a:off x="-9200" y="0"/>
            <a:ext cx="9153300" cy="798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2"/>
          <p:cNvSpPr/>
          <p:nvPr/>
        </p:nvSpPr>
        <p:spPr>
          <a:xfrm>
            <a:off x="-2700850" y="-698875"/>
            <a:ext cx="6729675" cy="2718850"/>
          </a:xfrm>
          <a:custGeom>
            <a:avLst/>
            <a:gdLst/>
            <a:ahLst/>
            <a:cxnLst/>
            <a:rect l="l" t="t" r="r" b="b"/>
            <a:pathLst>
              <a:path w="269187" h="108754" extrusionOk="0">
                <a:moveTo>
                  <a:pt x="0" y="108754"/>
                </a:moveTo>
                <a:cubicBezTo>
                  <a:pt x="9654" y="101655"/>
                  <a:pt x="37434" y="70752"/>
                  <a:pt x="57926" y="66161"/>
                </a:cubicBezTo>
                <a:cubicBezTo>
                  <a:pt x="78418" y="61570"/>
                  <a:pt x="104495" y="85990"/>
                  <a:pt x="122952" y="81210"/>
                </a:cubicBezTo>
                <a:cubicBezTo>
                  <a:pt x="141409" y="76430"/>
                  <a:pt x="150353" y="44533"/>
                  <a:pt x="168668" y="37481"/>
                </a:cubicBezTo>
                <a:cubicBezTo>
                  <a:pt x="186983" y="30430"/>
                  <a:pt x="216088" y="45148"/>
                  <a:pt x="232841" y="38901"/>
                </a:cubicBezTo>
                <a:cubicBezTo>
                  <a:pt x="249594" y="32654"/>
                  <a:pt x="263129" y="6484"/>
                  <a:pt x="269187" y="0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388" name="Google Shape;388;p22"/>
          <p:cNvGrpSpPr/>
          <p:nvPr/>
        </p:nvGrpSpPr>
        <p:grpSpPr>
          <a:xfrm>
            <a:off x="7165450" y="450975"/>
            <a:ext cx="1173375" cy="88200"/>
            <a:chOff x="822825" y="450975"/>
            <a:chExt cx="1173375" cy="88200"/>
          </a:xfrm>
        </p:grpSpPr>
        <p:sp>
          <p:nvSpPr>
            <p:cNvPr id="389" name="Google Shape;389;p22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2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22"/>
          <p:cNvGrpSpPr/>
          <p:nvPr/>
        </p:nvGrpSpPr>
        <p:grpSpPr>
          <a:xfrm flipH="1">
            <a:off x="822825" y="4603500"/>
            <a:ext cx="1173375" cy="88200"/>
            <a:chOff x="822825" y="450975"/>
            <a:chExt cx="1173375" cy="88200"/>
          </a:xfrm>
        </p:grpSpPr>
        <p:sp>
          <p:nvSpPr>
            <p:cNvPr id="394" name="Google Shape;394;p22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2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2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2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200" y="2613025"/>
            <a:ext cx="9153300" cy="2530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729775" y="2509775"/>
            <a:ext cx="6729675" cy="2718850"/>
          </a:xfrm>
          <a:custGeom>
            <a:avLst/>
            <a:gdLst/>
            <a:ahLst/>
            <a:cxnLst/>
            <a:rect l="l" t="t" r="r" b="b"/>
            <a:pathLst>
              <a:path w="269187" h="108754" extrusionOk="0">
                <a:moveTo>
                  <a:pt x="0" y="108754"/>
                </a:moveTo>
                <a:cubicBezTo>
                  <a:pt x="9654" y="101655"/>
                  <a:pt x="37434" y="70752"/>
                  <a:pt x="57926" y="66161"/>
                </a:cubicBezTo>
                <a:cubicBezTo>
                  <a:pt x="78418" y="61570"/>
                  <a:pt x="104495" y="85990"/>
                  <a:pt x="122952" y="81210"/>
                </a:cubicBezTo>
                <a:cubicBezTo>
                  <a:pt x="141409" y="76430"/>
                  <a:pt x="150353" y="44533"/>
                  <a:pt x="168668" y="37481"/>
                </a:cubicBezTo>
                <a:cubicBezTo>
                  <a:pt x="186983" y="30430"/>
                  <a:pt x="216088" y="45148"/>
                  <a:pt x="232841" y="38901"/>
                </a:cubicBezTo>
                <a:cubicBezTo>
                  <a:pt x="249594" y="32654"/>
                  <a:pt x="263129" y="6484"/>
                  <a:pt x="269187" y="0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11" name="Google Shape;11;p2"/>
          <p:cNvGrpSpPr/>
          <p:nvPr/>
        </p:nvGrpSpPr>
        <p:grpSpPr>
          <a:xfrm>
            <a:off x="822825" y="450975"/>
            <a:ext cx="1173375" cy="88200"/>
            <a:chOff x="822825" y="450975"/>
            <a:chExt cx="1173375" cy="88200"/>
          </a:xfrm>
        </p:grpSpPr>
        <p:sp>
          <p:nvSpPr>
            <p:cNvPr id="12" name="Google Shape;12;p2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 flipH="1">
            <a:off x="822825" y="4603500"/>
            <a:ext cx="1173375" cy="88200"/>
            <a:chOff x="822825" y="450975"/>
            <a:chExt cx="1173375" cy="88200"/>
          </a:xfrm>
        </p:grpSpPr>
        <p:sp>
          <p:nvSpPr>
            <p:cNvPr id="17" name="Google Shape;17;p2"/>
            <p:cNvSpPr/>
            <p:nvPr/>
          </p:nvSpPr>
          <p:spPr>
            <a:xfrm>
              <a:off x="1233600" y="450975"/>
              <a:ext cx="762600" cy="8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2825" y="450975"/>
              <a:ext cx="86400" cy="8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59750" y="450975"/>
              <a:ext cx="86400" cy="8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96675" y="450975"/>
              <a:ext cx="86400" cy="8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-507300" y="-748575"/>
            <a:ext cx="6729675" cy="2718850"/>
          </a:xfrm>
          <a:custGeom>
            <a:avLst/>
            <a:gdLst/>
            <a:ahLst/>
            <a:cxnLst/>
            <a:rect l="l" t="t" r="r" b="b"/>
            <a:pathLst>
              <a:path w="269187" h="108754" extrusionOk="0">
                <a:moveTo>
                  <a:pt x="0" y="108754"/>
                </a:moveTo>
                <a:cubicBezTo>
                  <a:pt x="9654" y="101655"/>
                  <a:pt x="37434" y="70752"/>
                  <a:pt x="57926" y="66161"/>
                </a:cubicBezTo>
                <a:cubicBezTo>
                  <a:pt x="78418" y="61570"/>
                  <a:pt x="104495" y="85990"/>
                  <a:pt x="122952" y="81210"/>
                </a:cubicBezTo>
                <a:cubicBezTo>
                  <a:pt x="141409" y="76430"/>
                  <a:pt x="150353" y="44533"/>
                  <a:pt x="168668" y="37481"/>
                </a:cubicBezTo>
                <a:cubicBezTo>
                  <a:pt x="186983" y="30430"/>
                  <a:pt x="216088" y="45148"/>
                  <a:pt x="232841" y="38901"/>
                </a:cubicBezTo>
                <a:cubicBezTo>
                  <a:pt x="249594" y="32654"/>
                  <a:pt x="263129" y="6484"/>
                  <a:pt x="269187" y="0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731663" y="1119925"/>
            <a:ext cx="636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731663" y="3209475"/>
            <a:ext cx="6369000" cy="4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37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 Deca"/>
              <a:buNone/>
              <a:defRPr sz="30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 PLUS Rounded 1c"/>
              <a:buChar char="●"/>
              <a:defRPr sz="160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 PLUS Rounded 1c"/>
              <a:buChar char="○"/>
              <a:defRPr sz="160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 PLUS Rounded 1c"/>
              <a:buChar char="■"/>
              <a:defRPr sz="160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 PLUS Rounded 1c"/>
              <a:buChar char="●"/>
              <a:defRPr sz="160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 PLUS Rounded 1c"/>
              <a:buChar char="○"/>
              <a:defRPr sz="160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 PLUS Rounded 1c"/>
              <a:buChar char="■"/>
              <a:defRPr sz="160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 PLUS Rounded 1c"/>
              <a:buChar char="●"/>
              <a:defRPr sz="160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 PLUS Rounded 1c"/>
              <a:buChar char="○"/>
              <a:defRPr sz="160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 PLUS Rounded 1c"/>
              <a:buChar char="■"/>
              <a:defRPr sz="160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8" r:id="rId2"/>
    <p:sldLayoutId id="2147483668" r:id="rId3"/>
    <p:sldLayoutId id="214748367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6"/>
          <p:cNvSpPr txBox="1">
            <a:spLocks noGrp="1"/>
          </p:cNvSpPr>
          <p:nvPr>
            <p:ph type="ctrTitle"/>
          </p:nvPr>
        </p:nvSpPr>
        <p:spPr>
          <a:xfrm>
            <a:off x="486434" y="2825056"/>
            <a:ext cx="7592068" cy="7298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sz="20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Модуль </a:t>
            </a: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uk-UA" sz="20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uk-UA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Основні напрямки європейського гуманістичного підходу до розвитку</a:t>
            </a:r>
            <a:br>
              <a:rPr lang="uk-UA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uk-UA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організаційно-культурного та соціального середовища організації</a:t>
            </a:r>
            <a:r>
              <a:rPr lang="uk-UA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br>
              <a:rPr lang="uk-UA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uk-UA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uk-UA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Лекція </a:t>
            </a: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uk-UA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ru-RU" sz="2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Сталий</a:t>
            </a:r>
            <a:r>
              <a:rPr lang="ru-RU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розвиток</a:t>
            </a:r>
            <a:r>
              <a:rPr lang="ru-RU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ru-RU" sz="2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гуманістичний</a:t>
            </a:r>
            <a:r>
              <a:rPr lang="ru-RU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підхід</a:t>
            </a:r>
            <a:r>
              <a:rPr lang="ru-RU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 </a:t>
            </a:r>
            <a:r>
              <a:rPr lang="ru-RU" sz="2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управління</a:t>
            </a:r>
            <a:r>
              <a:rPr lang="ru-RU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персоналом</a:t>
            </a:r>
            <a:r>
              <a:rPr lang="uk-UA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111B7AD-A366-4AF8-AB05-A3DF1669C17F}"/>
              </a:ext>
            </a:extLst>
          </p:cNvPr>
          <p:cNvGrpSpPr/>
          <p:nvPr/>
        </p:nvGrpSpPr>
        <p:grpSpPr>
          <a:xfrm>
            <a:off x="282600" y="-249948"/>
            <a:ext cx="8492808" cy="1887702"/>
            <a:chOff x="282600" y="-249948"/>
            <a:chExt cx="8492808" cy="1887702"/>
          </a:xfrm>
        </p:grpSpPr>
        <p:pic>
          <p:nvPicPr>
            <p:cNvPr id="1028" name="Picture 4" descr="Запорізький національний університет">
              <a:extLst>
                <a:ext uri="{FF2B5EF4-FFF2-40B4-BE49-F238E27FC236}">
                  <a16:creationId xmlns:a16="http://schemas.microsoft.com/office/drawing/2014/main" id="{0AEB8087-487D-400C-9A76-126E90D941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3601" y="246978"/>
              <a:ext cx="1191807" cy="893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A08DFD7F-C8AD-417F-80EF-4B060B0B94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1241" t="23530" b="19743"/>
            <a:stretch/>
          </p:blipFill>
          <p:spPr>
            <a:xfrm>
              <a:off x="5509700" y="246976"/>
              <a:ext cx="1649287" cy="89944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7E33B419-5E21-48F9-A6EF-0B66E9C16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2600" y="246975"/>
              <a:ext cx="3056017" cy="893855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E77DC11-9FF7-4807-A038-A1273E43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38617" y="-249948"/>
              <a:ext cx="1887702" cy="1887702"/>
            </a:xfrm>
            <a:prstGeom prst="rect">
              <a:avLst/>
            </a:prstGeom>
          </p:spPr>
        </p:pic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EE6A8E-07DD-4A85-81DB-C18EED050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347" y="3686918"/>
            <a:ext cx="5663453" cy="465900"/>
          </a:xfrm>
        </p:spPr>
        <p:txBody>
          <a:bodyPr/>
          <a:lstStyle/>
          <a:p>
            <a:r>
              <a:rPr lang="uk-UA" sz="1400" b="1" dirty="0">
                <a:solidFill>
                  <a:schemeClr val="tx1"/>
                </a:solidFill>
                <a:latin typeface="Montserrat"/>
                <a:cs typeface="Arial"/>
                <a:sym typeface="Arial"/>
              </a:rPr>
              <a:t>Викладач: </a:t>
            </a:r>
            <a:r>
              <a:rPr lang="uk-UA" sz="1400" b="1" dirty="0" err="1">
                <a:solidFill>
                  <a:schemeClr val="tx1"/>
                </a:solidFill>
                <a:latin typeface="Montserrat"/>
                <a:cs typeface="Arial"/>
                <a:sym typeface="Arial"/>
              </a:rPr>
              <a:t>к.е.н</a:t>
            </a:r>
            <a:r>
              <a:rPr lang="uk-UA" sz="1400" b="1" dirty="0">
                <a:solidFill>
                  <a:schemeClr val="tx1"/>
                </a:solidFill>
                <a:latin typeface="Montserrat"/>
                <a:cs typeface="Arial"/>
                <a:sym typeface="Arial"/>
              </a:rPr>
              <a:t>., доц. Корінний Сергій Олександрович </a:t>
            </a:r>
            <a:endParaRPr lang="ru-UA" sz="1400" b="1" dirty="0">
              <a:solidFill>
                <a:schemeClr val="tx1"/>
              </a:solidFill>
              <a:latin typeface="Montserrat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466ACD-0ABE-41FF-9456-15954817817F}"/>
              </a:ext>
            </a:extLst>
          </p:cNvPr>
          <p:cNvSpPr txBox="1"/>
          <p:nvPr/>
        </p:nvSpPr>
        <p:spPr>
          <a:xfrm>
            <a:off x="60511" y="4752786"/>
            <a:ext cx="91507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Montserrat"/>
                <a:sym typeface="Montserrat"/>
              </a:rPr>
              <a:t>Спецкурс «</a:t>
            </a:r>
            <a:r>
              <a:rPr lang="ru-RU" b="1" dirty="0" err="1">
                <a:solidFill>
                  <a:schemeClr val="accent1"/>
                </a:solidFill>
                <a:latin typeface="Montserrat"/>
                <a:sym typeface="Montserrat"/>
              </a:rPr>
              <a:t>Європейська</a:t>
            </a:r>
            <a:r>
              <a:rPr lang="ru-RU" b="1" dirty="0">
                <a:solidFill>
                  <a:schemeClr val="accent1"/>
                </a:solidFill>
                <a:latin typeface="Montserrat"/>
                <a:sym typeface="Montserrat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Montserrat"/>
                <a:sym typeface="Montserrat"/>
              </a:rPr>
              <a:t>гуманістична</a:t>
            </a:r>
            <a:r>
              <a:rPr lang="ru-RU" b="1" dirty="0">
                <a:solidFill>
                  <a:schemeClr val="accent1"/>
                </a:solidFill>
                <a:latin typeface="Montserrat"/>
                <a:sym typeface="Montserrat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Montserrat"/>
                <a:sym typeface="Montserrat"/>
              </a:rPr>
              <a:t>візія</a:t>
            </a:r>
            <a:r>
              <a:rPr lang="ru-RU" b="1" dirty="0">
                <a:solidFill>
                  <a:schemeClr val="accent1"/>
                </a:solidFill>
                <a:latin typeface="Montserrat"/>
                <a:sym typeface="Montserrat"/>
              </a:rPr>
              <a:t> в </a:t>
            </a:r>
            <a:r>
              <a:rPr lang="ru-RU" b="1" dirty="0" err="1">
                <a:solidFill>
                  <a:schemeClr val="accent1"/>
                </a:solidFill>
                <a:latin typeface="Montserrat"/>
                <a:sym typeface="Montserrat"/>
              </a:rPr>
              <a:t>управлінні</a:t>
            </a:r>
            <a:r>
              <a:rPr lang="ru-RU" b="1" dirty="0">
                <a:solidFill>
                  <a:schemeClr val="accent1"/>
                </a:solidFill>
                <a:latin typeface="Montserrat"/>
                <a:sym typeface="Montserrat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Montserrat"/>
                <a:sym typeface="Montserrat"/>
              </a:rPr>
              <a:t>людськими</a:t>
            </a:r>
            <a:r>
              <a:rPr lang="ru-RU" b="1" dirty="0">
                <a:solidFill>
                  <a:schemeClr val="accent1"/>
                </a:solidFill>
                <a:latin typeface="Montserrat"/>
                <a:sym typeface="Montserrat"/>
              </a:rPr>
              <a:t> ресурсами» (</a:t>
            </a:r>
            <a:r>
              <a:rPr lang="en-US" b="1" dirty="0" err="1">
                <a:solidFill>
                  <a:schemeClr val="accent1"/>
                </a:solidFill>
                <a:latin typeface="Montserrat"/>
                <a:sym typeface="Montserrat"/>
              </a:rPr>
              <a:t>HumEU</a:t>
            </a:r>
            <a:r>
              <a:rPr lang="uk-UA" b="1" dirty="0">
                <a:solidFill>
                  <a:schemeClr val="accent1"/>
                </a:solidFill>
                <a:latin typeface="Montserrat"/>
                <a:sym typeface="Montserrat"/>
              </a:rPr>
              <a:t>)</a:t>
            </a:r>
            <a:endParaRPr lang="en-US" b="1" dirty="0">
              <a:solidFill>
                <a:schemeClr val="accent1"/>
              </a:solidFill>
              <a:latin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6CE3A-5F15-41E2-AC37-7459AC886AE2}"/>
              </a:ext>
            </a:extLst>
          </p:cNvPr>
          <p:cNvSpPr txBox="1">
            <a:spLocks/>
          </p:cNvSpPr>
          <p:nvPr/>
        </p:nvSpPr>
        <p:spPr>
          <a:xfrm>
            <a:off x="1481023" y="207294"/>
            <a:ext cx="618195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Межі відповідальності у глобальних ланцюгах створення вартості</a:t>
            </a:r>
            <a:endParaRPr lang="ru-UA" sz="1800" b="1" dirty="0">
              <a:solidFill>
                <a:srgbClr val="3366FF"/>
              </a:solidFill>
              <a:sym typeface="Lexend Deca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8A4B47-DE42-42FE-95D5-C138B82B6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603" y="-224773"/>
            <a:ext cx="2069432" cy="2069432"/>
          </a:xfrm>
          <a:prstGeom prst="rect">
            <a:avLst/>
          </a:prstGeom>
        </p:spPr>
      </p:pic>
      <p:sp>
        <p:nvSpPr>
          <p:cNvPr id="7" name="Прямокутник: округлені протилежні кути 6">
            <a:extLst>
              <a:ext uri="{FF2B5EF4-FFF2-40B4-BE49-F238E27FC236}">
                <a16:creationId xmlns:a16="http://schemas.microsoft.com/office/drawing/2014/main" id="{1925EBA7-60DC-D1C4-D95F-80A3C3E4A89F}"/>
              </a:ext>
            </a:extLst>
          </p:cNvPr>
          <p:cNvSpPr/>
          <p:nvPr/>
        </p:nvSpPr>
        <p:spPr>
          <a:xfrm>
            <a:off x="225454" y="4248634"/>
            <a:ext cx="1998921" cy="74427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Ланцюг створення вартості за Портером</a:t>
            </a:r>
          </a:p>
        </p:txBody>
      </p:sp>
      <p:sp>
        <p:nvSpPr>
          <p:cNvPr id="9" name="Прямокутник: округлені протилежні кути 8">
            <a:extLst>
              <a:ext uri="{FF2B5EF4-FFF2-40B4-BE49-F238E27FC236}">
                <a16:creationId xmlns:a16="http://schemas.microsoft.com/office/drawing/2014/main" id="{7AE20A51-A45D-91F9-01E2-3B3AC9E24FDF}"/>
              </a:ext>
            </a:extLst>
          </p:cNvPr>
          <p:cNvSpPr/>
          <p:nvPr/>
        </p:nvSpPr>
        <p:spPr>
          <a:xfrm>
            <a:off x="1132765" y="3099011"/>
            <a:ext cx="1998921" cy="74427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Глобалізація і ланцюг створення вартості</a:t>
            </a:r>
          </a:p>
        </p:txBody>
      </p:sp>
      <p:sp>
        <p:nvSpPr>
          <p:cNvPr id="11" name="Прямокутник: округлені протилежні кути 10">
            <a:extLst>
              <a:ext uri="{FF2B5EF4-FFF2-40B4-BE49-F238E27FC236}">
                <a16:creationId xmlns:a16="http://schemas.microsoft.com/office/drawing/2014/main" id="{4F80D3F1-CE43-907C-1821-EA225CDFD071}"/>
              </a:ext>
            </a:extLst>
          </p:cNvPr>
          <p:cNvSpPr/>
          <p:nvPr/>
        </p:nvSpPr>
        <p:spPr>
          <a:xfrm>
            <a:off x="6383079" y="3099010"/>
            <a:ext cx="1998921" cy="74427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Ланцюг створення вартості та сталий розвиток</a:t>
            </a:r>
          </a:p>
        </p:txBody>
      </p:sp>
      <p:sp>
        <p:nvSpPr>
          <p:cNvPr id="12" name="Прямокутник: округлені протилежні кути 11">
            <a:extLst>
              <a:ext uri="{FF2B5EF4-FFF2-40B4-BE49-F238E27FC236}">
                <a16:creationId xmlns:a16="http://schemas.microsoft.com/office/drawing/2014/main" id="{3F9C31DC-78CE-8316-C635-E16C4BC7F77D}"/>
              </a:ext>
            </a:extLst>
          </p:cNvPr>
          <p:cNvSpPr/>
          <p:nvPr/>
        </p:nvSpPr>
        <p:spPr>
          <a:xfrm>
            <a:off x="3693037" y="3099011"/>
            <a:ext cx="1998921" cy="74427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Глобальний ланцюг створення вартості</a:t>
            </a:r>
          </a:p>
        </p:txBody>
      </p:sp>
      <p:sp>
        <p:nvSpPr>
          <p:cNvPr id="13" name="Прямокутник: округлені протилежні кути 12">
            <a:extLst>
              <a:ext uri="{FF2B5EF4-FFF2-40B4-BE49-F238E27FC236}">
                <a16:creationId xmlns:a16="http://schemas.microsoft.com/office/drawing/2014/main" id="{20588892-2DFB-0988-C966-B049859838A0}"/>
              </a:ext>
            </a:extLst>
          </p:cNvPr>
          <p:cNvSpPr/>
          <p:nvPr/>
        </p:nvSpPr>
        <p:spPr>
          <a:xfrm>
            <a:off x="1277673" y="1192428"/>
            <a:ext cx="1998921" cy="74427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Елементарна теорія глобальних ланцюгів постачання</a:t>
            </a:r>
          </a:p>
        </p:txBody>
      </p:sp>
      <p:sp>
        <p:nvSpPr>
          <p:cNvPr id="14" name="Прямокутник: округлені протилежні кути 13">
            <a:extLst>
              <a:ext uri="{FF2B5EF4-FFF2-40B4-BE49-F238E27FC236}">
                <a16:creationId xmlns:a16="http://schemas.microsoft.com/office/drawing/2014/main" id="{6CB3C9A3-17C9-76B2-67C9-B0D18510B68D}"/>
              </a:ext>
            </a:extLst>
          </p:cNvPr>
          <p:cNvSpPr/>
          <p:nvPr/>
        </p:nvSpPr>
        <p:spPr>
          <a:xfrm>
            <a:off x="3657409" y="1192428"/>
            <a:ext cx="1998921" cy="74427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Глобальні ланцюги створення вартості</a:t>
            </a:r>
          </a:p>
        </p:txBody>
      </p:sp>
      <p:sp>
        <p:nvSpPr>
          <p:cNvPr id="15" name="Прямокутник: округлені протилежні кути 14">
            <a:extLst>
              <a:ext uri="{FF2B5EF4-FFF2-40B4-BE49-F238E27FC236}">
                <a16:creationId xmlns:a16="http://schemas.microsoft.com/office/drawing/2014/main" id="{7453C9B3-FAB7-23D4-E621-86C848B6131C}"/>
              </a:ext>
            </a:extLst>
          </p:cNvPr>
          <p:cNvSpPr/>
          <p:nvPr/>
        </p:nvSpPr>
        <p:spPr>
          <a:xfrm>
            <a:off x="6390348" y="2133773"/>
            <a:ext cx="1998921" cy="74427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Вартість</a:t>
            </a:r>
          </a:p>
        </p:txBody>
      </p:sp>
      <p:cxnSp>
        <p:nvCxnSpPr>
          <p:cNvPr id="17" name="Сполучна лінія: уступом 16">
            <a:extLst>
              <a:ext uri="{FF2B5EF4-FFF2-40B4-BE49-F238E27FC236}">
                <a16:creationId xmlns:a16="http://schemas.microsoft.com/office/drawing/2014/main" id="{665908B3-BED5-54D0-9F81-43386C619F6B}"/>
              </a:ext>
            </a:extLst>
          </p:cNvPr>
          <p:cNvCxnSpPr>
            <a:stCxn id="7" idx="0"/>
            <a:endCxn id="12" idx="1"/>
          </p:cNvCxnSpPr>
          <p:nvPr/>
        </p:nvCxnSpPr>
        <p:spPr>
          <a:xfrm flipV="1">
            <a:off x="2224375" y="3843290"/>
            <a:ext cx="2468123" cy="77748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>
            <a:extLst>
              <a:ext uri="{FF2B5EF4-FFF2-40B4-BE49-F238E27FC236}">
                <a16:creationId xmlns:a16="http://schemas.microsoft.com/office/drawing/2014/main" id="{67E180F9-54B7-9226-5DEB-E1B0D59DCE59}"/>
              </a:ext>
            </a:extLst>
          </p:cNvPr>
          <p:cNvCxnSpPr>
            <a:stCxn id="9" idx="0"/>
            <a:endCxn id="12" idx="2"/>
          </p:cNvCxnSpPr>
          <p:nvPr/>
        </p:nvCxnSpPr>
        <p:spPr>
          <a:xfrm>
            <a:off x="3131686" y="3471151"/>
            <a:ext cx="5613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зі стрілкою 20">
            <a:extLst>
              <a:ext uri="{FF2B5EF4-FFF2-40B4-BE49-F238E27FC236}">
                <a16:creationId xmlns:a16="http://schemas.microsoft.com/office/drawing/2014/main" id="{6841503F-7122-AF65-7AB3-0B4C3DB06076}"/>
              </a:ext>
            </a:extLst>
          </p:cNvPr>
          <p:cNvCxnSpPr>
            <a:stCxn id="12" idx="0"/>
            <a:endCxn id="11" idx="2"/>
          </p:cNvCxnSpPr>
          <p:nvPr/>
        </p:nvCxnSpPr>
        <p:spPr>
          <a:xfrm flipV="1">
            <a:off x="5691958" y="3471150"/>
            <a:ext cx="69112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получна лінія: уступом 24">
            <a:extLst>
              <a:ext uri="{FF2B5EF4-FFF2-40B4-BE49-F238E27FC236}">
                <a16:creationId xmlns:a16="http://schemas.microsoft.com/office/drawing/2014/main" id="{B76BF946-979A-D251-4B00-59426680144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694941" y="2193079"/>
            <a:ext cx="968867" cy="17262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получна лінія: уступом 28">
            <a:extLst>
              <a:ext uri="{FF2B5EF4-FFF2-40B4-BE49-F238E27FC236}">
                <a16:creationId xmlns:a16="http://schemas.microsoft.com/office/drawing/2014/main" id="{83124383-5E70-2E3E-7D22-2688A850ECF1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rot="16200000" flipV="1">
            <a:off x="2903664" y="1310177"/>
            <a:ext cx="1162304" cy="241536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кутник: округлені протилежні кути 29">
            <a:extLst>
              <a:ext uri="{FF2B5EF4-FFF2-40B4-BE49-F238E27FC236}">
                <a16:creationId xmlns:a16="http://schemas.microsoft.com/office/drawing/2014/main" id="{DBD01166-5897-FEA1-BD2A-7DC6AF441D02}"/>
              </a:ext>
            </a:extLst>
          </p:cNvPr>
          <p:cNvSpPr/>
          <p:nvPr/>
        </p:nvSpPr>
        <p:spPr>
          <a:xfrm>
            <a:off x="6088912" y="1192428"/>
            <a:ext cx="1998921" cy="74427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/>
              <a:t>Глобальні ланцюги створення вартості та глобалізаційні проекти</a:t>
            </a:r>
          </a:p>
        </p:txBody>
      </p:sp>
      <p:cxnSp>
        <p:nvCxnSpPr>
          <p:cNvPr id="32" name="Пряма зі стрілкою 31">
            <a:extLst>
              <a:ext uri="{FF2B5EF4-FFF2-40B4-BE49-F238E27FC236}">
                <a16:creationId xmlns:a16="http://schemas.microsoft.com/office/drawing/2014/main" id="{56D7ABF3-03F1-154D-E4A8-C568B0A23ADA}"/>
              </a:ext>
            </a:extLst>
          </p:cNvPr>
          <p:cNvCxnSpPr>
            <a:stCxn id="13" idx="0"/>
            <a:endCxn id="14" idx="2"/>
          </p:cNvCxnSpPr>
          <p:nvPr/>
        </p:nvCxnSpPr>
        <p:spPr>
          <a:xfrm>
            <a:off x="3276594" y="1564568"/>
            <a:ext cx="3808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0FBD87A5-2EB7-2BDC-A06A-1FD592ACB941}"/>
              </a:ext>
            </a:extLst>
          </p:cNvPr>
          <p:cNvCxnSpPr>
            <a:stCxn id="14" idx="0"/>
          </p:cNvCxnSpPr>
          <p:nvPr/>
        </p:nvCxnSpPr>
        <p:spPr>
          <a:xfrm flipV="1">
            <a:off x="5656330" y="1564567"/>
            <a:ext cx="43258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кутник 42">
            <a:extLst>
              <a:ext uri="{FF2B5EF4-FFF2-40B4-BE49-F238E27FC236}">
                <a16:creationId xmlns:a16="http://schemas.microsoft.com/office/drawing/2014/main" id="{A26A2C9D-723D-36C4-89BE-24C801755A82}"/>
              </a:ext>
            </a:extLst>
          </p:cNvPr>
          <p:cNvSpPr/>
          <p:nvPr/>
        </p:nvSpPr>
        <p:spPr>
          <a:xfrm>
            <a:off x="449085" y="3670836"/>
            <a:ext cx="3005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</a:p>
        </p:txBody>
      </p:sp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E418F18D-6683-0F38-428D-62AC8044FDD1}"/>
              </a:ext>
            </a:extLst>
          </p:cNvPr>
          <p:cNvSpPr/>
          <p:nvPr/>
        </p:nvSpPr>
        <p:spPr>
          <a:xfrm>
            <a:off x="4754919" y="2517858"/>
            <a:ext cx="3005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</a:p>
        </p:txBody>
      </p:sp>
      <p:sp>
        <p:nvSpPr>
          <p:cNvPr id="47" name="Прямокутник 46">
            <a:extLst>
              <a:ext uri="{FF2B5EF4-FFF2-40B4-BE49-F238E27FC236}">
                <a16:creationId xmlns:a16="http://schemas.microsoft.com/office/drawing/2014/main" id="{0294C984-1B61-E2E3-96CA-5504F4944441}"/>
              </a:ext>
            </a:extLst>
          </p:cNvPr>
          <p:cNvSpPr/>
          <p:nvPr/>
        </p:nvSpPr>
        <p:spPr>
          <a:xfrm>
            <a:off x="8412076" y="3099010"/>
            <a:ext cx="3005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</a:p>
        </p:txBody>
      </p:sp>
      <p:sp>
        <p:nvSpPr>
          <p:cNvPr id="48" name="Прямокутник 47">
            <a:extLst>
              <a:ext uri="{FF2B5EF4-FFF2-40B4-BE49-F238E27FC236}">
                <a16:creationId xmlns:a16="http://schemas.microsoft.com/office/drawing/2014/main" id="{522BCAA1-13F6-1172-3CEB-317F060AD789}"/>
              </a:ext>
            </a:extLst>
          </p:cNvPr>
          <p:cNvSpPr/>
          <p:nvPr/>
        </p:nvSpPr>
        <p:spPr>
          <a:xfrm>
            <a:off x="8412076" y="2133773"/>
            <a:ext cx="3005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66766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6CE3A-5F15-41E2-AC37-7459AC886AE2}"/>
              </a:ext>
            </a:extLst>
          </p:cNvPr>
          <p:cNvSpPr txBox="1">
            <a:spLocks/>
          </p:cNvSpPr>
          <p:nvPr/>
        </p:nvSpPr>
        <p:spPr>
          <a:xfrm>
            <a:off x="1481023" y="207294"/>
            <a:ext cx="618195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Межі відповідальності у глобальних ланцюгах створення вартості</a:t>
            </a:r>
            <a:endParaRPr lang="ru-UA" sz="1800" b="1" dirty="0">
              <a:solidFill>
                <a:srgbClr val="3366FF"/>
              </a:solidFill>
              <a:sym typeface="Lexend Deca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8A4B47-DE42-42FE-95D5-C138B82B6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603" y="-224773"/>
            <a:ext cx="2069432" cy="20694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066867-83A1-CF59-5DA7-A7600D1CC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045" y="955446"/>
            <a:ext cx="5899931" cy="4074640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36249CB-5D6A-7D10-E3F1-BB715069A2A1}"/>
              </a:ext>
            </a:extLst>
          </p:cNvPr>
          <p:cNvSpPr/>
          <p:nvPr/>
        </p:nvSpPr>
        <p:spPr>
          <a:xfrm>
            <a:off x="1462493" y="2571750"/>
            <a:ext cx="3005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46716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04A263-DA46-6457-F1A1-D060EE7F57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23875" y="257175"/>
            <a:ext cx="8096250" cy="46291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8A4B47-DE42-42FE-95D5-C138B82B6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071" y="-226370"/>
            <a:ext cx="2069432" cy="2069432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94642528-9FE4-9978-FD05-AD58D2CDCC8F}"/>
              </a:ext>
            </a:extLst>
          </p:cNvPr>
          <p:cNvSpPr/>
          <p:nvPr/>
        </p:nvSpPr>
        <p:spPr>
          <a:xfrm>
            <a:off x="694225" y="2248584"/>
            <a:ext cx="3005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C878AA8C-6791-0BDA-09C5-CBA2480E1D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2929571"/>
              </p:ext>
            </p:extLst>
          </p:nvPr>
        </p:nvGraphicFramePr>
        <p:xfrm>
          <a:off x="1879217" y="86291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2C2FA62-536E-E50C-7B68-80DB51B40D13}"/>
              </a:ext>
            </a:extLst>
          </p:cNvPr>
          <p:cNvSpPr txBox="1">
            <a:spLocks/>
          </p:cNvSpPr>
          <p:nvPr/>
        </p:nvSpPr>
        <p:spPr>
          <a:xfrm>
            <a:off x="1481023" y="207294"/>
            <a:ext cx="618195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Межі відповідальності у глобальних ланцюгах створення вартості</a:t>
            </a:r>
            <a:endParaRPr lang="ru-UA" sz="1800" b="1" dirty="0">
              <a:solidFill>
                <a:srgbClr val="3366FF"/>
              </a:solidFill>
              <a:sym typeface="Lexend Deca"/>
            </a:endParaRPr>
          </a:p>
        </p:txBody>
      </p:sp>
    </p:spTree>
    <p:extLst>
      <p:ext uri="{BB962C8B-B14F-4D97-AF65-F5344CB8AC3E}">
        <p14:creationId xmlns:p14="http://schemas.microsoft.com/office/powerpoint/2010/main" val="1434042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6CE3A-5F15-41E2-AC37-7459AC886AE2}"/>
              </a:ext>
            </a:extLst>
          </p:cNvPr>
          <p:cNvSpPr txBox="1">
            <a:spLocks/>
          </p:cNvSpPr>
          <p:nvPr/>
        </p:nvSpPr>
        <p:spPr>
          <a:xfrm>
            <a:off x="1481023" y="207294"/>
            <a:ext cx="618195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Межі відповідальності у глобальних ланцюгах створення вартості</a:t>
            </a:r>
            <a:endParaRPr lang="ru-UA" sz="1800" b="1" dirty="0">
              <a:solidFill>
                <a:srgbClr val="3366FF"/>
              </a:solidFill>
              <a:sym typeface="Lexend Deca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8A4B47-DE42-42FE-95D5-C138B82B6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603" y="-224773"/>
            <a:ext cx="2069432" cy="2069432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36249CB-5D6A-7D10-E3F1-BB715069A2A1}"/>
              </a:ext>
            </a:extLst>
          </p:cNvPr>
          <p:cNvSpPr/>
          <p:nvPr/>
        </p:nvSpPr>
        <p:spPr>
          <a:xfrm>
            <a:off x="1462493" y="2571750"/>
            <a:ext cx="3005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43B0D8-2D8A-2F80-656C-4EB90E881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977" y="401256"/>
            <a:ext cx="5926043" cy="44445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D87858-9D3B-582B-1127-91DA267C463D}"/>
              </a:ext>
            </a:extLst>
          </p:cNvPr>
          <p:cNvSpPr txBox="1"/>
          <p:nvPr/>
        </p:nvSpPr>
        <p:spPr>
          <a:xfrm>
            <a:off x="2480930" y="4538011"/>
            <a:ext cx="59258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ЗЕЛЕНІ ТЕХНОЛОГІЇ ЯК ПОРІВНЯЛЬНА ПЕРЕВАГА</a:t>
            </a:r>
          </a:p>
        </p:txBody>
      </p:sp>
    </p:spTree>
    <p:extLst>
      <p:ext uri="{BB962C8B-B14F-4D97-AF65-F5344CB8AC3E}">
        <p14:creationId xmlns:p14="http://schemas.microsoft.com/office/powerpoint/2010/main" val="703032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8A4B47-DE42-42FE-95D5-C138B82B6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215" y="-254722"/>
            <a:ext cx="2069432" cy="206943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BD755FA-D951-3F75-3AAA-6D909CF63084}"/>
              </a:ext>
            </a:extLst>
          </p:cNvPr>
          <p:cNvSpPr txBox="1">
            <a:spLocks/>
          </p:cNvSpPr>
          <p:nvPr/>
        </p:nvSpPr>
        <p:spPr>
          <a:xfrm>
            <a:off x="1481023" y="207294"/>
            <a:ext cx="618195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Межі відповідальності у глобальних ланцюгах створення вартості</a:t>
            </a:r>
            <a:endParaRPr lang="ru-UA" sz="1800" b="1" dirty="0">
              <a:solidFill>
                <a:srgbClr val="3366FF"/>
              </a:solidFill>
              <a:sym typeface="Lexend Deca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554EFC-46D8-4661-2CB1-872106892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49" y="768773"/>
            <a:ext cx="6771501" cy="4368997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F2DB4DB-58C3-CF18-04C2-344166DC7342}"/>
              </a:ext>
            </a:extLst>
          </p:cNvPr>
          <p:cNvSpPr/>
          <p:nvPr/>
        </p:nvSpPr>
        <p:spPr>
          <a:xfrm>
            <a:off x="1462493" y="2571750"/>
            <a:ext cx="3005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06270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57D29-9B96-1AB0-021C-157D22FD2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663" y="1119924"/>
            <a:ext cx="6369000" cy="2787057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uk-UA" sz="4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межами протилежності альтруїзму та власних інтересів</a:t>
            </a:r>
          </a:p>
        </p:txBody>
      </p:sp>
    </p:spTree>
    <p:extLst>
      <p:ext uri="{BB962C8B-B14F-4D97-AF65-F5344CB8AC3E}">
        <p14:creationId xmlns:p14="http://schemas.microsoft.com/office/powerpoint/2010/main" val="4138729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6CE3A-5F15-41E2-AC37-7459AC886AE2}"/>
              </a:ext>
            </a:extLst>
          </p:cNvPr>
          <p:cNvSpPr txBox="1">
            <a:spLocks/>
          </p:cNvSpPr>
          <p:nvPr/>
        </p:nvSpPr>
        <p:spPr>
          <a:xfrm>
            <a:off x="1481023" y="207294"/>
            <a:ext cx="618195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spcAft>
                <a:spcPts val="600"/>
              </a:spcAft>
            </a:pPr>
            <a:r>
              <a:rPr lang="uk-UA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межами протилежності альтруїзму та власних інтересів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8A4B47-DE42-42FE-95D5-C138B82B6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215" y="-254722"/>
            <a:ext cx="2069432" cy="2069432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28C6BAFB-C4B6-4607-29FE-6C4BE67C2B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7111173"/>
              </p:ext>
            </p:extLst>
          </p:nvPr>
        </p:nvGraphicFramePr>
        <p:xfrm>
          <a:off x="1523999" y="77999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5235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6CE3A-5F15-41E2-AC37-7459AC886AE2}"/>
              </a:ext>
            </a:extLst>
          </p:cNvPr>
          <p:cNvSpPr txBox="1">
            <a:spLocks/>
          </p:cNvSpPr>
          <p:nvPr/>
        </p:nvSpPr>
        <p:spPr>
          <a:xfrm>
            <a:off x="1481023" y="207294"/>
            <a:ext cx="618195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spcAft>
                <a:spcPts val="600"/>
              </a:spcAft>
            </a:pPr>
            <a:r>
              <a:rPr lang="uk-UA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межами протилежності альтруїзму та власних інтересів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8A4B47-DE42-42FE-95D5-C138B82B6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215" y="-254722"/>
            <a:ext cx="2069432" cy="2069432"/>
          </a:xfrm>
          <a:prstGeom prst="rect">
            <a:avLst/>
          </a:prstGeom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679CA44F-7CEF-D404-506E-371C2C283D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6757808"/>
              </p:ext>
            </p:extLst>
          </p:nvPr>
        </p:nvGraphicFramePr>
        <p:xfrm>
          <a:off x="1523999" y="87220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8038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57D29-9B96-1AB0-021C-157D22FD2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663" y="1119924"/>
            <a:ext cx="6369000" cy="2787057"/>
          </a:xfrm>
        </p:spPr>
        <p:txBody>
          <a:bodyPr/>
          <a:lstStyle/>
          <a:p>
            <a:pPr lvl="0" algn="just">
              <a:spcAft>
                <a:spcPts val="600"/>
              </a:spcAft>
            </a:pPr>
            <a:r>
              <a:rPr lang="uk-UA" sz="4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Організаційна культура у реальному секторі економіки </a:t>
            </a:r>
          </a:p>
        </p:txBody>
      </p:sp>
    </p:spTree>
    <p:extLst>
      <p:ext uri="{BB962C8B-B14F-4D97-AF65-F5344CB8AC3E}">
        <p14:creationId xmlns:p14="http://schemas.microsoft.com/office/powerpoint/2010/main" val="1106480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6CE3A-5F15-41E2-AC37-7459AC886AE2}"/>
              </a:ext>
            </a:extLst>
          </p:cNvPr>
          <p:cNvSpPr txBox="1">
            <a:spLocks/>
          </p:cNvSpPr>
          <p:nvPr/>
        </p:nvSpPr>
        <p:spPr>
          <a:xfrm>
            <a:off x="1481023" y="207294"/>
            <a:ext cx="618195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spcAft>
                <a:spcPts val="600"/>
              </a:spcAft>
            </a:pPr>
            <a:r>
              <a:rPr lang="uk-UA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Організаційна культура у реальному секторі економіки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8A4B47-DE42-42FE-95D5-C138B82B6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215" y="-254722"/>
            <a:ext cx="2069432" cy="20694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18CE87-D947-2CE0-87BA-EEA97B3546FF}"/>
              </a:ext>
            </a:extLst>
          </p:cNvPr>
          <p:cNvSpPr txBox="1"/>
          <p:nvPr/>
        </p:nvSpPr>
        <p:spPr>
          <a:xfrm>
            <a:off x="3057787" y="1242010"/>
            <a:ext cx="302842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Головна (материнська) компанія</a:t>
            </a:r>
            <a:endParaRPr lang="ru-UA" dirty="0"/>
          </a:p>
        </p:txBody>
      </p:sp>
      <p:sp>
        <p:nvSpPr>
          <p:cNvPr id="6" name="Стрелка: вниз 2">
            <a:extLst>
              <a:ext uri="{FF2B5EF4-FFF2-40B4-BE49-F238E27FC236}">
                <a16:creationId xmlns:a16="http://schemas.microsoft.com/office/drawing/2014/main" id="{F91EFF58-CF12-DC77-0DC4-C79D2667E24F}"/>
              </a:ext>
            </a:extLst>
          </p:cNvPr>
          <p:cNvSpPr/>
          <p:nvPr/>
        </p:nvSpPr>
        <p:spPr>
          <a:xfrm>
            <a:off x="4247626" y="1915605"/>
            <a:ext cx="562062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C415B0C7-8259-5131-664F-D1259D1C9BD0}"/>
              </a:ext>
            </a:extLst>
          </p:cNvPr>
          <p:cNvSpPr/>
          <p:nvPr/>
        </p:nvSpPr>
        <p:spPr>
          <a:xfrm>
            <a:off x="4068950" y="3105976"/>
            <a:ext cx="433141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Стрелка: вниз 8">
            <a:extLst>
              <a:ext uri="{FF2B5EF4-FFF2-40B4-BE49-F238E27FC236}">
                <a16:creationId xmlns:a16="http://schemas.microsoft.com/office/drawing/2014/main" id="{4124B739-1A49-721D-5085-B62082A25A93}"/>
              </a:ext>
            </a:extLst>
          </p:cNvPr>
          <p:cNvSpPr/>
          <p:nvPr/>
        </p:nvSpPr>
        <p:spPr>
          <a:xfrm rot="16200000">
            <a:off x="4625322" y="2417511"/>
            <a:ext cx="562062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Стрелка: вниз 9">
            <a:extLst>
              <a:ext uri="{FF2B5EF4-FFF2-40B4-BE49-F238E27FC236}">
                <a16:creationId xmlns:a16="http://schemas.microsoft.com/office/drawing/2014/main" id="{AAA84E3F-22C5-1ADD-AACA-CEFA652D2E9C}"/>
              </a:ext>
            </a:extLst>
          </p:cNvPr>
          <p:cNvSpPr/>
          <p:nvPr/>
        </p:nvSpPr>
        <p:spPr>
          <a:xfrm rot="5400000">
            <a:off x="3872727" y="2417511"/>
            <a:ext cx="562062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F786BC-E5BE-92B2-CFC7-AB45358155B3}"/>
              </a:ext>
            </a:extLst>
          </p:cNvPr>
          <p:cNvSpPr txBox="1"/>
          <p:nvPr/>
        </p:nvSpPr>
        <p:spPr>
          <a:xfrm>
            <a:off x="1311100" y="2513875"/>
            <a:ext cx="23996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Топ-менеджмент</a:t>
            </a:r>
            <a:endParaRPr lang="ru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2E8DE5-633C-FA69-0116-2A6A0316441D}"/>
              </a:ext>
            </a:extLst>
          </p:cNvPr>
          <p:cNvSpPr txBox="1"/>
          <p:nvPr/>
        </p:nvSpPr>
        <p:spPr>
          <a:xfrm>
            <a:off x="5286843" y="2375376"/>
            <a:ext cx="302842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Служба управління персоналом</a:t>
            </a:r>
            <a:endParaRPr lang="ru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017E4C-B4AB-7FDB-4BF5-2C7F4E75D044}"/>
              </a:ext>
            </a:extLst>
          </p:cNvPr>
          <p:cNvSpPr txBox="1"/>
          <p:nvPr/>
        </p:nvSpPr>
        <p:spPr>
          <a:xfrm>
            <a:off x="1683391" y="3789503"/>
            <a:ext cx="27823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Дочірні компанії</a:t>
            </a:r>
            <a:endParaRPr lang="ru-UA" dirty="0"/>
          </a:p>
        </p:txBody>
      </p:sp>
      <p:sp>
        <p:nvSpPr>
          <p:cNvPr id="13" name="Стрелка: вниз 13">
            <a:extLst>
              <a:ext uri="{FF2B5EF4-FFF2-40B4-BE49-F238E27FC236}">
                <a16:creationId xmlns:a16="http://schemas.microsoft.com/office/drawing/2014/main" id="{4F50B352-FBCA-D5E8-15D4-E2B8CE954287}"/>
              </a:ext>
            </a:extLst>
          </p:cNvPr>
          <p:cNvSpPr/>
          <p:nvPr/>
        </p:nvSpPr>
        <p:spPr>
          <a:xfrm>
            <a:off x="4576482" y="3105976"/>
            <a:ext cx="433141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15F240-D496-CBC4-D875-CC24A88A99E1}"/>
              </a:ext>
            </a:extLst>
          </p:cNvPr>
          <p:cNvSpPr txBox="1"/>
          <p:nvPr/>
        </p:nvSpPr>
        <p:spPr>
          <a:xfrm>
            <a:off x="4653092" y="3789503"/>
            <a:ext cx="27823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/>
              <a:t>Структурні підрозділи</a:t>
            </a:r>
            <a:endParaRPr lang="ru-U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16E48B-5BD6-2F77-133B-EBCAFAFDD8D7}"/>
              </a:ext>
            </a:extLst>
          </p:cNvPr>
          <p:cNvSpPr txBox="1"/>
          <p:nvPr/>
        </p:nvSpPr>
        <p:spPr>
          <a:xfrm>
            <a:off x="1943414" y="4463199"/>
            <a:ext cx="59258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dirty="0"/>
              <a:t>Схема системи управління персоналом у міжнародних корпораціях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1693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6CE3A-5F15-41E2-AC37-7459AC886AE2}"/>
              </a:ext>
            </a:extLst>
          </p:cNvPr>
          <p:cNvSpPr txBox="1">
            <a:spLocks/>
          </p:cNvSpPr>
          <p:nvPr/>
        </p:nvSpPr>
        <p:spPr>
          <a:xfrm>
            <a:off x="1481023" y="207294"/>
            <a:ext cx="618195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3000" b="1" dirty="0">
                <a:solidFill>
                  <a:srgbClr val="3366FF"/>
                </a:solidFill>
                <a:sym typeface="Lexend Deca"/>
              </a:rPr>
              <a:t>ПЛАН ЛЕКЦІЇ</a:t>
            </a:r>
            <a:endParaRPr lang="ru-UA" sz="3000" b="1" dirty="0">
              <a:solidFill>
                <a:srgbClr val="3366FF"/>
              </a:solidFill>
              <a:sym typeface="Lexend De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02290-04E4-425B-A0F5-343D3A8A1153}"/>
              </a:ext>
            </a:extLst>
          </p:cNvPr>
          <p:cNvSpPr txBox="1"/>
          <p:nvPr/>
        </p:nvSpPr>
        <p:spPr>
          <a:xfrm>
            <a:off x="662308" y="1814710"/>
            <a:ext cx="7191607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uk-UA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Вступ. Сутність концепції сталого розвитку.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uk-UA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Межі відповідальності у глобальних ланцюгах створення вартості. 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uk-UA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межами протилежності альтруїзму та власних інтересів.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uk-UA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Організаційна культура у реальному секторі економіки: міжгалузевий аналіз особистих цінностей та кар’єрного успіху співробітників. 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uk-UA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моральна обізнаність працівників мінімізує позитивний вплив етичного керівництва на </a:t>
            </a:r>
            <a:r>
              <a:rPr lang="uk-UA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девіантність</a:t>
            </a:r>
            <a:r>
              <a:rPr lang="uk-UA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робочому місці.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uk-UA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Зелені інновації та економічна ефективність: погляд на організаційні можливості та соціальну сумісність.</a:t>
            </a:r>
          </a:p>
          <a:p>
            <a:endParaRPr lang="uk-UA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8A4B47-DE42-42FE-95D5-C138B82B6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215" y="-254722"/>
            <a:ext cx="2069432" cy="206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09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6CE3A-5F15-41E2-AC37-7459AC886AE2}"/>
              </a:ext>
            </a:extLst>
          </p:cNvPr>
          <p:cNvSpPr txBox="1">
            <a:spLocks/>
          </p:cNvSpPr>
          <p:nvPr/>
        </p:nvSpPr>
        <p:spPr>
          <a:xfrm>
            <a:off x="1481023" y="207294"/>
            <a:ext cx="618195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spcAft>
                <a:spcPts val="600"/>
              </a:spcAft>
            </a:pPr>
            <a:r>
              <a:rPr lang="uk-UA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Організаційна культура у реальному секторі економіки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8A4B47-DE42-42FE-95D5-C138B82B6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215" y="-254722"/>
            <a:ext cx="2069432" cy="2069432"/>
          </a:xfrm>
          <a:prstGeom prst="rect">
            <a:avLst/>
          </a:prstGeom>
        </p:spPr>
      </p:pic>
      <p:graphicFrame>
        <p:nvGraphicFramePr>
          <p:cNvPr id="3" name="Объект 1">
            <a:extLst>
              <a:ext uri="{FF2B5EF4-FFF2-40B4-BE49-F238E27FC236}">
                <a16:creationId xmlns:a16="http://schemas.microsoft.com/office/drawing/2014/main" id="{94E22CC3-05BC-D51F-0E13-238C081F33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334156"/>
              </p:ext>
            </p:extLst>
          </p:nvPr>
        </p:nvGraphicFramePr>
        <p:xfrm>
          <a:off x="439641" y="979742"/>
          <a:ext cx="8264718" cy="395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EB6B4B6-41AB-064F-711B-46E41086EBA5}"/>
              </a:ext>
            </a:extLst>
          </p:cNvPr>
          <p:cNvSpPr txBox="1"/>
          <p:nvPr/>
        </p:nvSpPr>
        <p:spPr>
          <a:xfrm>
            <a:off x="3161414" y="2723991"/>
            <a:ext cx="26297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Цикл управління персоналом</a:t>
            </a:r>
          </a:p>
        </p:txBody>
      </p:sp>
    </p:spTree>
    <p:extLst>
      <p:ext uri="{BB962C8B-B14F-4D97-AF65-F5344CB8AC3E}">
        <p14:creationId xmlns:p14="http://schemas.microsoft.com/office/powerpoint/2010/main" val="549811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6CE3A-5F15-41E2-AC37-7459AC886AE2}"/>
              </a:ext>
            </a:extLst>
          </p:cNvPr>
          <p:cNvSpPr txBox="1">
            <a:spLocks/>
          </p:cNvSpPr>
          <p:nvPr/>
        </p:nvSpPr>
        <p:spPr>
          <a:xfrm>
            <a:off x="1481023" y="207294"/>
            <a:ext cx="618195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spcAft>
                <a:spcPts val="600"/>
              </a:spcAft>
            </a:pPr>
            <a:r>
              <a:rPr lang="uk-UA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Організаційна культура у реальному секторі економіки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8A4B47-DE42-42FE-95D5-C138B82B6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215" y="-254722"/>
            <a:ext cx="2069432" cy="20694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4D4BDA-8235-04D5-D0F2-94463FAF487B}"/>
              </a:ext>
            </a:extLst>
          </p:cNvPr>
          <p:cNvSpPr txBox="1"/>
          <p:nvPr/>
        </p:nvSpPr>
        <p:spPr>
          <a:xfrm>
            <a:off x="1212113" y="2094696"/>
            <a:ext cx="59258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sz="1800" dirty="0">
                <a:solidFill>
                  <a:srgbClr val="FF0000"/>
                </a:solidFill>
              </a:rPr>
              <a:t>Мотивація персоналу </a:t>
            </a:r>
            <a:r>
              <a:rPr lang="uk-UA" sz="1800" dirty="0"/>
              <a:t>передбачає прагнення працівника задовольнити потреби за допомогою трудової діяльності. Мотивація заснована на поєднанні моральних та економічних форм стимулювання.</a:t>
            </a:r>
          </a:p>
        </p:txBody>
      </p:sp>
    </p:spTree>
    <p:extLst>
      <p:ext uri="{BB962C8B-B14F-4D97-AF65-F5344CB8AC3E}">
        <p14:creationId xmlns:p14="http://schemas.microsoft.com/office/powerpoint/2010/main" val="2266917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6CE3A-5F15-41E2-AC37-7459AC886AE2}"/>
              </a:ext>
            </a:extLst>
          </p:cNvPr>
          <p:cNvSpPr txBox="1">
            <a:spLocks/>
          </p:cNvSpPr>
          <p:nvPr/>
        </p:nvSpPr>
        <p:spPr>
          <a:xfrm>
            <a:off x="1481023" y="207294"/>
            <a:ext cx="618195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spcAft>
                <a:spcPts val="600"/>
              </a:spcAft>
            </a:pPr>
            <a:r>
              <a:rPr lang="uk-UA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Організаційна культура у реальному секторі економіки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8A4B47-DE42-42FE-95D5-C138B82B6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215" y="-254722"/>
            <a:ext cx="2069432" cy="20694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4D4BDA-8235-04D5-D0F2-94463FAF487B}"/>
              </a:ext>
            </a:extLst>
          </p:cNvPr>
          <p:cNvSpPr txBox="1"/>
          <p:nvPr/>
        </p:nvSpPr>
        <p:spPr>
          <a:xfrm>
            <a:off x="1148318" y="1414213"/>
            <a:ext cx="592587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sz="1800" dirty="0">
                <a:solidFill>
                  <a:srgbClr val="FF0000"/>
                </a:solidFill>
              </a:rPr>
              <a:t>Організаційна культура </a:t>
            </a:r>
            <a:r>
              <a:rPr lang="uk-UA" sz="1800" dirty="0"/>
              <a:t>– це система поглядів, вимог, принципів, які визначають основні напрями, форми і методи взаємодії з персоналом і його залучення до життя компанії.</a:t>
            </a:r>
          </a:p>
          <a:p>
            <a:pPr marL="0" indent="0">
              <a:buNone/>
            </a:pPr>
            <a:r>
              <a:rPr lang="uk-UA" sz="1800" dirty="0"/>
              <a:t>Організаційна культура знаходиться під впливом ряду факторів, які за походженням можна поділити на внутрішні і зовнішні. У свою чергу, за своїм змістом фактори </a:t>
            </a:r>
            <a:r>
              <a:rPr lang="uk-UA" sz="1800" dirty="0" err="1"/>
              <a:t>логічно</a:t>
            </a:r>
            <a:r>
              <a:rPr lang="uk-UA" sz="1800" dirty="0"/>
              <a:t> формують чотири групи: економічні, соціальні, інституціональні та логічні.</a:t>
            </a:r>
          </a:p>
        </p:txBody>
      </p:sp>
    </p:spTree>
    <p:extLst>
      <p:ext uri="{BB962C8B-B14F-4D97-AF65-F5344CB8AC3E}">
        <p14:creationId xmlns:p14="http://schemas.microsoft.com/office/powerpoint/2010/main" val="1204088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6CE3A-5F15-41E2-AC37-7459AC886AE2}"/>
              </a:ext>
            </a:extLst>
          </p:cNvPr>
          <p:cNvSpPr txBox="1">
            <a:spLocks/>
          </p:cNvSpPr>
          <p:nvPr/>
        </p:nvSpPr>
        <p:spPr>
          <a:xfrm>
            <a:off x="1481023" y="207294"/>
            <a:ext cx="618195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spcAft>
                <a:spcPts val="600"/>
              </a:spcAft>
            </a:pPr>
            <a:r>
              <a:rPr lang="uk-UA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Організаційна культура у реальному секторі економіки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8A4B47-DE42-42FE-95D5-C138B82B6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215" y="-254722"/>
            <a:ext cx="2069432" cy="2069432"/>
          </a:xfrm>
          <a:prstGeom prst="rect">
            <a:avLst/>
          </a:prstGeom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0ED5BEFB-B4D2-16AE-D95C-ADFE4347E3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5251811"/>
              </p:ext>
            </p:extLst>
          </p:nvPr>
        </p:nvGraphicFramePr>
        <p:xfrm>
          <a:off x="684872" y="975451"/>
          <a:ext cx="7774253" cy="3495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269ACE8-7C08-E3BC-027C-53694A50F595}"/>
              </a:ext>
            </a:extLst>
          </p:cNvPr>
          <p:cNvSpPr txBox="1"/>
          <p:nvPr/>
        </p:nvSpPr>
        <p:spPr>
          <a:xfrm>
            <a:off x="2955851" y="4471104"/>
            <a:ext cx="26297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Рівні організаційної культури</a:t>
            </a:r>
          </a:p>
        </p:txBody>
      </p:sp>
    </p:spTree>
    <p:extLst>
      <p:ext uri="{BB962C8B-B14F-4D97-AF65-F5344CB8AC3E}">
        <p14:creationId xmlns:p14="http://schemas.microsoft.com/office/powerpoint/2010/main" val="2459767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57D29-9B96-1AB0-021C-157D22FD2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663" y="1119924"/>
            <a:ext cx="6369000" cy="2787057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uk-UA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моральна обізнаність працівників мінімізує позитивний вплив етичного керівництва на </a:t>
            </a:r>
            <a:r>
              <a:rPr lang="uk-UA" sz="2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девіантність</a:t>
            </a:r>
            <a:r>
              <a:rPr lang="uk-UA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робочому місці</a:t>
            </a:r>
          </a:p>
        </p:txBody>
      </p:sp>
    </p:spTree>
    <p:extLst>
      <p:ext uri="{BB962C8B-B14F-4D97-AF65-F5344CB8AC3E}">
        <p14:creationId xmlns:p14="http://schemas.microsoft.com/office/powerpoint/2010/main" val="433019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6CE3A-5F15-41E2-AC37-7459AC886AE2}"/>
              </a:ext>
            </a:extLst>
          </p:cNvPr>
          <p:cNvSpPr txBox="1">
            <a:spLocks/>
          </p:cNvSpPr>
          <p:nvPr/>
        </p:nvSpPr>
        <p:spPr>
          <a:xfrm>
            <a:off x="1481023" y="207294"/>
            <a:ext cx="618195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моральна обізнаність працівників мінімізує позитивний вплив етичного керівництва на </a:t>
            </a:r>
            <a:r>
              <a:rPr lang="uk-UA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девіантність</a:t>
            </a:r>
            <a:r>
              <a:rPr lang="uk-UA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робочому місці</a:t>
            </a:r>
            <a:endParaRPr lang="ru-UA" b="1" dirty="0">
              <a:solidFill>
                <a:srgbClr val="3366FF"/>
              </a:solidFill>
              <a:sym typeface="Lexend Deca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8A4B47-DE42-42FE-95D5-C138B82B6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215" y="-254722"/>
            <a:ext cx="2069432" cy="2069432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46B610FE-2DD9-7FD6-A791-211E249A93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9103593"/>
              </p:ext>
            </p:extLst>
          </p:nvPr>
        </p:nvGraphicFramePr>
        <p:xfrm>
          <a:off x="1523999" y="77999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4188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6CE3A-5F15-41E2-AC37-7459AC886AE2}"/>
              </a:ext>
            </a:extLst>
          </p:cNvPr>
          <p:cNvSpPr txBox="1">
            <a:spLocks/>
          </p:cNvSpPr>
          <p:nvPr/>
        </p:nvSpPr>
        <p:spPr>
          <a:xfrm>
            <a:off x="1481023" y="207294"/>
            <a:ext cx="618195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моральна обізнаність працівників мінімізує позитивний вплив етичного керівництва на </a:t>
            </a:r>
            <a:r>
              <a:rPr lang="uk-UA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девіантність</a:t>
            </a:r>
            <a:r>
              <a:rPr lang="uk-UA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робочому місці</a:t>
            </a:r>
            <a:endParaRPr lang="ru-UA" b="1" dirty="0">
              <a:solidFill>
                <a:srgbClr val="3366FF"/>
              </a:solidFill>
              <a:sym typeface="Lexend Deca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8A4B47-DE42-42FE-95D5-C138B82B6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215" y="-254722"/>
            <a:ext cx="2069432" cy="2069432"/>
          </a:xfrm>
          <a:prstGeom prst="rect">
            <a:avLst/>
          </a:prstGeom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65A1E349-A07A-7737-9A65-3FC5459B8F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8453104"/>
              </p:ext>
            </p:extLst>
          </p:nvPr>
        </p:nvGraphicFramePr>
        <p:xfrm>
          <a:off x="1644502" y="77999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9123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6CE3A-5F15-41E2-AC37-7459AC886AE2}"/>
              </a:ext>
            </a:extLst>
          </p:cNvPr>
          <p:cNvSpPr txBox="1">
            <a:spLocks/>
          </p:cNvSpPr>
          <p:nvPr/>
        </p:nvSpPr>
        <p:spPr>
          <a:xfrm>
            <a:off x="1481023" y="207294"/>
            <a:ext cx="618195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моральна обізнаність працівників мінімізує позитивний вплив етичного керівництва на </a:t>
            </a:r>
            <a:r>
              <a:rPr lang="uk-UA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девіантність</a:t>
            </a:r>
            <a:r>
              <a:rPr lang="uk-UA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робочому місці</a:t>
            </a:r>
            <a:endParaRPr lang="ru-UA" b="1" dirty="0">
              <a:solidFill>
                <a:srgbClr val="3366FF"/>
              </a:solidFill>
              <a:sym typeface="Lexend Deca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8A4B47-DE42-42FE-95D5-C138B82B6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215" y="-254722"/>
            <a:ext cx="2069432" cy="20694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7CB1A0-2E5B-E3DB-C932-750A24D660A9}"/>
              </a:ext>
            </a:extLst>
          </p:cNvPr>
          <p:cNvSpPr txBox="1"/>
          <p:nvPr/>
        </p:nvSpPr>
        <p:spPr>
          <a:xfrm>
            <a:off x="1353880" y="2018054"/>
            <a:ext cx="59258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Етичне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лідерство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це прояв ідеалізованої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нормативно</a:t>
            </a:r>
            <a:r>
              <a:rPr lang="uk-UA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прийнятної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поведінки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ході реалізації професіональних функцій та в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міжособистісн</a:t>
            </a:r>
            <a:r>
              <a:rPr lang="uk-UA" sz="1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их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стосунк</a:t>
            </a:r>
            <a:r>
              <a:rPr lang="uk-UA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ах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також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сприяння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такій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поведінці</a:t>
            </a:r>
            <a:r>
              <a:rPr lang="en-US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</a:t>
            </a:r>
            <a:r>
              <a:rPr lang="uk-UA" sz="18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ідлеглими</a:t>
            </a:r>
            <a:r>
              <a:rPr lang="uk-UA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uk-UA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69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6CE3A-5F15-41E2-AC37-7459AC886AE2}"/>
              </a:ext>
            </a:extLst>
          </p:cNvPr>
          <p:cNvSpPr txBox="1">
            <a:spLocks/>
          </p:cNvSpPr>
          <p:nvPr/>
        </p:nvSpPr>
        <p:spPr>
          <a:xfrm>
            <a:off x="1481023" y="207294"/>
            <a:ext cx="618195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моральна обізнаність працівників мінімізує позитивний вплив етичного керівництва на </a:t>
            </a:r>
            <a:r>
              <a:rPr lang="uk-UA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девіантність</a:t>
            </a:r>
            <a:r>
              <a:rPr lang="uk-UA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робочому місці</a:t>
            </a:r>
            <a:endParaRPr lang="ru-UA" b="1" dirty="0">
              <a:solidFill>
                <a:srgbClr val="3366FF"/>
              </a:solidFill>
              <a:sym typeface="Lexend Deca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8A4B47-DE42-42FE-95D5-C138B82B6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215" y="-254722"/>
            <a:ext cx="2069432" cy="2069432"/>
          </a:xfrm>
          <a:prstGeom prst="rect">
            <a:avLst/>
          </a:prstGeom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D04DFE3-E292-CD18-3DB6-8D13E657B2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61655"/>
              </p:ext>
            </p:extLst>
          </p:nvPr>
        </p:nvGraphicFramePr>
        <p:xfrm>
          <a:off x="1821712" y="1077433"/>
          <a:ext cx="6088912" cy="368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246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57D29-9B96-1AB0-021C-157D22FD2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445" y="849760"/>
            <a:ext cx="6369000" cy="2787057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uk-UA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Зелені інновації та економічна ефективність: погляд на організаційні можливості та соціальну сумісність</a:t>
            </a:r>
            <a:endParaRPr lang="uk-UA" sz="8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53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57D29-9B96-1AB0-021C-157D22FD24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Вступ. Сутність концепції сталого розвитку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1555595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6CE3A-5F15-41E2-AC37-7459AC886AE2}"/>
              </a:ext>
            </a:extLst>
          </p:cNvPr>
          <p:cNvSpPr txBox="1">
            <a:spLocks/>
          </p:cNvSpPr>
          <p:nvPr/>
        </p:nvSpPr>
        <p:spPr>
          <a:xfrm>
            <a:off x="1481023" y="207294"/>
            <a:ext cx="618195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Зелені інновації та економічна ефективність: погляд на організаційні можливості та соціальну сумісність</a:t>
            </a:r>
            <a:endParaRPr lang="ru-UA" b="1" dirty="0">
              <a:solidFill>
                <a:srgbClr val="3366FF"/>
              </a:solidFill>
              <a:sym typeface="Lexend Deca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8A4B47-DE42-42FE-95D5-C138B82B6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215" y="-254722"/>
            <a:ext cx="2069432" cy="20694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7CB1A0-2E5B-E3DB-C932-750A24D660A9}"/>
              </a:ext>
            </a:extLst>
          </p:cNvPr>
          <p:cNvSpPr txBox="1"/>
          <p:nvPr/>
        </p:nvSpPr>
        <p:spPr>
          <a:xfrm>
            <a:off x="1353880" y="2018054"/>
            <a:ext cx="59258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Зелена економіка </a:t>
            </a:r>
            <a:r>
              <a:rPr lang="uk-UA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це напрям в економічній науці, </a:t>
            </a:r>
            <a:r>
              <a:rPr lang="uk-UA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який</a:t>
            </a:r>
            <a:r>
              <a:rPr lang="uk-UA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визначає економіку залежною частиною навколишнього природного середовища.</a:t>
            </a:r>
            <a:endParaRPr lang="uk-UA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949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6CE3A-5F15-41E2-AC37-7459AC886AE2}"/>
              </a:ext>
            </a:extLst>
          </p:cNvPr>
          <p:cNvSpPr txBox="1">
            <a:spLocks/>
          </p:cNvSpPr>
          <p:nvPr/>
        </p:nvSpPr>
        <p:spPr>
          <a:xfrm>
            <a:off x="1481023" y="207294"/>
            <a:ext cx="618195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Зелені інновації та економічна ефективність: погляд на організаційні можливості та соціальну сумісність</a:t>
            </a:r>
            <a:endParaRPr lang="ru-UA" b="1" dirty="0">
              <a:solidFill>
                <a:srgbClr val="3366FF"/>
              </a:solidFill>
              <a:sym typeface="Lexend Deca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8A4B47-DE42-42FE-95D5-C138B82B6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215" y="-254722"/>
            <a:ext cx="2069432" cy="2069432"/>
          </a:xfrm>
          <a:prstGeom prst="rect">
            <a:avLst/>
          </a:prstGeom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B4D63C4-4FC7-E856-D7B4-AB91C65D07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6562727"/>
              </p:ext>
            </p:extLst>
          </p:nvPr>
        </p:nvGraphicFramePr>
        <p:xfrm>
          <a:off x="1566976" y="92252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8491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6CE3A-5F15-41E2-AC37-7459AC886AE2}"/>
              </a:ext>
            </a:extLst>
          </p:cNvPr>
          <p:cNvSpPr txBox="1">
            <a:spLocks/>
          </p:cNvSpPr>
          <p:nvPr/>
        </p:nvSpPr>
        <p:spPr>
          <a:xfrm>
            <a:off x="1481023" y="207294"/>
            <a:ext cx="618195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Зелені інновації та економічна ефективність: погляд на організаційні можливості та соціальну сумісність</a:t>
            </a:r>
            <a:endParaRPr lang="ru-UA" b="1" dirty="0">
              <a:solidFill>
                <a:srgbClr val="3366FF"/>
              </a:solidFill>
              <a:sym typeface="Lexend Deca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8A4B47-DE42-42FE-95D5-C138B82B6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215" y="-254722"/>
            <a:ext cx="2069432" cy="2069432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E3267703-E3F7-A34B-E762-4F77E90737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56175"/>
              </p:ext>
            </p:extLst>
          </p:nvPr>
        </p:nvGraphicFramePr>
        <p:xfrm>
          <a:off x="1524000" y="1034902"/>
          <a:ext cx="6181952" cy="3568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5225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Box 292">
            <a:extLst>
              <a:ext uri="{FF2B5EF4-FFF2-40B4-BE49-F238E27FC236}">
                <a16:creationId xmlns:a16="http://schemas.microsoft.com/office/drawing/2014/main" id="{DC58D937-F099-4822-8A4D-CAAD04D2B3A4}"/>
              </a:ext>
            </a:extLst>
          </p:cNvPr>
          <p:cNvSpPr txBox="1"/>
          <p:nvPr/>
        </p:nvSpPr>
        <p:spPr>
          <a:xfrm>
            <a:off x="956267" y="3572300"/>
            <a:ext cx="2125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humeu.project</a:t>
            </a:r>
            <a:endParaRPr lang="ru-UA" sz="1800" dirty="0"/>
          </a:p>
        </p:txBody>
      </p:sp>
      <p:pic>
        <p:nvPicPr>
          <p:cNvPr id="1026" name="Picture 2" descr="Картинки по запросу значок инстаграм">
            <a:extLst>
              <a:ext uri="{FF2B5EF4-FFF2-40B4-BE49-F238E27FC236}">
                <a16:creationId xmlns:a16="http://schemas.microsoft.com/office/drawing/2014/main" id="{511FE400-3712-4E4E-A914-D594CDB93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09" y="3509402"/>
            <a:ext cx="441999" cy="44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Эмблема значка Facebook редакционное изображение. иллюстрации насчитывающей  после - 156387900">
            <a:extLst>
              <a:ext uri="{FF2B5EF4-FFF2-40B4-BE49-F238E27FC236}">
                <a16:creationId xmlns:a16="http://schemas.microsoft.com/office/drawing/2014/main" id="{F3DF130A-F4C2-4F79-B842-8E38A67EA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87" y="4067033"/>
            <a:ext cx="487846" cy="48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" name="TextBox 299">
            <a:extLst>
              <a:ext uri="{FF2B5EF4-FFF2-40B4-BE49-F238E27FC236}">
                <a16:creationId xmlns:a16="http://schemas.microsoft.com/office/drawing/2014/main" id="{DF23805A-812B-45E4-8AA8-6922AE9D57BB}"/>
              </a:ext>
            </a:extLst>
          </p:cNvPr>
          <p:cNvSpPr txBox="1"/>
          <p:nvPr/>
        </p:nvSpPr>
        <p:spPr>
          <a:xfrm>
            <a:off x="959235" y="4121116"/>
            <a:ext cx="56273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www.facebook.com/groups/humeu</a:t>
            </a:r>
            <a:endParaRPr lang="ru-UA" sz="1800" dirty="0"/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6C02E391-C0C1-4553-AA93-7D0BA7327345}"/>
              </a:ext>
            </a:extLst>
          </p:cNvPr>
          <p:cNvSpPr txBox="1"/>
          <p:nvPr/>
        </p:nvSpPr>
        <p:spPr>
          <a:xfrm>
            <a:off x="2150979" y="1638426"/>
            <a:ext cx="55492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200" b="1" dirty="0">
                <a:solidFill>
                  <a:srgbClr val="3366FF"/>
                </a:solidFill>
                <a:sym typeface="Lexend Deca"/>
              </a:rPr>
              <a:t>Дякую за увагу!</a:t>
            </a:r>
            <a:endParaRPr lang="ru-UA" sz="4200" b="1" dirty="0">
              <a:solidFill>
                <a:srgbClr val="3366FF"/>
              </a:solidFill>
              <a:sym typeface="Lexend Deca"/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50BB6711-DCEA-44E4-A4CC-D3BDBE7D08B6}"/>
              </a:ext>
            </a:extLst>
          </p:cNvPr>
          <p:cNvSpPr txBox="1"/>
          <p:nvPr/>
        </p:nvSpPr>
        <p:spPr>
          <a:xfrm>
            <a:off x="448287" y="2960486"/>
            <a:ext cx="56273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/>
              <a:t>Долучайтесь до соціальних мереж проєкту:</a:t>
            </a:r>
            <a:endParaRPr lang="ru-UA" sz="1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BF6F74-ED4A-49CB-90A3-28AFDB0F7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701" y="2426368"/>
            <a:ext cx="2125698" cy="2436118"/>
          </a:xfrm>
          <a:prstGeom prst="rect">
            <a:avLst/>
          </a:prstGeom>
        </p:spPr>
      </p:pic>
      <p:pic>
        <p:nvPicPr>
          <p:cNvPr id="301" name="Рисунок 300">
            <a:extLst>
              <a:ext uri="{FF2B5EF4-FFF2-40B4-BE49-F238E27FC236}">
                <a16:creationId xmlns:a16="http://schemas.microsoft.com/office/drawing/2014/main" id="{36BF7559-C96A-403C-956E-D9CB598BDF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0724" y="-209420"/>
            <a:ext cx="2086264" cy="20747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6CE3A-5F15-41E2-AC37-7459AC886AE2}"/>
              </a:ext>
            </a:extLst>
          </p:cNvPr>
          <p:cNvSpPr txBox="1">
            <a:spLocks/>
          </p:cNvSpPr>
          <p:nvPr/>
        </p:nvSpPr>
        <p:spPr>
          <a:xfrm>
            <a:off x="1481023" y="207294"/>
            <a:ext cx="618195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Вступ. Сутність концепції сталого розвитку.</a:t>
            </a:r>
            <a:endParaRPr lang="ru-UA" sz="1800" b="1" dirty="0">
              <a:solidFill>
                <a:srgbClr val="3366FF"/>
              </a:solidFill>
              <a:sym typeface="Lexend De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02290-04E4-425B-A0F5-343D3A8A1153}"/>
              </a:ext>
            </a:extLst>
          </p:cNvPr>
          <p:cNvSpPr txBox="1"/>
          <p:nvPr/>
        </p:nvSpPr>
        <p:spPr>
          <a:xfrm>
            <a:off x="662309" y="1814710"/>
            <a:ext cx="69080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Сталий соціально-економічний розвиток </a:t>
            </a:r>
            <a:r>
              <a:rPr lang="uk-UA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це найбільш прогресивна концепція моделі подальшого розвитку людства, що передбачає балансування між наявними потребами сучасності і забезпеченням перспективних потреб в майбутньому.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8A4B47-DE42-42FE-95D5-C138B82B6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215" y="-254722"/>
            <a:ext cx="2069432" cy="206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69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6CE3A-5F15-41E2-AC37-7459AC886AE2}"/>
              </a:ext>
            </a:extLst>
          </p:cNvPr>
          <p:cNvSpPr txBox="1">
            <a:spLocks/>
          </p:cNvSpPr>
          <p:nvPr/>
        </p:nvSpPr>
        <p:spPr>
          <a:xfrm>
            <a:off x="1481023" y="207294"/>
            <a:ext cx="618195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Вступ. Сутність концепції сталого розвитку.</a:t>
            </a:r>
            <a:endParaRPr lang="ru-UA" sz="1800" b="1" dirty="0">
              <a:solidFill>
                <a:srgbClr val="3366FF"/>
              </a:solidFill>
              <a:sym typeface="Lexend De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02290-04E4-425B-A0F5-343D3A8A1153}"/>
              </a:ext>
            </a:extLst>
          </p:cNvPr>
          <p:cNvSpPr txBox="1"/>
          <p:nvPr/>
        </p:nvSpPr>
        <p:spPr>
          <a:xfrm>
            <a:off x="662309" y="1814710"/>
            <a:ext cx="690807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Генеральною Асамблеєю ООН 25 вересня 2015 року було прийнято резолюцію, якою затверджено план дій </a:t>
            </a:r>
            <a:r>
              <a:rPr lang="uk-U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«Перетворення нашого світу: Порядок денний в області сталого розвитку на період до 2030 року». </a:t>
            </a:r>
          </a:p>
          <a:p>
            <a:r>
              <a:rPr lang="uk-U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Резолюції акцентується увага на реалізації плану дій таким чином, щоб максимізувати загальну користь: «як нинішньому, так і майбутнім поколінням на принципі відповідності правам та обов'язкам держав за міжнародним правом». </a:t>
            </a:r>
          </a:p>
          <a:p>
            <a:r>
              <a:rPr lang="uk-U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Робота над цим планом дій розрахована на 15 років — до 2030 року.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8A4B47-DE42-42FE-95D5-C138B82B6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215" y="-254722"/>
            <a:ext cx="2069432" cy="206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8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6CE3A-5F15-41E2-AC37-7459AC886AE2}"/>
              </a:ext>
            </a:extLst>
          </p:cNvPr>
          <p:cNvSpPr txBox="1">
            <a:spLocks/>
          </p:cNvSpPr>
          <p:nvPr/>
        </p:nvSpPr>
        <p:spPr>
          <a:xfrm>
            <a:off x="1481023" y="207294"/>
            <a:ext cx="618195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Вступ. Сутність концепції сталого розвитку.</a:t>
            </a:r>
            <a:endParaRPr lang="ru-UA" sz="1800" b="1" dirty="0">
              <a:solidFill>
                <a:srgbClr val="3366FF"/>
              </a:solidFill>
              <a:sym typeface="Lexend De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02290-04E4-425B-A0F5-343D3A8A1153}"/>
              </a:ext>
            </a:extLst>
          </p:cNvPr>
          <p:cNvSpPr txBox="1"/>
          <p:nvPr/>
        </p:nvSpPr>
        <p:spPr>
          <a:xfrm>
            <a:off x="655221" y="1547238"/>
            <a:ext cx="6908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дій передбачає 17 цілей та 169 задач, які набули чинності 1 січня 2016 року.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8A4B47-DE42-42FE-95D5-C138B82B6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215" y="-254722"/>
            <a:ext cx="2069432" cy="20694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9EC2C3-4874-B7C7-DFDF-E3F81AA2A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21" y="2132270"/>
            <a:ext cx="1105788" cy="11057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AAA9AE-02E2-E8FC-91FE-E2634F275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217" y="2132270"/>
            <a:ext cx="1105788" cy="109657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D689B6-F88C-95E5-B499-B07ED624A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3213" y="2132270"/>
            <a:ext cx="1105788" cy="110578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30693D9-B009-5F90-E26C-76123D519E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7209" y="2130941"/>
            <a:ext cx="1105788" cy="11057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FF2C019-492A-0958-CA50-F45BE643BF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1205" y="2130941"/>
            <a:ext cx="1105788" cy="110394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3C95652-A4C5-830C-F401-FF65CE6883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5201" y="2130941"/>
            <a:ext cx="1097902" cy="109790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578A09B-5417-98F3-B266-D7D5B3F2F8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2527" y="3319524"/>
            <a:ext cx="1105788" cy="1105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DB53988-D3F1-2F21-5948-FB099B66C1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8405" y="3319524"/>
            <a:ext cx="1105788" cy="110394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21DFFE1-5A3F-72BD-623A-E01FD9959C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14438" y="3319524"/>
            <a:ext cx="1105789" cy="110578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705681F-9B9C-E7E2-43C1-B490A5B74C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0316" y="3319524"/>
            <a:ext cx="1105789" cy="110578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9517144-F7B2-654D-0831-585E6B615B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6350" y="3319524"/>
            <a:ext cx="1097902" cy="109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0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6CE3A-5F15-41E2-AC37-7459AC886AE2}"/>
              </a:ext>
            </a:extLst>
          </p:cNvPr>
          <p:cNvSpPr txBox="1">
            <a:spLocks/>
          </p:cNvSpPr>
          <p:nvPr/>
        </p:nvSpPr>
        <p:spPr>
          <a:xfrm>
            <a:off x="1481023" y="207294"/>
            <a:ext cx="618195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Вступ. Сутність концепції сталого розвитку.</a:t>
            </a:r>
            <a:endParaRPr lang="ru-UA" sz="1800" b="1" dirty="0">
              <a:solidFill>
                <a:srgbClr val="3366FF"/>
              </a:solidFill>
              <a:sym typeface="Lexend De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02290-04E4-425B-A0F5-343D3A8A1153}"/>
              </a:ext>
            </a:extLst>
          </p:cNvPr>
          <p:cNvSpPr txBox="1"/>
          <p:nvPr/>
        </p:nvSpPr>
        <p:spPr>
          <a:xfrm>
            <a:off x="655221" y="1547238"/>
            <a:ext cx="6908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дій передбачає 17 цілей та 169 задач, які набули чинності 1 січня 2016 року.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8A4B47-DE42-42FE-95D5-C138B82B6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215" y="-254722"/>
            <a:ext cx="2069432" cy="20694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8B9085-81A7-95BB-F7FB-045FDCA28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53" y="2550482"/>
            <a:ext cx="1105788" cy="11057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5641D4-4613-0E09-1E20-B7BC70FCA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749" y="2550482"/>
            <a:ext cx="1105788" cy="11057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A93F70D-E77F-FD33-A1B0-42C054A57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745" y="2550482"/>
            <a:ext cx="1105788" cy="11057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8630BB3-9B3C-4A78-1E6A-2DF39AEA8F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9742" y="2550483"/>
            <a:ext cx="1105788" cy="11057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01A6B7E-712F-2A4C-C733-760514B4CF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3738" y="2550482"/>
            <a:ext cx="1105788" cy="11057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51884F8-A1E0-646C-A8D0-323B3499F4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7734" y="2550482"/>
            <a:ext cx="1105788" cy="110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57D29-9B96-1AB0-021C-157D22FD2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663" y="1119924"/>
            <a:ext cx="6369000" cy="2787057"/>
          </a:xfrm>
        </p:spPr>
        <p:txBody>
          <a:bodyPr/>
          <a:lstStyle/>
          <a:p>
            <a:r>
              <a:rPr lang="uk-UA" sz="4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Межі відповідальності у глобальних ланцюгах створення вартості</a:t>
            </a:r>
            <a:endParaRPr lang="ru-UA" sz="4000" b="1" dirty="0">
              <a:solidFill>
                <a:srgbClr val="3366FF"/>
              </a:solidFill>
              <a:sym typeface="Lexend Deca"/>
            </a:endParaRPr>
          </a:p>
        </p:txBody>
      </p:sp>
    </p:spTree>
    <p:extLst>
      <p:ext uri="{BB962C8B-B14F-4D97-AF65-F5344CB8AC3E}">
        <p14:creationId xmlns:p14="http://schemas.microsoft.com/office/powerpoint/2010/main" val="1323284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6CE3A-5F15-41E2-AC37-7459AC886AE2}"/>
              </a:ext>
            </a:extLst>
          </p:cNvPr>
          <p:cNvSpPr txBox="1">
            <a:spLocks/>
          </p:cNvSpPr>
          <p:nvPr/>
        </p:nvSpPr>
        <p:spPr>
          <a:xfrm>
            <a:off x="1481023" y="207294"/>
            <a:ext cx="618195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Межі відповідальності у глобальних ланцюгах створення вартості</a:t>
            </a:r>
            <a:endParaRPr lang="ru-UA" sz="1800" b="1" dirty="0">
              <a:solidFill>
                <a:srgbClr val="3366FF"/>
              </a:solidFill>
              <a:sym typeface="Lexend De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02290-04E4-425B-A0F5-343D3A8A1153}"/>
              </a:ext>
            </a:extLst>
          </p:cNvPr>
          <p:cNvSpPr txBox="1"/>
          <p:nvPr/>
        </p:nvSpPr>
        <p:spPr>
          <a:xfrm>
            <a:off x="662309" y="1814710"/>
            <a:ext cx="575796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latin typeface="Tahoma" panose="020B0604030504040204" pitchFamily="34" charset="0"/>
              </a:rPr>
              <a:t>Глобальний ланцюг створення вартості – </a:t>
            </a:r>
            <a:r>
              <a:rPr lang="uk-UA" dirty="0">
                <a:latin typeface="Tahoma" panose="020B0604030504040204" pitchFamily="34" charset="0"/>
              </a:rPr>
              <a:t>це сукупність заходів і дій, які реалізують люди та підприємства (планові, організаційні, інвестиційно-фінансові, науково-дослідні та дослідницько-конструкторські, виробничі, комерційні тощо) задля трансформації ідеї у кінцевий продукт і, навіть, далі.</a:t>
            </a:r>
            <a:endParaRPr lang="uk-UA" b="1" dirty="0">
              <a:latin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8A4B47-DE42-42FE-95D5-C138B82B6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215" y="-254722"/>
            <a:ext cx="2069432" cy="206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27792"/>
      </p:ext>
    </p:extLst>
  </p:cSld>
  <p:clrMapOvr>
    <a:masterClrMapping/>
  </p:clrMapOvr>
</p:sld>
</file>

<file path=ppt/theme/theme1.xml><?xml version="1.0" encoding="utf-8"?>
<a:theme xmlns:a="http://schemas.openxmlformats.org/drawingml/2006/main" name="Team Leader Project Proposal by Slidesgo">
  <a:themeElements>
    <a:clrScheme name="Simple Light">
      <a:dk1>
        <a:srgbClr val="000000"/>
      </a:dk1>
      <a:lt1>
        <a:srgbClr val="FFFFFF"/>
      </a:lt1>
      <a:dk2>
        <a:srgbClr val="F73939"/>
      </a:dk2>
      <a:lt2>
        <a:srgbClr val="FF4F4E"/>
      </a:lt2>
      <a:accent1>
        <a:srgbClr val="6974F9"/>
      </a:accent1>
      <a:accent2>
        <a:srgbClr val="5669F4"/>
      </a:accent2>
      <a:accent3>
        <a:srgbClr val="FFC55F"/>
      </a:accent3>
      <a:accent4>
        <a:srgbClr val="FCEDE3"/>
      </a:accent4>
      <a:accent5>
        <a:srgbClr val="F7D7C6"/>
      </a:accent5>
      <a:accent6>
        <a:srgbClr val="EFBFAB"/>
      </a:accent6>
      <a:hlink>
        <a:srgbClr val="11111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937</Words>
  <Application>Microsoft Office PowerPoint</Application>
  <PresentationFormat>Екран (16:9)</PresentationFormat>
  <Paragraphs>137</Paragraphs>
  <Slides>33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33</vt:i4>
      </vt:variant>
    </vt:vector>
  </HeadingPairs>
  <TitlesOfParts>
    <vt:vector size="39" baseType="lpstr">
      <vt:lpstr>M PLUS Rounded 1c</vt:lpstr>
      <vt:lpstr>Arial</vt:lpstr>
      <vt:lpstr>Tahoma</vt:lpstr>
      <vt:lpstr>Lexend Deca</vt:lpstr>
      <vt:lpstr>Montserrat</vt:lpstr>
      <vt:lpstr>Team Leader Project Proposal by Slidesgo</vt:lpstr>
      <vt:lpstr>Модуль 3 «Основні напрямки європейського гуманістичного підходу до розвитку організаційно-культурного та соціального середовища організації»  Лекція 3 «Сталий розвиток і гуманістичний підхід до управління персоналом»</vt:lpstr>
      <vt:lpstr>Презентація PowerPoint</vt:lpstr>
      <vt:lpstr>Вступ. Сутність концепції сталого розвитку</vt:lpstr>
      <vt:lpstr>Презентація PowerPoint</vt:lpstr>
      <vt:lpstr>Презентація PowerPoint</vt:lpstr>
      <vt:lpstr>Презентація PowerPoint</vt:lpstr>
      <vt:lpstr>Презентація PowerPoint</vt:lpstr>
      <vt:lpstr>Межі відповідальності у глобальних ланцюгах створення вартості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За межами протилежності альтруїзму та власних інтересів</vt:lpstr>
      <vt:lpstr>Презентація PowerPoint</vt:lpstr>
      <vt:lpstr>Презентація PowerPoint</vt:lpstr>
      <vt:lpstr>Організаційна культура у реальному секторі економіки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Як моральна обізнаність працівників мінімізує позитивний вплив етичного керівництва на девіантність на робочому місці</vt:lpstr>
      <vt:lpstr>Презентація PowerPoint</vt:lpstr>
      <vt:lpstr>Презентація PowerPoint</vt:lpstr>
      <vt:lpstr>Презентація PowerPoint</vt:lpstr>
      <vt:lpstr>Презентація PowerPoint</vt:lpstr>
      <vt:lpstr>Зелені інновації та економічна ефективність: погляд на організаційні можливості та соціальну сумісність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Европейська гуманістична візія в управлінні людськими ресурсами</dc:title>
  <dc:creator>Ju</dc:creator>
  <cp:lastModifiedBy>Serhii Korinnyi</cp:lastModifiedBy>
  <cp:revision>180</cp:revision>
  <dcterms:modified xsi:type="dcterms:W3CDTF">2022-09-01T06:21:39Z</dcterms:modified>
</cp:coreProperties>
</file>