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9" r:id="rId3"/>
    <p:sldId id="260" r:id="rId4"/>
    <p:sldId id="278" r:id="rId5"/>
    <p:sldId id="261" r:id="rId6"/>
    <p:sldId id="264" r:id="rId7"/>
    <p:sldId id="265" r:id="rId8"/>
    <p:sldId id="273" r:id="rId9"/>
    <p:sldId id="274" r:id="rId10"/>
    <p:sldId id="266" r:id="rId11"/>
    <p:sldId id="275" r:id="rId12"/>
    <p:sldId id="267" r:id="rId13"/>
    <p:sldId id="268" r:id="rId14"/>
    <p:sldId id="279" r:id="rId15"/>
    <p:sldId id="269" r:id="rId16"/>
    <p:sldId id="276" r:id="rId17"/>
    <p:sldId id="270" r:id="rId18"/>
    <p:sldId id="280" r:id="rId19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2" autoAdjust="0"/>
    <p:restoredTop sz="94662" autoAdjust="0"/>
  </p:normalViewPr>
  <p:slideViewPr>
    <p:cSldViewPr>
      <p:cViewPr varScale="1">
        <p:scale>
          <a:sx n="51" d="100"/>
          <a:sy n="51" d="100"/>
        </p:scale>
        <p:origin x="137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BF7AAB-0875-4D49-B931-36F355DDEA62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ACF173AB-CDE8-4115-8D75-0B5A026F7E03}">
      <dgm:prSet custT="1"/>
      <dgm:spPr/>
      <dgm:t>
        <a:bodyPr/>
        <a:lstStyle/>
        <a:p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є сутністю поняття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старослов’янськ</a:t>
          </a:r>
          <a:r>
            <a:rPr lang="uk-UA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ої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мов</a:t>
          </a:r>
          <a:r>
            <a:rPr lang="uk-UA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и;</a:t>
          </a:r>
          <a:endParaRPr lang="uk-UA" sz="2000" dirty="0"/>
        </a:p>
      </dgm:t>
    </dgm:pt>
    <dgm:pt modelId="{2F6CE26E-DE1D-4B03-9BED-C7192018096C}" type="parTrans" cxnId="{4BE35D1D-1AED-4289-AE00-06859DF6DB72}">
      <dgm:prSet/>
      <dgm:spPr/>
      <dgm:t>
        <a:bodyPr/>
        <a:lstStyle/>
        <a:p>
          <a:endParaRPr lang="uk-UA" sz="2000"/>
        </a:p>
      </dgm:t>
    </dgm:pt>
    <dgm:pt modelId="{434810DC-981B-47C8-B07F-CE846409D9DD}" type="sibTrans" cxnId="{4BE35D1D-1AED-4289-AE00-06859DF6DB72}">
      <dgm:prSet/>
      <dgm:spPr/>
      <dgm:t>
        <a:bodyPr/>
        <a:lstStyle/>
        <a:p>
          <a:endParaRPr lang="uk-UA" sz="2000"/>
        </a:p>
      </dgm:t>
    </dgm:pt>
    <dgm:pt modelId="{22B36ED5-61C2-43E5-A904-B6A56B62D50C}">
      <dgm:prSet custT="1"/>
      <dgm:spPr/>
      <dgm:t>
        <a:bodyPr/>
        <a:lstStyle/>
        <a:p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особливості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її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фонетичної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морфологічної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синтаксичної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будови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успадковані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трансформовані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сучасними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слов’янськими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мовами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зокрема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українською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uk-UA" sz="2000" dirty="0"/>
        </a:p>
      </dgm:t>
    </dgm:pt>
    <dgm:pt modelId="{10D8B5B6-2F74-4563-9A96-37001ECB6C61}" type="parTrans" cxnId="{2366A63F-ED82-467A-B554-C52D90167E16}">
      <dgm:prSet/>
      <dgm:spPr/>
      <dgm:t>
        <a:bodyPr/>
        <a:lstStyle/>
        <a:p>
          <a:endParaRPr lang="uk-UA" sz="2000"/>
        </a:p>
      </dgm:t>
    </dgm:pt>
    <dgm:pt modelId="{8197B2A2-18F0-48F0-953A-5C8D9FA3927C}" type="sibTrans" cxnId="{2366A63F-ED82-467A-B554-C52D90167E16}">
      <dgm:prSet/>
      <dgm:spPr/>
      <dgm:t>
        <a:bodyPr/>
        <a:lstStyle/>
        <a:p>
          <a:endParaRPr lang="uk-UA" sz="2000"/>
        </a:p>
      </dgm:t>
    </dgm:pt>
    <dgm:pt modelId="{CFB0A0D0-2A2C-4498-9DAF-231B9EB52FAD}">
      <dgm:prSet custT="1"/>
      <dgm:spPr/>
      <dgm:t>
        <a:bodyPr/>
        <a:lstStyle/>
        <a:p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 </a:t>
          </a:r>
          <a:r>
            <a:rPr lang="uk-UA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принипи</a:t>
          </a:r>
          <a:r>
            <a:rPr lang="uk-UA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викладання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старослов’янської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мови </a:t>
          </a:r>
          <a:r>
            <a:rPr lang="uk-UA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впливають 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 </a:t>
          </a:r>
        </a:p>
        <a:p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аналізі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явищ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сучасної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української мови.</a:t>
          </a:r>
          <a:endParaRPr lang="uk-UA" sz="2000" dirty="0"/>
        </a:p>
      </dgm:t>
    </dgm:pt>
    <dgm:pt modelId="{5CDFA2DC-14C3-4422-8385-E4130C0B0CE7}" type="parTrans" cxnId="{0EF52778-B996-4E22-92DF-6D2932EDBB86}">
      <dgm:prSet/>
      <dgm:spPr/>
      <dgm:t>
        <a:bodyPr/>
        <a:lstStyle/>
        <a:p>
          <a:endParaRPr lang="uk-UA" sz="2000"/>
        </a:p>
      </dgm:t>
    </dgm:pt>
    <dgm:pt modelId="{8D8B46B2-074B-4AB2-AEB6-8FB9AC9B1AB3}" type="sibTrans" cxnId="{0EF52778-B996-4E22-92DF-6D2932EDBB86}">
      <dgm:prSet/>
      <dgm:spPr/>
      <dgm:t>
        <a:bodyPr/>
        <a:lstStyle/>
        <a:p>
          <a:endParaRPr lang="uk-UA" sz="2000"/>
        </a:p>
      </dgm:t>
    </dgm:pt>
    <dgm:pt modelId="{BD57001A-C4FC-4E0D-BD0B-55413FBDE987}" type="pres">
      <dgm:prSet presAssocID="{EDBF7AAB-0875-4D49-B931-36F355DDEA62}" presName="linear" presStyleCnt="0">
        <dgm:presLayoutVars>
          <dgm:dir/>
          <dgm:animLvl val="lvl"/>
          <dgm:resizeHandles val="exact"/>
        </dgm:presLayoutVars>
      </dgm:prSet>
      <dgm:spPr/>
    </dgm:pt>
    <dgm:pt modelId="{999E2E2A-5095-4708-97F7-DB17CE239E3E}" type="pres">
      <dgm:prSet presAssocID="{ACF173AB-CDE8-4115-8D75-0B5A026F7E03}" presName="parentLin" presStyleCnt="0"/>
      <dgm:spPr/>
    </dgm:pt>
    <dgm:pt modelId="{19C9494D-F897-4503-ACDC-57424563CA82}" type="pres">
      <dgm:prSet presAssocID="{ACF173AB-CDE8-4115-8D75-0B5A026F7E03}" presName="parentLeftMargin" presStyleLbl="node1" presStyleIdx="0" presStyleCnt="3"/>
      <dgm:spPr/>
    </dgm:pt>
    <dgm:pt modelId="{321E43D5-B943-4BE0-A143-D9DAB4AB56C8}" type="pres">
      <dgm:prSet presAssocID="{ACF173AB-CDE8-4115-8D75-0B5A026F7E03}" presName="parentText" presStyleLbl="node1" presStyleIdx="0" presStyleCnt="3" custScaleX="125069" custScaleY="238700">
        <dgm:presLayoutVars>
          <dgm:chMax val="0"/>
          <dgm:bulletEnabled val="1"/>
        </dgm:presLayoutVars>
      </dgm:prSet>
      <dgm:spPr/>
    </dgm:pt>
    <dgm:pt modelId="{1AA0A45C-D498-4A9D-A0D1-86A881D86A68}" type="pres">
      <dgm:prSet presAssocID="{ACF173AB-CDE8-4115-8D75-0B5A026F7E03}" presName="negativeSpace" presStyleCnt="0"/>
      <dgm:spPr/>
    </dgm:pt>
    <dgm:pt modelId="{71ECBE13-7955-4C37-B98E-5098E82BD320}" type="pres">
      <dgm:prSet presAssocID="{ACF173AB-CDE8-4115-8D75-0B5A026F7E03}" presName="childText" presStyleLbl="conFgAcc1" presStyleIdx="0" presStyleCnt="3">
        <dgm:presLayoutVars>
          <dgm:bulletEnabled val="1"/>
        </dgm:presLayoutVars>
      </dgm:prSet>
      <dgm:spPr/>
    </dgm:pt>
    <dgm:pt modelId="{9FE0E8F3-817A-4C3D-AACE-59F702A75988}" type="pres">
      <dgm:prSet presAssocID="{434810DC-981B-47C8-B07F-CE846409D9DD}" presName="spaceBetweenRectangles" presStyleCnt="0"/>
      <dgm:spPr/>
    </dgm:pt>
    <dgm:pt modelId="{25048935-D6AD-481A-9965-517281B0387E}" type="pres">
      <dgm:prSet presAssocID="{22B36ED5-61C2-43E5-A904-B6A56B62D50C}" presName="parentLin" presStyleCnt="0"/>
      <dgm:spPr/>
    </dgm:pt>
    <dgm:pt modelId="{49A771C2-3313-48A4-BAC8-0F441AA53098}" type="pres">
      <dgm:prSet presAssocID="{22B36ED5-61C2-43E5-A904-B6A56B62D50C}" presName="parentLeftMargin" presStyleLbl="node1" presStyleIdx="0" presStyleCnt="3"/>
      <dgm:spPr/>
    </dgm:pt>
    <dgm:pt modelId="{42645BC6-00C3-4A4F-8C7B-BDD52038A095}" type="pres">
      <dgm:prSet presAssocID="{22B36ED5-61C2-43E5-A904-B6A56B62D50C}" presName="parentText" presStyleLbl="node1" presStyleIdx="1" presStyleCnt="3" custScaleX="125167" custScaleY="310030">
        <dgm:presLayoutVars>
          <dgm:chMax val="0"/>
          <dgm:bulletEnabled val="1"/>
        </dgm:presLayoutVars>
      </dgm:prSet>
      <dgm:spPr/>
    </dgm:pt>
    <dgm:pt modelId="{C86DC142-1ACE-4D74-85A5-79097E63E021}" type="pres">
      <dgm:prSet presAssocID="{22B36ED5-61C2-43E5-A904-B6A56B62D50C}" presName="negativeSpace" presStyleCnt="0"/>
      <dgm:spPr/>
    </dgm:pt>
    <dgm:pt modelId="{FF821932-9618-48CD-942A-87DB55C02934}" type="pres">
      <dgm:prSet presAssocID="{22B36ED5-61C2-43E5-A904-B6A56B62D50C}" presName="childText" presStyleLbl="conFgAcc1" presStyleIdx="1" presStyleCnt="3">
        <dgm:presLayoutVars>
          <dgm:bulletEnabled val="1"/>
        </dgm:presLayoutVars>
      </dgm:prSet>
      <dgm:spPr/>
    </dgm:pt>
    <dgm:pt modelId="{9C476247-DC8E-441D-A7D3-765D5A4B95B2}" type="pres">
      <dgm:prSet presAssocID="{8197B2A2-18F0-48F0-953A-5C8D9FA3927C}" presName="spaceBetweenRectangles" presStyleCnt="0"/>
      <dgm:spPr/>
    </dgm:pt>
    <dgm:pt modelId="{BF3EFBFA-222C-4B4B-B3CB-92EE5DDA7BDC}" type="pres">
      <dgm:prSet presAssocID="{CFB0A0D0-2A2C-4498-9DAF-231B9EB52FAD}" presName="parentLin" presStyleCnt="0"/>
      <dgm:spPr/>
    </dgm:pt>
    <dgm:pt modelId="{5C7A057B-5BE7-4B27-BBC8-E8D79C4E8F91}" type="pres">
      <dgm:prSet presAssocID="{CFB0A0D0-2A2C-4498-9DAF-231B9EB52FAD}" presName="parentLeftMargin" presStyleLbl="node1" presStyleIdx="1" presStyleCnt="3"/>
      <dgm:spPr/>
    </dgm:pt>
    <dgm:pt modelId="{53998395-EAA1-48B8-819E-22E38C01E302}" type="pres">
      <dgm:prSet presAssocID="{CFB0A0D0-2A2C-4498-9DAF-231B9EB52FAD}" presName="parentText" presStyleLbl="node1" presStyleIdx="2" presStyleCnt="3" custScaleX="125045" custScaleY="243355">
        <dgm:presLayoutVars>
          <dgm:chMax val="0"/>
          <dgm:bulletEnabled val="1"/>
        </dgm:presLayoutVars>
      </dgm:prSet>
      <dgm:spPr/>
    </dgm:pt>
    <dgm:pt modelId="{1427162F-9336-4621-BE47-E9AD51329AC9}" type="pres">
      <dgm:prSet presAssocID="{CFB0A0D0-2A2C-4498-9DAF-231B9EB52FAD}" presName="negativeSpace" presStyleCnt="0"/>
      <dgm:spPr/>
    </dgm:pt>
    <dgm:pt modelId="{82592A5E-0A96-4DD8-BE56-2E29CD2AF8E9}" type="pres">
      <dgm:prSet presAssocID="{CFB0A0D0-2A2C-4498-9DAF-231B9EB52FA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BE35D1D-1AED-4289-AE00-06859DF6DB72}" srcId="{EDBF7AAB-0875-4D49-B931-36F355DDEA62}" destId="{ACF173AB-CDE8-4115-8D75-0B5A026F7E03}" srcOrd="0" destOrd="0" parTransId="{2F6CE26E-DE1D-4B03-9BED-C7192018096C}" sibTransId="{434810DC-981B-47C8-B07F-CE846409D9DD}"/>
    <dgm:cxn modelId="{F5DD4A32-9392-4F22-A2B9-A64710849214}" type="presOf" srcId="{ACF173AB-CDE8-4115-8D75-0B5A026F7E03}" destId="{19C9494D-F897-4503-ACDC-57424563CA82}" srcOrd="0" destOrd="0" presId="urn:microsoft.com/office/officeart/2005/8/layout/list1"/>
    <dgm:cxn modelId="{A35AEB38-1EDA-4727-AF48-BC993247B3D8}" type="presOf" srcId="{CFB0A0D0-2A2C-4498-9DAF-231B9EB52FAD}" destId="{5C7A057B-5BE7-4B27-BBC8-E8D79C4E8F91}" srcOrd="0" destOrd="0" presId="urn:microsoft.com/office/officeart/2005/8/layout/list1"/>
    <dgm:cxn modelId="{82E0FE39-D77A-48FE-90A9-24D19964EB21}" type="presOf" srcId="{CFB0A0D0-2A2C-4498-9DAF-231B9EB52FAD}" destId="{53998395-EAA1-48B8-819E-22E38C01E302}" srcOrd="1" destOrd="0" presId="urn:microsoft.com/office/officeart/2005/8/layout/list1"/>
    <dgm:cxn modelId="{2366A63F-ED82-467A-B554-C52D90167E16}" srcId="{EDBF7AAB-0875-4D49-B931-36F355DDEA62}" destId="{22B36ED5-61C2-43E5-A904-B6A56B62D50C}" srcOrd="1" destOrd="0" parTransId="{10D8B5B6-2F74-4563-9A96-37001ECB6C61}" sibTransId="{8197B2A2-18F0-48F0-953A-5C8D9FA3927C}"/>
    <dgm:cxn modelId="{51CDC961-5C13-4E58-A2E4-831D958883EB}" type="presOf" srcId="{22B36ED5-61C2-43E5-A904-B6A56B62D50C}" destId="{42645BC6-00C3-4A4F-8C7B-BDD52038A095}" srcOrd="1" destOrd="0" presId="urn:microsoft.com/office/officeart/2005/8/layout/list1"/>
    <dgm:cxn modelId="{EB76C052-887C-459A-A283-E8FA7767A329}" type="presOf" srcId="{ACF173AB-CDE8-4115-8D75-0B5A026F7E03}" destId="{321E43D5-B943-4BE0-A143-D9DAB4AB56C8}" srcOrd="1" destOrd="0" presId="urn:microsoft.com/office/officeart/2005/8/layout/list1"/>
    <dgm:cxn modelId="{0EF52778-B996-4E22-92DF-6D2932EDBB86}" srcId="{EDBF7AAB-0875-4D49-B931-36F355DDEA62}" destId="{CFB0A0D0-2A2C-4498-9DAF-231B9EB52FAD}" srcOrd="2" destOrd="0" parTransId="{5CDFA2DC-14C3-4422-8385-E4130C0B0CE7}" sibTransId="{8D8B46B2-074B-4AB2-AEB6-8FB9AC9B1AB3}"/>
    <dgm:cxn modelId="{D5F476A6-0E66-495B-8F51-EDB2B0D2813B}" type="presOf" srcId="{22B36ED5-61C2-43E5-A904-B6A56B62D50C}" destId="{49A771C2-3313-48A4-BAC8-0F441AA53098}" srcOrd="0" destOrd="0" presId="urn:microsoft.com/office/officeart/2005/8/layout/list1"/>
    <dgm:cxn modelId="{2130EFC4-E364-404B-A20D-F4AE6A62D856}" type="presOf" srcId="{EDBF7AAB-0875-4D49-B931-36F355DDEA62}" destId="{BD57001A-C4FC-4E0D-BD0B-55413FBDE987}" srcOrd="0" destOrd="0" presId="urn:microsoft.com/office/officeart/2005/8/layout/list1"/>
    <dgm:cxn modelId="{8D89FA7A-27CD-4BCE-82E6-9883932785BC}" type="presParOf" srcId="{BD57001A-C4FC-4E0D-BD0B-55413FBDE987}" destId="{999E2E2A-5095-4708-97F7-DB17CE239E3E}" srcOrd="0" destOrd="0" presId="urn:microsoft.com/office/officeart/2005/8/layout/list1"/>
    <dgm:cxn modelId="{3CE6485E-87C2-440C-A906-32A79DA4628F}" type="presParOf" srcId="{999E2E2A-5095-4708-97F7-DB17CE239E3E}" destId="{19C9494D-F897-4503-ACDC-57424563CA82}" srcOrd="0" destOrd="0" presId="urn:microsoft.com/office/officeart/2005/8/layout/list1"/>
    <dgm:cxn modelId="{3DB6026C-70EE-4887-B3F8-34FA339067D2}" type="presParOf" srcId="{999E2E2A-5095-4708-97F7-DB17CE239E3E}" destId="{321E43D5-B943-4BE0-A143-D9DAB4AB56C8}" srcOrd="1" destOrd="0" presId="urn:microsoft.com/office/officeart/2005/8/layout/list1"/>
    <dgm:cxn modelId="{1041C4C0-A244-4745-921E-F1349A0A9ED5}" type="presParOf" srcId="{BD57001A-C4FC-4E0D-BD0B-55413FBDE987}" destId="{1AA0A45C-D498-4A9D-A0D1-86A881D86A68}" srcOrd="1" destOrd="0" presId="urn:microsoft.com/office/officeart/2005/8/layout/list1"/>
    <dgm:cxn modelId="{B6FFD997-5368-477B-B70B-2FC3A47D5993}" type="presParOf" srcId="{BD57001A-C4FC-4E0D-BD0B-55413FBDE987}" destId="{71ECBE13-7955-4C37-B98E-5098E82BD320}" srcOrd="2" destOrd="0" presId="urn:microsoft.com/office/officeart/2005/8/layout/list1"/>
    <dgm:cxn modelId="{0D7D5C86-A879-4F02-8DD8-915582B3CCDA}" type="presParOf" srcId="{BD57001A-C4FC-4E0D-BD0B-55413FBDE987}" destId="{9FE0E8F3-817A-4C3D-AACE-59F702A75988}" srcOrd="3" destOrd="0" presId="urn:microsoft.com/office/officeart/2005/8/layout/list1"/>
    <dgm:cxn modelId="{72C1F342-C318-495E-97D6-98C9BDCDA2F8}" type="presParOf" srcId="{BD57001A-C4FC-4E0D-BD0B-55413FBDE987}" destId="{25048935-D6AD-481A-9965-517281B0387E}" srcOrd="4" destOrd="0" presId="urn:microsoft.com/office/officeart/2005/8/layout/list1"/>
    <dgm:cxn modelId="{F7A407BF-5611-48AB-9746-2282C73C3360}" type="presParOf" srcId="{25048935-D6AD-481A-9965-517281B0387E}" destId="{49A771C2-3313-48A4-BAC8-0F441AA53098}" srcOrd="0" destOrd="0" presId="urn:microsoft.com/office/officeart/2005/8/layout/list1"/>
    <dgm:cxn modelId="{EB3BA236-7D1E-4C7C-8784-7ED3942F246F}" type="presParOf" srcId="{25048935-D6AD-481A-9965-517281B0387E}" destId="{42645BC6-00C3-4A4F-8C7B-BDD52038A095}" srcOrd="1" destOrd="0" presId="urn:microsoft.com/office/officeart/2005/8/layout/list1"/>
    <dgm:cxn modelId="{3714E2BA-BC4C-47DD-BE0C-9072E748DB97}" type="presParOf" srcId="{BD57001A-C4FC-4E0D-BD0B-55413FBDE987}" destId="{C86DC142-1ACE-4D74-85A5-79097E63E021}" srcOrd="5" destOrd="0" presId="urn:microsoft.com/office/officeart/2005/8/layout/list1"/>
    <dgm:cxn modelId="{C01EA58C-47A4-4DCF-866F-52CDF12728A8}" type="presParOf" srcId="{BD57001A-C4FC-4E0D-BD0B-55413FBDE987}" destId="{FF821932-9618-48CD-942A-87DB55C02934}" srcOrd="6" destOrd="0" presId="urn:microsoft.com/office/officeart/2005/8/layout/list1"/>
    <dgm:cxn modelId="{1BCDF923-FC31-4E5D-8345-4FCD2293F838}" type="presParOf" srcId="{BD57001A-C4FC-4E0D-BD0B-55413FBDE987}" destId="{9C476247-DC8E-441D-A7D3-765D5A4B95B2}" srcOrd="7" destOrd="0" presId="urn:microsoft.com/office/officeart/2005/8/layout/list1"/>
    <dgm:cxn modelId="{BB0F64CB-09F7-44A9-B4E1-F56838689906}" type="presParOf" srcId="{BD57001A-C4FC-4E0D-BD0B-55413FBDE987}" destId="{BF3EFBFA-222C-4B4B-B3CB-92EE5DDA7BDC}" srcOrd="8" destOrd="0" presId="urn:microsoft.com/office/officeart/2005/8/layout/list1"/>
    <dgm:cxn modelId="{F8482F02-498A-4E65-837E-ED51E3FE1720}" type="presParOf" srcId="{BF3EFBFA-222C-4B4B-B3CB-92EE5DDA7BDC}" destId="{5C7A057B-5BE7-4B27-BBC8-E8D79C4E8F91}" srcOrd="0" destOrd="0" presId="urn:microsoft.com/office/officeart/2005/8/layout/list1"/>
    <dgm:cxn modelId="{3C471FEB-F95B-4B08-A4BE-847F200F69B3}" type="presParOf" srcId="{BF3EFBFA-222C-4B4B-B3CB-92EE5DDA7BDC}" destId="{53998395-EAA1-48B8-819E-22E38C01E302}" srcOrd="1" destOrd="0" presId="urn:microsoft.com/office/officeart/2005/8/layout/list1"/>
    <dgm:cxn modelId="{76919729-BF79-4EA8-ACF3-04A547BE7946}" type="presParOf" srcId="{BD57001A-C4FC-4E0D-BD0B-55413FBDE987}" destId="{1427162F-9336-4621-BE47-E9AD51329AC9}" srcOrd="9" destOrd="0" presId="urn:microsoft.com/office/officeart/2005/8/layout/list1"/>
    <dgm:cxn modelId="{90EBB043-A685-4CFD-915A-5D178C685E5B}" type="presParOf" srcId="{BD57001A-C4FC-4E0D-BD0B-55413FBDE987}" destId="{82592A5E-0A96-4DD8-BE56-2E29CD2AF8E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BF7AAB-0875-4D49-B931-36F355DDEA62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uk-UA"/>
        </a:p>
      </dgm:t>
    </dgm:pt>
    <dgm:pt modelId="{46AF0042-3696-4A3B-AB02-BF23ADC24296}">
      <dgm:prSet custT="1"/>
      <dgm:spPr/>
      <dgm:t>
        <a:bodyPr/>
        <a:lstStyle/>
        <a:p>
          <a:r>
            <a:rPr lang="uk-UA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читати й розуміти кириличні тексти старослов’янською мовою;</a:t>
          </a:r>
        </a:p>
      </dgm:t>
    </dgm:pt>
    <dgm:pt modelId="{2397CCBE-9194-48F8-971F-07076858EF94}" type="parTrans" cxnId="{DF7319D6-7DD6-4193-9A37-C5012713D373}">
      <dgm:prSet/>
      <dgm:spPr/>
      <dgm:t>
        <a:bodyPr/>
        <a:lstStyle/>
        <a:p>
          <a:endParaRPr lang="uk-UA" sz="2000"/>
        </a:p>
      </dgm:t>
    </dgm:pt>
    <dgm:pt modelId="{4BF60085-E46D-4E6A-AD88-38A6D5FE5F42}" type="sibTrans" cxnId="{DF7319D6-7DD6-4193-9A37-C5012713D373}">
      <dgm:prSet/>
      <dgm:spPr/>
      <dgm:t>
        <a:bodyPr/>
        <a:lstStyle/>
        <a:p>
          <a:endParaRPr lang="uk-UA" sz="2000"/>
        </a:p>
      </dgm:t>
    </dgm:pt>
    <dgm:pt modelId="{D194BFC2-61DA-40F5-A58E-EC4CC13B4D94}">
      <dgm:prSet custT="1"/>
      <dgm:spPr/>
      <dgm:t>
        <a:bodyPr/>
        <a:lstStyle/>
        <a:p>
          <a:r>
            <a:rPr lang="uk-UA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аналізувати особливості та явища фонетичної й граматичної </a:t>
          </a:r>
        </a:p>
        <a:p>
          <a:r>
            <a:rPr lang="uk-UA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будови, їх продовження чи видозміну в сучасній українській </a:t>
          </a:r>
        </a:p>
        <a:p>
          <a:r>
            <a:rPr lang="uk-UA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мові;</a:t>
          </a:r>
        </a:p>
      </dgm:t>
    </dgm:pt>
    <dgm:pt modelId="{7D199EEE-B456-421F-9EE6-E4E1F5912D80}" type="parTrans" cxnId="{99568E38-C5D5-4F20-9D5F-AA17D0C9EAFB}">
      <dgm:prSet/>
      <dgm:spPr/>
      <dgm:t>
        <a:bodyPr/>
        <a:lstStyle/>
        <a:p>
          <a:endParaRPr lang="uk-UA" sz="2000"/>
        </a:p>
      </dgm:t>
    </dgm:pt>
    <dgm:pt modelId="{BD7B42E0-491A-4B5C-A046-CB654DD185A9}" type="sibTrans" cxnId="{99568E38-C5D5-4F20-9D5F-AA17D0C9EAFB}">
      <dgm:prSet/>
      <dgm:spPr/>
      <dgm:t>
        <a:bodyPr/>
        <a:lstStyle/>
        <a:p>
          <a:endParaRPr lang="uk-UA" sz="2000"/>
        </a:p>
      </dgm:t>
    </dgm:pt>
    <dgm:pt modelId="{286F2F26-8706-47BB-9B1C-A879B1E6A4B3}">
      <dgm:prSet custT="1"/>
      <dgm:spPr/>
      <dgm:t>
        <a:bodyPr/>
        <a:lstStyle/>
        <a:p>
          <a:r>
            <a:rPr lang="uk-UA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реконструювати праслов’янські етимони з урахуванням </a:t>
          </a:r>
        </a:p>
        <a:p>
          <a:r>
            <a:rPr lang="uk-UA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фонетичних процесів старослов’янської та української мов;</a:t>
          </a:r>
        </a:p>
      </dgm:t>
    </dgm:pt>
    <dgm:pt modelId="{FCC7D6F4-D2A3-4411-93C7-9044EA06F70E}" type="parTrans" cxnId="{DD575521-D785-4613-AB36-024BAE18A90B}">
      <dgm:prSet/>
      <dgm:spPr/>
      <dgm:t>
        <a:bodyPr/>
        <a:lstStyle/>
        <a:p>
          <a:endParaRPr lang="uk-UA" sz="2000"/>
        </a:p>
      </dgm:t>
    </dgm:pt>
    <dgm:pt modelId="{808F8A41-063A-4431-8958-5E13B797A9B8}" type="sibTrans" cxnId="{DD575521-D785-4613-AB36-024BAE18A90B}">
      <dgm:prSet/>
      <dgm:spPr/>
      <dgm:t>
        <a:bodyPr/>
        <a:lstStyle/>
        <a:p>
          <a:endParaRPr lang="uk-UA" sz="2000"/>
        </a:p>
      </dgm:t>
    </dgm:pt>
    <dgm:pt modelId="{072D7232-CB9B-4C6E-85AB-112836BA650E}">
      <dgm:prSet custT="1"/>
      <dgm:spPr/>
      <dgm:t>
        <a:bodyPr/>
        <a:lstStyle/>
        <a:p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визначати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старослов’янські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елементи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системі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сучасної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української мови,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характеризувати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їх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статус та </a:t>
          </a:r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функціональне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r>
            <a:rPr lang="ru-RU" sz="20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призначення</a:t>
          </a:r>
          <a:r>
            <a:rPr lang="ru-RU" sz="20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2000" spc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F5FB40-0285-4C29-94B1-B1075B8E177F}" type="parTrans" cxnId="{5A888576-6820-4CAE-B76B-699C7D6C66B4}">
      <dgm:prSet/>
      <dgm:spPr/>
      <dgm:t>
        <a:bodyPr/>
        <a:lstStyle/>
        <a:p>
          <a:endParaRPr lang="uk-UA" sz="2000"/>
        </a:p>
      </dgm:t>
    </dgm:pt>
    <dgm:pt modelId="{A56BBC50-BA76-4A9E-99BA-C7CB361CE447}" type="sibTrans" cxnId="{5A888576-6820-4CAE-B76B-699C7D6C66B4}">
      <dgm:prSet/>
      <dgm:spPr/>
      <dgm:t>
        <a:bodyPr/>
        <a:lstStyle/>
        <a:p>
          <a:endParaRPr lang="uk-UA" sz="2000"/>
        </a:p>
      </dgm:t>
    </dgm:pt>
    <dgm:pt modelId="{BD57001A-C4FC-4E0D-BD0B-55413FBDE987}" type="pres">
      <dgm:prSet presAssocID="{EDBF7AAB-0875-4D49-B931-36F355DDEA62}" presName="linear" presStyleCnt="0">
        <dgm:presLayoutVars>
          <dgm:dir/>
          <dgm:animLvl val="lvl"/>
          <dgm:resizeHandles val="exact"/>
        </dgm:presLayoutVars>
      </dgm:prSet>
      <dgm:spPr/>
    </dgm:pt>
    <dgm:pt modelId="{83C66C4F-239B-422A-B289-B717CB08A8B6}" type="pres">
      <dgm:prSet presAssocID="{46AF0042-3696-4A3B-AB02-BF23ADC24296}" presName="parentLin" presStyleCnt="0"/>
      <dgm:spPr/>
    </dgm:pt>
    <dgm:pt modelId="{BC0BD220-C19E-46E5-8B9D-7CB85235FB37}" type="pres">
      <dgm:prSet presAssocID="{46AF0042-3696-4A3B-AB02-BF23ADC24296}" presName="parentLeftMargin" presStyleLbl="node1" presStyleIdx="0" presStyleCnt="4"/>
      <dgm:spPr/>
    </dgm:pt>
    <dgm:pt modelId="{7F3DAB13-C2D1-42F5-A6A8-255A4DB2F2B8}" type="pres">
      <dgm:prSet presAssocID="{46AF0042-3696-4A3B-AB02-BF23ADC24296}" presName="parentText" presStyleLbl="node1" presStyleIdx="0" presStyleCnt="4" custScaleX="124028" custScaleY="85922">
        <dgm:presLayoutVars>
          <dgm:chMax val="0"/>
          <dgm:bulletEnabled val="1"/>
        </dgm:presLayoutVars>
      </dgm:prSet>
      <dgm:spPr/>
    </dgm:pt>
    <dgm:pt modelId="{FEF89832-66DA-426A-B1A9-81E299A339DB}" type="pres">
      <dgm:prSet presAssocID="{46AF0042-3696-4A3B-AB02-BF23ADC24296}" presName="negativeSpace" presStyleCnt="0"/>
      <dgm:spPr/>
    </dgm:pt>
    <dgm:pt modelId="{0DFB35E2-4733-40FC-975F-9B27EDEB459B}" type="pres">
      <dgm:prSet presAssocID="{46AF0042-3696-4A3B-AB02-BF23ADC24296}" presName="childText" presStyleLbl="conFgAcc1" presStyleIdx="0" presStyleCnt="4">
        <dgm:presLayoutVars>
          <dgm:bulletEnabled val="1"/>
        </dgm:presLayoutVars>
      </dgm:prSet>
      <dgm:spPr/>
    </dgm:pt>
    <dgm:pt modelId="{32256BC8-F661-45BA-A5CE-A4C94B5D6B48}" type="pres">
      <dgm:prSet presAssocID="{4BF60085-E46D-4E6A-AD88-38A6D5FE5F42}" presName="spaceBetweenRectangles" presStyleCnt="0"/>
      <dgm:spPr/>
    </dgm:pt>
    <dgm:pt modelId="{9F5510C2-B85C-4AC6-85F3-1A38C31CEE49}" type="pres">
      <dgm:prSet presAssocID="{D194BFC2-61DA-40F5-A58E-EC4CC13B4D94}" presName="parentLin" presStyleCnt="0"/>
      <dgm:spPr/>
    </dgm:pt>
    <dgm:pt modelId="{947813F1-0BB6-4258-B5F2-31FC72540F5E}" type="pres">
      <dgm:prSet presAssocID="{D194BFC2-61DA-40F5-A58E-EC4CC13B4D94}" presName="parentLeftMargin" presStyleLbl="node1" presStyleIdx="0" presStyleCnt="4"/>
      <dgm:spPr/>
    </dgm:pt>
    <dgm:pt modelId="{58774B3A-BF71-4711-87D2-39139DCFA5FE}" type="pres">
      <dgm:prSet presAssocID="{D194BFC2-61DA-40F5-A58E-EC4CC13B4D94}" presName="parentText" presStyleLbl="node1" presStyleIdx="1" presStyleCnt="4" custScaleX="124028" custScaleY="206039">
        <dgm:presLayoutVars>
          <dgm:chMax val="0"/>
          <dgm:bulletEnabled val="1"/>
        </dgm:presLayoutVars>
      </dgm:prSet>
      <dgm:spPr/>
    </dgm:pt>
    <dgm:pt modelId="{010F6944-2B55-406D-B49B-EF4A1ECE3FA2}" type="pres">
      <dgm:prSet presAssocID="{D194BFC2-61DA-40F5-A58E-EC4CC13B4D94}" presName="negativeSpace" presStyleCnt="0"/>
      <dgm:spPr/>
    </dgm:pt>
    <dgm:pt modelId="{395EFD51-DC9A-42D2-98A1-666BD121E883}" type="pres">
      <dgm:prSet presAssocID="{D194BFC2-61DA-40F5-A58E-EC4CC13B4D94}" presName="childText" presStyleLbl="conFgAcc1" presStyleIdx="1" presStyleCnt="4">
        <dgm:presLayoutVars>
          <dgm:bulletEnabled val="1"/>
        </dgm:presLayoutVars>
      </dgm:prSet>
      <dgm:spPr/>
    </dgm:pt>
    <dgm:pt modelId="{37B3E805-A0F1-45B1-9FC7-26CF59225954}" type="pres">
      <dgm:prSet presAssocID="{BD7B42E0-491A-4B5C-A046-CB654DD185A9}" presName="spaceBetweenRectangles" presStyleCnt="0"/>
      <dgm:spPr/>
    </dgm:pt>
    <dgm:pt modelId="{6FD92587-81D6-4AE9-8AD0-7081A2A5B2DD}" type="pres">
      <dgm:prSet presAssocID="{286F2F26-8706-47BB-9B1C-A879B1E6A4B3}" presName="parentLin" presStyleCnt="0"/>
      <dgm:spPr/>
    </dgm:pt>
    <dgm:pt modelId="{6D0D2EB2-D58E-4E4C-B13D-E814D3BDA148}" type="pres">
      <dgm:prSet presAssocID="{286F2F26-8706-47BB-9B1C-A879B1E6A4B3}" presName="parentLeftMargin" presStyleLbl="node1" presStyleIdx="1" presStyleCnt="4"/>
      <dgm:spPr/>
    </dgm:pt>
    <dgm:pt modelId="{B08447F4-6BDB-450F-97F4-9F5D927A2F5C}" type="pres">
      <dgm:prSet presAssocID="{286F2F26-8706-47BB-9B1C-A879B1E6A4B3}" presName="parentText" presStyleLbl="node1" presStyleIdx="2" presStyleCnt="4" custScaleX="124028" custScaleY="166222">
        <dgm:presLayoutVars>
          <dgm:chMax val="0"/>
          <dgm:bulletEnabled val="1"/>
        </dgm:presLayoutVars>
      </dgm:prSet>
      <dgm:spPr/>
    </dgm:pt>
    <dgm:pt modelId="{E4DDE02C-D624-42AC-91F0-0EA15483742B}" type="pres">
      <dgm:prSet presAssocID="{286F2F26-8706-47BB-9B1C-A879B1E6A4B3}" presName="negativeSpace" presStyleCnt="0"/>
      <dgm:spPr/>
    </dgm:pt>
    <dgm:pt modelId="{9DD6D14D-E347-4C39-90E8-0D667331EE93}" type="pres">
      <dgm:prSet presAssocID="{286F2F26-8706-47BB-9B1C-A879B1E6A4B3}" presName="childText" presStyleLbl="conFgAcc1" presStyleIdx="2" presStyleCnt="4">
        <dgm:presLayoutVars>
          <dgm:bulletEnabled val="1"/>
        </dgm:presLayoutVars>
      </dgm:prSet>
      <dgm:spPr/>
    </dgm:pt>
    <dgm:pt modelId="{A173CD74-A492-4053-9CD0-7EF79E94B51C}" type="pres">
      <dgm:prSet presAssocID="{808F8A41-063A-4431-8958-5E13B797A9B8}" presName="spaceBetweenRectangles" presStyleCnt="0"/>
      <dgm:spPr/>
    </dgm:pt>
    <dgm:pt modelId="{C5FFE393-C6B1-4AA5-8746-AA1E61EFF230}" type="pres">
      <dgm:prSet presAssocID="{072D7232-CB9B-4C6E-85AB-112836BA650E}" presName="parentLin" presStyleCnt="0"/>
      <dgm:spPr/>
    </dgm:pt>
    <dgm:pt modelId="{9ADD6A19-DA9B-465A-BEF0-DC2DDF450E50}" type="pres">
      <dgm:prSet presAssocID="{072D7232-CB9B-4C6E-85AB-112836BA650E}" presName="parentLeftMargin" presStyleLbl="node1" presStyleIdx="2" presStyleCnt="4"/>
      <dgm:spPr/>
    </dgm:pt>
    <dgm:pt modelId="{FD218FFF-A09E-4FD6-8BB0-4DA1F5799359}" type="pres">
      <dgm:prSet presAssocID="{072D7232-CB9B-4C6E-85AB-112836BA650E}" presName="parentText" presStyleLbl="node1" presStyleIdx="3" presStyleCnt="4" custScaleX="124028" custScaleY="208979">
        <dgm:presLayoutVars>
          <dgm:chMax val="0"/>
          <dgm:bulletEnabled val="1"/>
        </dgm:presLayoutVars>
      </dgm:prSet>
      <dgm:spPr/>
    </dgm:pt>
    <dgm:pt modelId="{10E87B4C-0404-4190-BED0-33DD53CFF00D}" type="pres">
      <dgm:prSet presAssocID="{072D7232-CB9B-4C6E-85AB-112836BA650E}" presName="negativeSpace" presStyleCnt="0"/>
      <dgm:spPr/>
    </dgm:pt>
    <dgm:pt modelId="{F6B67685-A2CC-4E0A-B59D-F1BBFC3F64EA}" type="pres">
      <dgm:prSet presAssocID="{072D7232-CB9B-4C6E-85AB-112836BA650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DD575521-D785-4613-AB36-024BAE18A90B}" srcId="{EDBF7AAB-0875-4D49-B931-36F355DDEA62}" destId="{286F2F26-8706-47BB-9B1C-A879B1E6A4B3}" srcOrd="2" destOrd="0" parTransId="{FCC7D6F4-D2A3-4411-93C7-9044EA06F70E}" sibTransId="{808F8A41-063A-4431-8958-5E13B797A9B8}"/>
    <dgm:cxn modelId="{99568E38-C5D5-4F20-9D5F-AA17D0C9EAFB}" srcId="{EDBF7AAB-0875-4D49-B931-36F355DDEA62}" destId="{D194BFC2-61DA-40F5-A58E-EC4CC13B4D94}" srcOrd="1" destOrd="0" parTransId="{7D199EEE-B456-421F-9EE6-E4E1F5912D80}" sibTransId="{BD7B42E0-491A-4B5C-A046-CB654DD185A9}"/>
    <dgm:cxn modelId="{08F9AC5D-E9C8-48B0-B8A9-AD1E248A9E36}" type="presOf" srcId="{D194BFC2-61DA-40F5-A58E-EC4CC13B4D94}" destId="{58774B3A-BF71-4711-87D2-39139DCFA5FE}" srcOrd="1" destOrd="0" presId="urn:microsoft.com/office/officeart/2005/8/layout/list1"/>
    <dgm:cxn modelId="{0692F46E-F1E2-4A1C-BB4A-F5334CA8D40A}" type="presOf" srcId="{286F2F26-8706-47BB-9B1C-A879B1E6A4B3}" destId="{B08447F4-6BDB-450F-97F4-9F5D927A2F5C}" srcOrd="1" destOrd="0" presId="urn:microsoft.com/office/officeart/2005/8/layout/list1"/>
    <dgm:cxn modelId="{5A888576-6820-4CAE-B76B-699C7D6C66B4}" srcId="{EDBF7AAB-0875-4D49-B931-36F355DDEA62}" destId="{072D7232-CB9B-4C6E-85AB-112836BA650E}" srcOrd="3" destOrd="0" parTransId="{E1F5FB40-0285-4C29-94B1-B1075B8E177F}" sibTransId="{A56BBC50-BA76-4A9E-99BA-C7CB361CE447}"/>
    <dgm:cxn modelId="{7779CC96-4498-4138-94D5-33D14E530D12}" type="presOf" srcId="{286F2F26-8706-47BB-9B1C-A879B1E6A4B3}" destId="{6D0D2EB2-D58E-4E4C-B13D-E814D3BDA148}" srcOrd="0" destOrd="0" presId="urn:microsoft.com/office/officeart/2005/8/layout/list1"/>
    <dgm:cxn modelId="{C426D6BB-5F48-4070-A983-8FDD84D13974}" type="presOf" srcId="{46AF0042-3696-4A3B-AB02-BF23ADC24296}" destId="{7F3DAB13-C2D1-42F5-A6A8-255A4DB2F2B8}" srcOrd="1" destOrd="0" presId="urn:microsoft.com/office/officeart/2005/8/layout/list1"/>
    <dgm:cxn modelId="{8AE874BD-9EE1-4340-9FE0-A757E46D8758}" type="presOf" srcId="{072D7232-CB9B-4C6E-85AB-112836BA650E}" destId="{9ADD6A19-DA9B-465A-BEF0-DC2DDF450E50}" srcOrd="0" destOrd="0" presId="urn:microsoft.com/office/officeart/2005/8/layout/list1"/>
    <dgm:cxn modelId="{DF7319D6-7DD6-4193-9A37-C5012713D373}" srcId="{EDBF7AAB-0875-4D49-B931-36F355DDEA62}" destId="{46AF0042-3696-4A3B-AB02-BF23ADC24296}" srcOrd="0" destOrd="0" parTransId="{2397CCBE-9194-48F8-971F-07076858EF94}" sibTransId="{4BF60085-E46D-4E6A-AD88-38A6D5FE5F42}"/>
    <dgm:cxn modelId="{BF1258E5-C758-468B-AA8E-4A1A9B93CCD7}" type="presOf" srcId="{D194BFC2-61DA-40F5-A58E-EC4CC13B4D94}" destId="{947813F1-0BB6-4258-B5F2-31FC72540F5E}" srcOrd="0" destOrd="0" presId="urn:microsoft.com/office/officeart/2005/8/layout/list1"/>
    <dgm:cxn modelId="{9152D5EA-4F27-4907-86EB-51B97D9B386E}" type="presOf" srcId="{072D7232-CB9B-4C6E-85AB-112836BA650E}" destId="{FD218FFF-A09E-4FD6-8BB0-4DA1F5799359}" srcOrd="1" destOrd="0" presId="urn:microsoft.com/office/officeart/2005/8/layout/list1"/>
    <dgm:cxn modelId="{AF7959F1-561A-45F5-AC8E-127BB4B196D9}" type="presOf" srcId="{EDBF7AAB-0875-4D49-B931-36F355DDEA62}" destId="{BD57001A-C4FC-4E0D-BD0B-55413FBDE987}" srcOrd="0" destOrd="0" presId="urn:microsoft.com/office/officeart/2005/8/layout/list1"/>
    <dgm:cxn modelId="{9A2DCCF6-85CC-42F7-BC5B-E9F827F14F04}" type="presOf" srcId="{46AF0042-3696-4A3B-AB02-BF23ADC24296}" destId="{BC0BD220-C19E-46E5-8B9D-7CB85235FB37}" srcOrd="0" destOrd="0" presId="urn:microsoft.com/office/officeart/2005/8/layout/list1"/>
    <dgm:cxn modelId="{90AD3690-BFEE-4C75-82D3-B27C6C3833C9}" type="presParOf" srcId="{BD57001A-C4FC-4E0D-BD0B-55413FBDE987}" destId="{83C66C4F-239B-422A-B289-B717CB08A8B6}" srcOrd="0" destOrd="0" presId="urn:microsoft.com/office/officeart/2005/8/layout/list1"/>
    <dgm:cxn modelId="{720F529C-DA01-4AC7-9BAA-9910C051BC4F}" type="presParOf" srcId="{83C66C4F-239B-422A-B289-B717CB08A8B6}" destId="{BC0BD220-C19E-46E5-8B9D-7CB85235FB37}" srcOrd="0" destOrd="0" presId="urn:microsoft.com/office/officeart/2005/8/layout/list1"/>
    <dgm:cxn modelId="{3E08C931-0A10-4B78-BCF4-3E767CAE6F91}" type="presParOf" srcId="{83C66C4F-239B-422A-B289-B717CB08A8B6}" destId="{7F3DAB13-C2D1-42F5-A6A8-255A4DB2F2B8}" srcOrd="1" destOrd="0" presId="urn:microsoft.com/office/officeart/2005/8/layout/list1"/>
    <dgm:cxn modelId="{B350B2E2-1642-480C-B1C3-3AB4396DD604}" type="presParOf" srcId="{BD57001A-C4FC-4E0D-BD0B-55413FBDE987}" destId="{FEF89832-66DA-426A-B1A9-81E299A339DB}" srcOrd="1" destOrd="0" presId="urn:microsoft.com/office/officeart/2005/8/layout/list1"/>
    <dgm:cxn modelId="{14D5A2BC-C60F-45F8-B4A4-743AEE985CB5}" type="presParOf" srcId="{BD57001A-C4FC-4E0D-BD0B-55413FBDE987}" destId="{0DFB35E2-4733-40FC-975F-9B27EDEB459B}" srcOrd="2" destOrd="0" presId="urn:microsoft.com/office/officeart/2005/8/layout/list1"/>
    <dgm:cxn modelId="{05AECB45-F5BE-4AFE-ACDB-55E131E0F654}" type="presParOf" srcId="{BD57001A-C4FC-4E0D-BD0B-55413FBDE987}" destId="{32256BC8-F661-45BA-A5CE-A4C94B5D6B48}" srcOrd="3" destOrd="0" presId="urn:microsoft.com/office/officeart/2005/8/layout/list1"/>
    <dgm:cxn modelId="{20A59BF6-B8CF-45A7-A35D-E70272AA5723}" type="presParOf" srcId="{BD57001A-C4FC-4E0D-BD0B-55413FBDE987}" destId="{9F5510C2-B85C-4AC6-85F3-1A38C31CEE49}" srcOrd="4" destOrd="0" presId="urn:microsoft.com/office/officeart/2005/8/layout/list1"/>
    <dgm:cxn modelId="{59629DB6-3B2C-48F5-9E3A-F874DAF2E9EC}" type="presParOf" srcId="{9F5510C2-B85C-4AC6-85F3-1A38C31CEE49}" destId="{947813F1-0BB6-4258-B5F2-31FC72540F5E}" srcOrd="0" destOrd="0" presId="urn:microsoft.com/office/officeart/2005/8/layout/list1"/>
    <dgm:cxn modelId="{E04FA348-F7E8-47F1-A564-D4DA405C762F}" type="presParOf" srcId="{9F5510C2-B85C-4AC6-85F3-1A38C31CEE49}" destId="{58774B3A-BF71-4711-87D2-39139DCFA5FE}" srcOrd="1" destOrd="0" presId="urn:microsoft.com/office/officeart/2005/8/layout/list1"/>
    <dgm:cxn modelId="{B3A50C6C-540E-4947-A192-216DABB8F7B6}" type="presParOf" srcId="{BD57001A-C4FC-4E0D-BD0B-55413FBDE987}" destId="{010F6944-2B55-406D-B49B-EF4A1ECE3FA2}" srcOrd="5" destOrd="0" presId="urn:microsoft.com/office/officeart/2005/8/layout/list1"/>
    <dgm:cxn modelId="{AA4A29CD-6D74-4CB6-991B-532E0B09BD8F}" type="presParOf" srcId="{BD57001A-C4FC-4E0D-BD0B-55413FBDE987}" destId="{395EFD51-DC9A-42D2-98A1-666BD121E883}" srcOrd="6" destOrd="0" presId="urn:microsoft.com/office/officeart/2005/8/layout/list1"/>
    <dgm:cxn modelId="{22C0F531-97CE-44DC-8CDB-3AA504B32326}" type="presParOf" srcId="{BD57001A-C4FC-4E0D-BD0B-55413FBDE987}" destId="{37B3E805-A0F1-45B1-9FC7-26CF59225954}" srcOrd="7" destOrd="0" presId="urn:microsoft.com/office/officeart/2005/8/layout/list1"/>
    <dgm:cxn modelId="{202356CE-32C8-4446-BCE4-4A284135CD27}" type="presParOf" srcId="{BD57001A-C4FC-4E0D-BD0B-55413FBDE987}" destId="{6FD92587-81D6-4AE9-8AD0-7081A2A5B2DD}" srcOrd="8" destOrd="0" presId="urn:microsoft.com/office/officeart/2005/8/layout/list1"/>
    <dgm:cxn modelId="{CED77780-3944-409F-9D2F-C10B3AAB23C7}" type="presParOf" srcId="{6FD92587-81D6-4AE9-8AD0-7081A2A5B2DD}" destId="{6D0D2EB2-D58E-4E4C-B13D-E814D3BDA148}" srcOrd="0" destOrd="0" presId="urn:microsoft.com/office/officeart/2005/8/layout/list1"/>
    <dgm:cxn modelId="{E3A6EF49-787C-44C2-8E4A-0B00E0D9D971}" type="presParOf" srcId="{6FD92587-81D6-4AE9-8AD0-7081A2A5B2DD}" destId="{B08447F4-6BDB-450F-97F4-9F5D927A2F5C}" srcOrd="1" destOrd="0" presId="urn:microsoft.com/office/officeart/2005/8/layout/list1"/>
    <dgm:cxn modelId="{C5A14B5E-7B1E-45E6-AB0A-20D1BAD41B50}" type="presParOf" srcId="{BD57001A-C4FC-4E0D-BD0B-55413FBDE987}" destId="{E4DDE02C-D624-42AC-91F0-0EA15483742B}" srcOrd="9" destOrd="0" presId="urn:microsoft.com/office/officeart/2005/8/layout/list1"/>
    <dgm:cxn modelId="{819D6342-C358-408B-AB93-CB35D9C11EE9}" type="presParOf" srcId="{BD57001A-C4FC-4E0D-BD0B-55413FBDE987}" destId="{9DD6D14D-E347-4C39-90E8-0D667331EE93}" srcOrd="10" destOrd="0" presId="urn:microsoft.com/office/officeart/2005/8/layout/list1"/>
    <dgm:cxn modelId="{17EA2FCA-41B0-4B53-B1DE-AE0FAE1894A4}" type="presParOf" srcId="{BD57001A-C4FC-4E0D-BD0B-55413FBDE987}" destId="{A173CD74-A492-4053-9CD0-7EF79E94B51C}" srcOrd="11" destOrd="0" presId="urn:microsoft.com/office/officeart/2005/8/layout/list1"/>
    <dgm:cxn modelId="{ACBEF654-9488-4112-9803-E47F691A5899}" type="presParOf" srcId="{BD57001A-C4FC-4E0D-BD0B-55413FBDE987}" destId="{C5FFE393-C6B1-4AA5-8746-AA1E61EFF230}" srcOrd="12" destOrd="0" presId="urn:microsoft.com/office/officeart/2005/8/layout/list1"/>
    <dgm:cxn modelId="{D24E5AE2-0951-496E-A4D4-E0FB55C11D25}" type="presParOf" srcId="{C5FFE393-C6B1-4AA5-8746-AA1E61EFF230}" destId="{9ADD6A19-DA9B-465A-BEF0-DC2DDF450E50}" srcOrd="0" destOrd="0" presId="urn:microsoft.com/office/officeart/2005/8/layout/list1"/>
    <dgm:cxn modelId="{42052522-9EEC-4490-A78B-4EF27B34149E}" type="presParOf" srcId="{C5FFE393-C6B1-4AA5-8746-AA1E61EFF230}" destId="{FD218FFF-A09E-4FD6-8BB0-4DA1F5799359}" srcOrd="1" destOrd="0" presId="urn:microsoft.com/office/officeart/2005/8/layout/list1"/>
    <dgm:cxn modelId="{2D73DCDA-6449-48F6-8436-2CDC930AE5C7}" type="presParOf" srcId="{BD57001A-C4FC-4E0D-BD0B-55413FBDE987}" destId="{10E87B4C-0404-4190-BED0-33DD53CFF00D}" srcOrd="13" destOrd="0" presId="urn:microsoft.com/office/officeart/2005/8/layout/list1"/>
    <dgm:cxn modelId="{CD8E863B-2E54-4B10-B45B-70DB00159A71}" type="presParOf" srcId="{BD57001A-C4FC-4E0D-BD0B-55413FBDE987}" destId="{F6B67685-A2CC-4E0A-B59D-F1BBFC3F64E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3C8DEE-28DB-4BF3-9A07-4F1FC2BF695B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C1CDE9FF-0BFD-4F35-9203-4D2969221A27}">
      <dgm:prSet/>
      <dgm:spPr/>
      <dgm:t>
        <a:bodyPr/>
        <a:lstStyle/>
        <a:p>
          <a:r>
            <a:rPr lang="uk-UA" spc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Місце старослов’янської мови серед інших мов словенської групи.</a:t>
          </a:r>
        </a:p>
      </dgm:t>
    </dgm:pt>
    <dgm:pt modelId="{D9E1245F-0790-4E52-AAC5-CA8497176E53}" type="parTrans" cxnId="{AD4011F4-A805-4E2F-80B6-AA8105F140D1}">
      <dgm:prSet/>
      <dgm:spPr/>
      <dgm:t>
        <a:bodyPr/>
        <a:lstStyle/>
        <a:p>
          <a:endParaRPr lang="uk-UA">
            <a:solidFill>
              <a:schemeClr val="bg1"/>
            </a:solidFill>
          </a:endParaRPr>
        </a:p>
      </dgm:t>
    </dgm:pt>
    <dgm:pt modelId="{E2979018-8305-4C5B-A07B-5A7FC00DCFB2}" type="sibTrans" cxnId="{AD4011F4-A805-4E2F-80B6-AA8105F140D1}">
      <dgm:prSet/>
      <dgm:spPr/>
      <dgm:t>
        <a:bodyPr/>
        <a:lstStyle/>
        <a:p>
          <a:endParaRPr lang="uk-UA">
            <a:solidFill>
              <a:schemeClr val="bg1"/>
            </a:solidFill>
          </a:endParaRPr>
        </a:p>
      </dgm:t>
    </dgm:pt>
    <dgm:pt modelId="{C0221134-9347-40EC-ADB7-9793580CEEFD}">
      <dgm:prSet/>
      <dgm:spPr/>
      <dgm:t>
        <a:bodyPr/>
        <a:lstStyle/>
        <a:p>
          <a:r>
            <a:rPr lang="uk-UA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Складотворчі й нескладотворчі плавні.</a:t>
          </a:r>
          <a:endParaRPr lang="uk-UA" spc="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C642DC-09C5-46F3-92EF-69A39C55AB11}" type="parTrans" cxnId="{20DF1EE7-9838-42D5-8621-4C66A2F3A0F0}">
      <dgm:prSet/>
      <dgm:spPr/>
      <dgm:t>
        <a:bodyPr/>
        <a:lstStyle/>
        <a:p>
          <a:endParaRPr lang="uk-UA">
            <a:solidFill>
              <a:schemeClr val="bg1"/>
            </a:solidFill>
          </a:endParaRPr>
        </a:p>
      </dgm:t>
    </dgm:pt>
    <dgm:pt modelId="{DB11E3F2-B56A-45E6-9553-FB56370D01A4}" type="sibTrans" cxnId="{20DF1EE7-9838-42D5-8621-4C66A2F3A0F0}">
      <dgm:prSet/>
      <dgm:spPr/>
      <dgm:t>
        <a:bodyPr/>
        <a:lstStyle/>
        <a:p>
          <a:endParaRPr lang="uk-UA">
            <a:solidFill>
              <a:schemeClr val="bg1"/>
            </a:solidFill>
          </a:endParaRPr>
        </a:p>
      </dgm:t>
    </dgm:pt>
    <dgm:pt modelId="{C238DED5-BC01-4FE1-844E-40F706749EEF}">
      <dgm:prSet/>
      <dgm:spPr/>
      <dgm:t>
        <a:bodyPr/>
        <a:lstStyle/>
        <a:p>
          <a:r>
            <a:rPr lang="uk-UA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Походження звука </a:t>
          </a:r>
          <a:r>
            <a:rPr lang="uk-UA" i="1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</a:t>
          </a:r>
          <a:r>
            <a:rPr lang="uk-UA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Уживання звука </a:t>
          </a:r>
          <a:r>
            <a:rPr lang="uk-UA" i="1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 </a:t>
          </a:r>
          <a:r>
            <a:rPr lang="uk-UA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внаслідок граматичної аналогії.</a:t>
          </a:r>
          <a:endParaRPr lang="uk-UA">
            <a:solidFill>
              <a:schemeClr val="bg1"/>
            </a:solidFill>
          </a:endParaRPr>
        </a:p>
      </dgm:t>
    </dgm:pt>
    <dgm:pt modelId="{2C0906C8-645D-417C-8DD4-66630ACB12A9}" type="parTrans" cxnId="{6E67B435-90CD-4685-B730-EAC6A46360F5}">
      <dgm:prSet/>
      <dgm:spPr/>
      <dgm:t>
        <a:bodyPr/>
        <a:lstStyle/>
        <a:p>
          <a:endParaRPr lang="uk-UA">
            <a:solidFill>
              <a:schemeClr val="bg1"/>
            </a:solidFill>
          </a:endParaRPr>
        </a:p>
      </dgm:t>
    </dgm:pt>
    <dgm:pt modelId="{9C32CF8D-23A0-4D41-9405-0EEB28E1F551}" type="sibTrans" cxnId="{6E67B435-90CD-4685-B730-EAC6A46360F5}">
      <dgm:prSet/>
      <dgm:spPr/>
      <dgm:t>
        <a:bodyPr/>
        <a:lstStyle/>
        <a:p>
          <a:endParaRPr lang="uk-UA">
            <a:solidFill>
              <a:schemeClr val="bg1"/>
            </a:solidFill>
          </a:endParaRPr>
        </a:p>
      </dgm:t>
    </dgm:pt>
    <dgm:pt modelId="{DF1B54DC-EB60-45B1-9ACE-D5F98E830DC2}">
      <dgm:prSet/>
      <dgm:spPr/>
      <dgm:t>
        <a:bodyPr/>
        <a:lstStyle/>
        <a:p>
          <a:r>
            <a:rPr lang="uk-UA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Спрощення груп приголосних; явище кінця слова</a:t>
          </a:r>
          <a:r>
            <a:rPr lang="uk-UA" i="1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>
            <a:solidFill>
              <a:schemeClr val="bg1"/>
            </a:solidFill>
          </a:endParaRPr>
        </a:p>
      </dgm:t>
    </dgm:pt>
    <dgm:pt modelId="{306B885B-6345-4CFE-BD81-87911F273B65}" type="parTrans" cxnId="{8B5EA791-C669-44CC-880F-E335469E139A}">
      <dgm:prSet/>
      <dgm:spPr/>
      <dgm:t>
        <a:bodyPr/>
        <a:lstStyle/>
        <a:p>
          <a:endParaRPr lang="uk-UA">
            <a:solidFill>
              <a:schemeClr val="bg1"/>
            </a:solidFill>
          </a:endParaRPr>
        </a:p>
      </dgm:t>
    </dgm:pt>
    <dgm:pt modelId="{DE1B8F7D-1A72-411E-8251-35D2537E2B39}" type="sibTrans" cxnId="{8B5EA791-C669-44CC-880F-E335469E139A}">
      <dgm:prSet/>
      <dgm:spPr/>
      <dgm:t>
        <a:bodyPr/>
        <a:lstStyle/>
        <a:p>
          <a:endParaRPr lang="uk-UA">
            <a:solidFill>
              <a:schemeClr val="bg1"/>
            </a:solidFill>
          </a:endParaRPr>
        </a:p>
      </dgm:t>
    </dgm:pt>
    <dgm:pt modelId="{DAF8C7B7-2FAB-443E-BE5D-9A63E5BBC85C}">
      <dgm:prSet/>
      <dgm:spPr/>
      <dgm:t>
        <a:bodyPr/>
        <a:lstStyle/>
        <a:p>
          <a:r>
            <a:rPr lang="uk-UA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Значення чергування голосних.</a:t>
          </a:r>
          <a:endParaRPr lang="uk-UA">
            <a:solidFill>
              <a:schemeClr val="bg1"/>
            </a:solidFill>
          </a:endParaRPr>
        </a:p>
      </dgm:t>
    </dgm:pt>
    <dgm:pt modelId="{14D4CE5A-ADF9-4311-8CFC-D3BABADD6059}" type="parTrans" cxnId="{B70FE53C-E974-4B15-9D4A-EEF94D2DBA0B}">
      <dgm:prSet/>
      <dgm:spPr/>
      <dgm:t>
        <a:bodyPr/>
        <a:lstStyle/>
        <a:p>
          <a:endParaRPr lang="uk-UA">
            <a:solidFill>
              <a:schemeClr val="bg1"/>
            </a:solidFill>
          </a:endParaRPr>
        </a:p>
      </dgm:t>
    </dgm:pt>
    <dgm:pt modelId="{EA538975-56FF-49F5-B8F8-8DDE13D7E7D5}" type="sibTrans" cxnId="{B70FE53C-E974-4B15-9D4A-EEF94D2DBA0B}">
      <dgm:prSet/>
      <dgm:spPr/>
      <dgm:t>
        <a:bodyPr/>
        <a:lstStyle/>
        <a:p>
          <a:endParaRPr lang="uk-UA">
            <a:solidFill>
              <a:schemeClr val="bg1"/>
            </a:solidFill>
          </a:endParaRPr>
        </a:p>
      </dgm:t>
    </dgm:pt>
    <dgm:pt modelId="{71AE1AE8-3415-4768-8A7A-C7E4B7170403}" type="pres">
      <dgm:prSet presAssocID="{783C8DEE-28DB-4BF3-9A07-4F1FC2BF695B}" presName="Name0" presStyleCnt="0">
        <dgm:presLayoutVars>
          <dgm:chMax val="7"/>
          <dgm:chPref val="7"/>
          <dgm:dir/>
        </dgm:presLayoutVars>
      </dgm:prSet>
      <dgm:spPr/>
    </dgm:pt>
    <dgm:pt modelId="{33D5D385-F6C7-459C-94DF-209CF0CDEFE1}" type="pres">
      <dgm:prSet presAssocID="{783C8DEE-28DB-4BF3-9A07-4F1FC2BF695B}" presName="Name1" presStyleCnt="0"/>
      <dgm:spPr/>
    </dgm:pt>
    <dgm:pt modelId="{13D3A5F2-8D59-40FC-B225-8295C303844F}" type="pres">
      <dgm:prSet presAssocID="{783C8DEE-28DB-4BF3-9A07-4F1FC2BF695B}" presName="cycle" presStyleCnt="0"/>
      <dgm:spPr/>
    </dgm:pt>
    <dgm:pt modelId="{30C88F74-853B-402B-A405-2426AA3BD729}" type="pres">
      <dgm:prSet presAssocID="{783C8DEE-28DB-4BF3-9A07-4F1FC2BF695B}" presName="srcNode" presStyleLbl="node1" presStyleIdx="0" presStyleCnt="5"/>
      <dgm:spPr/>
    </dgm:pt>
    <dgm:pt modelId="{81487343-B2A7-4C26-ACFE-177FE88819B7}" type="pres">
      <dgm:prSet presAssocID="{783C8DEE-28DB-4BF3-9A07-4F1FC2BF695B}" presName="conn" presStyleLbl="parChTrans1D2" presStyleIdx="0" presStyleCnt="1"/>
      <dgm:spPr/>
    </dgm:pt>
    <dgm:pt modelId="{23687E8A-375B-495B-8F4B-F42B4515103C}" type="pres">
      <dgm:prSet presAssocID="{783C8DEE-28DB-4BF3-9A07-4F1FC2BF695B}" presName="extraNode" presStyleLbl="node1" presStyleIdx="0" presStyleCnt="5"/>
      <dgm:spPr/>
    </dgm:pt>
    <dgm:pt modelId="{AEE2AE35-2544-49D8-A697-974C66821DA9}" type="pres">
      <dgm:prSet presAssocID="{783C8DEE-28DB-4BF3-9A07-4F1FC2BF695B}" presName="dstNode" presStyleLbl="node1" presStyleIdx="0" presStyleCnt="5"/>
      <dgm:spPr/>
    </dgm:pt>
    <dgm:pt modelId="{755F4681-7996-4526-959D-C8E14D10D8CB}" type="pres">
      <dgm:prSet presAssocID="{C1CDE9FF-0BFD-4F35-9203-4D2969221A27}" presName="text_1" presStyleLbl="node1" presStyleIdx="0" presStyleCnt="5">
        <dgm:presLayoutVars>
          <dgm:bulletEnabled val="1"/>
        </dgm:presLayoutVars>
      </dgm:prSet>
      <dgm:spPr/>
    </dgm:pt>
    <dgm:pt modelId="{92DEE243-AAA3-490F-8B8F-0E83778567AD}" type="pres">
      <dgm:prSet presAssocID="{C1CDE9FF-0BFD-4F35-9203-4D2969221A27}" presName="accent_1" presStyleCnt="0"/>
      <dgm:spPr/>
    </dgm:pt>
    <dgm:pt modelId="{F8440018-AFAD-4D23-A52A-EF1331E38DF6}" type="pres">
      <dgm:prSet presAssocID="{C1CDE9FF-0BFD-4F35-9203-4D2969221A27}" presName="accentRepeatNode" presStyleLbl="solidFgAcc1" presStyleIdx="0" presStyleCnt="5"/>
      <dgm:spPr/>
    </dgm:pt>
    <dgm:pt modelId="{D5A99035-F585-4DB2-9A52-84BAC6B8EA39}" type="pres">
      <dgm:prSet presAssocID="{C0221134-9347-40EC-ADB7-9793580CEEFD}" presName="text_2" presStyleLbl="node1" presStyleIdx="1" presStyleCnt="5">
        <dgm:presLayoutVars>
          <dgm:bulletEnabled val="1"/>
        </dgm:presLayoutVars>
      </dgm:prSet>
      <dgm:spPr/>
    </dgm:pt>
    <dgm:pt modelId="{87674BC4-35B7-491D-A5A8-29A93ABA66E5}" type="pres">
      <dgm:prSet presAssocID="{C0221134-9347-40EC-ADB7-9793580CEEFD}" presName="accent_2" presStyleCnt="0"/>
      <dgm:spPr/>
    </dgm:pt>
    <dgm:pt modelId="{784A6540-1C62-43ED-97F4-2C5D388F5753}" type="pres">
      <dgm:prSet presAssocID="{C0221134-9347-40EC-ADB7-9793580CEEFD}" presName="accentRepeatNode" presStyleLbl="solidFgAcc1" presStyleIdx="1" presStyleCnt="5"/>
      <dgm:spPr/>
    </dgm:pt>
    <dgm:pt modelId="{F538401D-00FF-4EA1-B4D8-1EF3350D001E}" type="pres">
      <dgm:prSet presAssocID="{C238DED5-BC01-4FE1-844E-40F706749EEF}" presName="text_3" presStyleLbl="node1" presStyleIdx="2" presStyleCnt="5">
        <dgm:presLayoutVars>
          <dgm:bulletEnabled val="1"/>
        </dgm:presLayoutVars>
      </dgm:prSet>
      <dgm:spPr/>
    </dgm:pt>
    <dgm:pt modelId="{49D4D7CD-7760-4AFC-8A3E-477B2B4C1154}" type="pres">
      <dgm:prSet presAssocID="{C238DED5-BC01-4FE1-844E-40F706749EEF}" presName="accent_3" presStyleCnt="0"/>
      <dgm:spPr/>
    </dgm:pt>
    <dgm:pt modelId="{E6A423B4-0384-4727-B944-29819CC1EA05}" type="pres">
      <dgm:prSet presAssocID="{C238DED5-BC01-4FE1-844E-40F706749EEF}" presName="accentRepeatNode" presStyleLbl="solidFgAcc1" presStyleIdx="2" presStyleCnt="5"/>
      <dgm:spPr/>
    </dgm:pt>
    <dgm:pt modelId="{357792D0-64DF-43CA-87EA-56241E892915}" type="pres">
      <dgm:prSet presAssocID="{DF1B54DC-EB60-45B1-9ACE-D5F98E830DC2}" presName="text_4" presStyleLbl="node1" presStyleIdx="3" presStyleCnt="5">
        <dgm:presLayoutVars>
          <dgm:bulletEnabled val="1"/>
        </dgm:presLayoutVars>
      </dgm:prSet>
      <dgm:spPr/>
    </dgm:pt>
    <dgm:pt modelId="{64AFA8B6-2C54-4BEC-84F5-2850404B0292}" type="pres">
      <dgm:prSet presAssocID="{DF1B54DC-EB60-45B1-9ACE-D5F98E830DC2}" presName="accent_4" presStyleCnt="0"/>
      <dgm:spPr/>
    </dgm:pt>
    <dgm:pt modelId="{0588B717-A5D2-4B25-982C-96C11F42982F}" type="pres">
      <dgm:prSet presAssocID="{DF1B54DC-EB60-45B1-9ACE-D5F98E830DC2}" presName="accentRepeatNode" presStyleLbl="solidFgAcc1" presStyleIdx="3" presStyleCnt="5"/>
      <dgm:spPr/>
    </dgm:pt>
    <dgm:pt modelId="{00650DA8-B4B5-47F5-ABED-A3C2BC1DDE7B}" type="pres">
      <dgm:prSet presAssocID="{DAF8C7B7-2FAB-443E-BE5D-9A63E5BBC85C}" presName="text_5" presStyleLbl="node1" presStyleIdx="4" presStyleCnt="5">
        <dgm:presLayoutVars>
          <dgm:bulletEnabled val="1"/>
        </dgm:presLayoutVars>
      </dgm:prSet>
      <dgm:spPr/>
    </dgm:pt>
    <dgm:pt modelId="{1363A9B7-A83D-4FD2-8EBC-B9C9FF078D26}" type="pres">
      <dgm:prSet presAssocID="{DAF8C7B7-2FAB-443E-BE5D-9A63E5BBC85C}" presName="accent_5" presStyleCnt="0"/>
      <dgm:spPr/>
    </dgm:pt>
    <dgm:pt modelId="{31F39C9B-B3E3-43F2-9877-FD09B5A7D969}" type="pres">
      <dgm:prSet presAssocID="{DAF8C7B7-2FAB-443E-BE5D-9A63E5BBC85C}" presName="accentRepeatNode" presStyleLbl="solidFgAcc1" presStyleIdx="4" presStyleCnt="5"/>
      <dgm:spPr/>
    </dgm:pt>
  </dgm:ptLst>
  <dgm:cxnLst>
    <dgm:cxn modelId="{76B25908-39A5-455C-838C-81DDAB126906}" type="presOf" srcId="{783C8DEE-28DB-4BF3-9A07-4F1FC2BF695B}" destId="{71AE1AE8-3415-4768-8A7A-C7E4B7170403}" srcOrd="0" destOrd="0" presId="urn:microsoft.com/office/officeart/2008/layout/VerticalCurvedList"/>
    <dgm:cxn modelId="{6E67B435-90CD-4685-B730-EAC6A46360F5}" srcId="{783C8DEE-28DB-4BF3-9A07-4F1FC2BF695B}" destId="{C238DED5-BC01-4FE1-844E-40F706749EEF}" srcOrd="2" destOrd="0" parTransId="{2C0906C8-645D-417C-8DD4-66630ACB12A9}" sibTransId="{9C32CF8D-23A0-4D41-9405-0EEB28E1F551}"/>
    <dgm:cxn modelId="{B70FE53C-E974-4B15-9D4A-EEF94D2DBA0B}" srcId="{783C8DEE-28DB-4BF3-9A07-4F1FC2BF695B}" destId="{DAF8C7B7-2FAB-443E-BE5D-9A63E5BBC85C}" srcOrd="4" destOrd="0" parTransId="{14D4CE5A-ADF9-4311-8CFC-D3BABADD6059}" sibTransId="{EA538975-56FF-49F5-B8F8-8DDE13D7E7D5}"/>
    <dgm:cxn modelId="{EE2A7748-EB11-4091-97FD-5DDA94D9FC4C}" type="presOf" srcId="{C1CDE9FF-0BFD-4F35-9203-4D2969221A27}" destId="{755F4681-7996-4526-959D-C8E14D10D8CB}" srcOrd="0" destOrd="0" presId="urn:microsoft.com/office/officeart/2008/layout/VerticalCurvedList"/>
    <dgm:cxn modelId="{8B5EA791-C669-44CC-880F-E335469E139A}" srcId="{783C8DEE-28DB-4BF3-9A07-4F1FC2BF695B}" destId="{DF1B54DC-EB60-45B1-9ACE-D5F98E830DC2}" srcOrd="3" destOrd="0" parTransId="{306B885B-6345-4CFE-BD81-87911F273B65}" sibTransId="{DE1B8F7D-1A72-411E-8251-35D2537E2B39}"/>
    <dgm:cxn modelId="{9B9FA89F-1A43-452F-88DC-8D056668E77C}" type="presOf" srcId="{C0221134-9347-40EC-ADB7-9793580CEEFD}" destId="{D5A99035-F585-4DB2-9A52-84BAC6B8EA39}" srcOrd="0" destOrd="0" presId="urn:microsoft.com/office/officeart/2008/layout/VerticalCurvedList"/>
    <dgm:cxn modelId="{E3AA3AA0-A278-44D7-97F2-9DF34AF81007}" type="presOf" srcId="{DAF8C7B7-2FAB-443E-BE5D-9A63E5BBC85C}" destId="{00650DA8-B4B5-47F5-ABED-A3C2BC1DDE7B}" srcOrd="0" destOrd="0" presId="urn:microsoft.com/office/officeart/2008/layout/VerticalCurvedList"/>
    <dgm:cxn modelId="{7B3FEBC2-B9AC-4814-8C21-272D8F7E92DA}" type="presOf" srcId="{E2979018-8305-4C5B-A07B-5A7FC00DCFB2}" destId="{81487343-B2A7-4C26-ACFE-177FE88819B7}" srcOrd="0" destOrd="0" presId="urn:microsoft.com/office/officeart/2008/layout/VerticalCurvedList"/>
    <dgm:cxn modelId="{C6C517D1-B3A5-4212-9AFC-854D2F46134A}" type="presOf" srcId="{DF1B54DC-EB60-45B1-9ACE-D5F98E830DC2}" destId="{357792D0-64DF-43CA-87EA-56241E892915}" srcOrd="0" destOrd="0" presId="urn:microsoft.com/office/officeart/2008/layout/VerticalCurvedList"/>
    <dgm:cxn modelId="{20DF1EE7-9838-42D5-8621-4C66A2F3A0F0}" srcId="{783C8DEE-28DB-4BF3-9A07-4F1FC2BF695B}" destId="{C0221134-9347-40EC-ADB7-9793580CEEFD}" srcOrd="1" destOrd="0" parTransId="{5DC642DC-09C5-46F3-92EF-69A39C55AB11}" sibTransId="{DB11E3F2-B56A-45E6-9553-FB56370D01A4}"/>
    <dgm:cxn modelId="{AD4011F4-A805-4E2F-80B6-AA8105F140D1}" srcId="{783C8DEE-28DB-4BF3-9A07-4F1FC2BF695B}" destId="{C1CDE9FF-0BFD-4F35-9203-4D2969221A27}" srcOrd="0" destOrd="0" parTransId="{D9E1245F-0790-4E52-AAC5-CA8497176E53}" sibTransId="{E2979018-8305-4C5B-A07B-5A7FC00DCFB2}"/>
    <dgm:cxn modelId="{2857BEFE-6CB8-4068-9B9A-4DAA934695D8}" type="presOf" srcId="{C238DED5-BC01-4FE1-844E-40F706749EEF}" destId="{F538401D-00FF-4EA1-B4D8-1EF3350D001E}" srcOrd="0" destOrd="0" presId="urn:microsoft.com/office/officeart/2008/layout/VerticalCurvedList"/>
    <dgm:cxn modelId="{6A36D875-9E13-43F7-BDA3-28E9CA91093C}" type="presParOf" srcId="{71AE1AE8-3415-4768-8A7A-C7E4B7170403}" destId="{33D5D385-F6C7-459C-94DF-209CF0CDEFE1}" srcOrd="0" destOrd="0" presId="urn:microsoft.com/office/officeart/2008/layout/VerticalCurvedList"/>
    <dgm:cxn modelId="{D698863A-DCAA-4B72-9544-0C63ABBD51B6}" type="presParOf" srcId="{33D5D385-F6C7-459C-94DF-209CF0CDEFE1}" destId="{13D3A5F2-8D59-40FC-B225-8295C303844F}" srcOrd="0" destOrd="0" presId="urn:microsoft.com/office/officeart/2008/layout/VerticalCurvedList"/>
    <dgm:cxn modelId="{2ABD2B33-69B2-4F24-97BE-45717C33E234}" type="presParOf" srcId="{13D3A5F2-8D59-40FC-B225-8295C303844F}" destId="{30C88F74-853B-402B-A405-2426AA3BD729}" srcOrd="0" destOrd="0" presId="urn:microsoft.com/office/officeart/2008/layout/VerticalCurvedList"/>
    <dgm:cxn modelId="{F874EA9F-94A9-4537-B102-8436E41C4654}" type="presParOf" srcId="{13D3A5F2-8D59-40FC-B225-8295C303844F}" destId="{81487343-B2A7-4C26-ACFE-177FE88819B7}" srcOrd="1" destOrd="0" presId="urn:microsoft.com/office/officeart/2008/layout/VerticalCurvedList"/>
    <dgm:cxn modelId="{8CFACA95-E350-4B9A-9B9E-251FC0248C65}" type="presParOf" srcId="{13D3A5F2-8D59-40FC-B225-8295C303844F}" destId="{23687E8A-375B-495B-8F4B-F42B4515103C}" srcOrd="2" destOrd="0" presId="urn:microsoft.com/office/officeart/2008/layout/VerticalCurvedList"/>
    <dgm:cxn modelId="{0F9AB0FF-3FA8-469F-AEEC-D10ACB7C4D2E}" type="presParOf" srcId="{13D3A5F2-8D59-40FC-B225-8295C303844F}" destId="{AEE2AE35-2544-49D8-A697-974C66821DA9}" srcOrd="3" destOrd="0" presId="urn:microsoft.com/office/officeart/2008/layout/VerticalCurvedList"/>
    <dgm:cxn modelId="{CAEF38E3-3429-404B-AEAC-E0C47BFD79B6}" type="presParOf" srcId="{33D5D385-F6C7-459C-94DF-209CF0CDEFE1}" destId="{755F4681-7996-4526-959D-C8E14D10D8CB}" srcOrd="1" destOrd="0" presId="urn:microsoft.com/office/officeart/2008/layout/VerticalCurvedList"/>
    <dgm:cxn modelId="{B12FAE74-F619-4887-A3FC-DB069B3EC628}" type="presParOf" srcId="{33D5D385-F6C7-459C-94DF-209CF0CDEFE1}" destId="{92DEE243-AAA3-490F-8B8F-0E83778567AD}" srcOrd="2" destOrd="0" presId="urn:microsoft.com/office/officeart/2008/layout/VerticalCurvedList"/>
    <dgm:cxn modelId="{E20F8866-01A4-4CAD-B6EA-4778B6AC07DF}" type="presParOf" srcId="{92DEE243-AAA3-490F-8B8F-0E83778567AD}" destId="{F8440018-AFAD-4D23-A52A-EF1331E38DF6}" srcOrd="0" destOrd="0" presId="urn:microsoft.com/office/officeart/2008/layout/VerticalCurvedList"/>
    <dgm:cxn modelId="{5A04F24A-A67A-4055-A246-610447E4CE83}" type="presParOf" srcId="{33D5D385-F6C7-459C-94DF-209CF0CDEFE1}" destId="{D5A99035-F585-4DB2-9A52-84BAC6B8EA39}" srcOrd="3" destOrd="0" presId="urn:microsoft.com/office/officeart/2008/layout/VerticalCurvedList"/>
    <dgm:cxn modelId="{48C6BBAC-D3A6-430B-B60D-5C2044FF5D17}" type="presParOf" srcId="{33D5D385-F6C7-459C-94DF-209CF0CDEFE1}" destId="{87674BC4-35B7-491D-A5A8-29A93ABA66E5}" srcOrd="4" destOrd="0" presId="urn:microsoft.com/office/officeart/2008/layout/VerticalCurvedList"/>
    <dgm:cxn modelId="{B7139C98-ACFE-4DFD-BD6C-88C8EFD1F8E7}" type="presParOf" srcId="{87674BC4-35B7-491D-A5A8-29A93ABA66E5}" destId="{784A6540-1C62-43ED-97F4-2C5D388F5753}" srcOrd="0" destOrd="0" presId="urn:microsoft.com/office/officeart/2008/layout/VerticalCurvedList"/>
    <dgm:cxn modelId="{0997318D-6D6E-40A0-A289-51D190531154}" type="presParOf" srcId="{33D5D385-F6C7-459C-94DF-209CF0CDEFE1}" destId="{F538401D-00FF-4EA1-B4D8-1EF3350D001E}" srcOrd="5" destOrd="0" presId="urn:microsoft.com/office/officeart/2008/layout/VerticalCurvedList"/>
    <dgm:cxn modelId="{3A7AEF26-A955-4CE0-BC2F-39544D470DC1}" type="presParOf" srcId="{33D5D385-F6C7-459C-94DF-209CF0CDEFE1}" destId="{49D4D7CD-7760-4AFC-8A3E-477B2B4C1154}" srcOrd="6" destOrd="0" presId="urn:microsoft.com/office/officeart/2008/layout/VerticalCurvedList"/>
    <dgm:cxn modelId="{15BA8B6A-21B5-4844-9DB1-2044D9628427}" type="presParOf" srcId="{49D4D7CD-7760-4AFC-8A3E-477B2B4C1154}" destId="{E6A423B4-0384-4727-B944-29819CC1EA05}" srcOrd="0" destOrd="0" presId="urn:microsoft.com/office/officeart/2008/layout/VerticalCurvedList"/>
    <dgm:cxn modelId="{02224650-3C3A-4BEF-8E8E-8E582651B323}" type="presParOf" srcId="{33D5D385-F6C7-459C-94DF-209CF0CDEFE1}" destId="{357792D0-64DF-43CA-87EA-56241E892915}" srcOrd="7" destOrd="0" presId="urn:microsoft.com/office/officeart/2008/layout/VerticalCurvedList"/>
    <dgm:cxn modelId="{06D26C7E-AE69-4B58-A285-545A5936CB2A}" type="presParOf" srcId="{33D5D385-F6C7-459C-94DF-209CF0CDEFE1}" destId="{64AFA8B6-2C54-4BEC-84F5-2850404B0292}" srcOrd="8" destOrd="0" presId="urn:microsoft.com/office/officeart/2008/layout/VerticalCurvedList"/>
    <dgm:cxn modelId="{96B0EDDE-14A6-4B3C-96A6-AFCAF120DA9E}" type="presParOf" srcId="{64AFA8B6-2C54-4BEC-84F5-2850404B0292}" destId="{0588B717-A5D2-4B25-982C-96C11F42982F}" srcOrd="0" destOrd="0" presId="urn:microsoft.com/office/officeart/2008/layout/VerticalCurvedList"/>
    <dgm:cxn modelId="{8E603081-5466-4FC3-96AE-A89C3894B7A4}" type="presParOf" srcId="{33D5D385-F6C7-459C-94DF-209CF0CDEFE1}" destId="{00650DA8-B4B5-47F5-ABED-A3C2BC1DDE7B}" srcOrd="9" destOrd="0" presId="urn:microsoft.com/office/officeart/2008/layout/VerticalCurvedList"/>
    <dgm:cxn modelId="{C9493ADB-560E-49EE-B980-DB208EAE77F1}" type="presParOf" srcId="{33D5D385-F6C7-459C-94DF-209CF0CDEFE1}" destId="{1363A9B7-A83D-4FD2-8EBC-B9C9FF078D26}" srcOrd="10" destOrd="0" presId="urn:microsoft.com/office/officeart/2008/layout/VerticalCurvedList"/>
    <dgm:cxn modelId="{C9D8D6E0-441D-4AF0-BA98-679E3A2A4766}" type="presParOf" srcId="{1363A9B7-A83D-4FD2-8EBC-B9C9FF078D26}" destId="{31F39C9B-B3E3-43F2-9877-FD09B5A7D96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CBE13-7955-4C37-B98E-5098E82BD320}">
      <dsp:nvSpPr>
        <dsp:cNvPr id="0" name=""/>
        <dsp:cNvSpPr/>
      </dsp:nvSpPr>
      <dsp:spPr>
        <a:xfrm>
          <a:off x="0" y="1039464"/>
          <a:ext cx="878497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1E43D5-B943-4BE0-A143-D9DAB4AB56C8}">
      <dsp:nvSpPr>
        <dsp:cNvPr id="0" name=""/>
        <dsp:cNvSpPr/>
      </dsp:nvSpPr>
      <dsp:spPr>
        <a:xfrm>
          <a:off x="439248" y="36788"/>
          <a:ext cx="7691097" cy="126835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що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є сутністю поняття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старослов’янськ</a:t>
          </a:r>
          <a:r>
            <a:rPr lang="uk-UA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ої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мов</a:t>
          </a:r>
          <a:r>
            <a:rPr lang="uk-UA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и;</a:t>
          </a:r>
          <a:endParaRPr lang="uk-UA" sz="2000" kern="1200" dirty="0"/>
        </a:p>
      </dsp:txBody>
      <dsp:txXfrm>
        <a:off x="501164" y="98704"/>
        <a:ext cx="7567265" cy="1144524"/>
      </dsp:txXfrm>
    </dsp:sp>
    <dsp:sp modelId="{FF821932-9618-48CD-942A-87DB55C02934}">
      <dsp:nvSpPr>
        <dsp:cNvPr id="0" name=""/>
        <dsp:cNvSpPr/>
      </dsp:nvSpPr>
      <dsp:spPr>
        <a:xfrm>
          <a:off x="0" y="2971960"/>
          <a:ext cx="878497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1107985"/>
              <a:satOff val="-961"/>
              <a:lumOff val="-15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645BC6-00C3-4A4F-8C7B-BDD52038A095}">
      <dsp:nvSpPr>
        <dsp:cNvPr id="0" name=""/>
        <dsp:cNvSpPr/>
      </dsp:nvSpPr>
      <dsp:spPr>
        <a:xfrm>
          <a:off x="438819" y="1590264"/>
          <a:ext cx="7689606" cy="1647375"/>
        </a:xfrm>
        <a:prstGeom prst="roundRect">
          <a:avLst/>
        </a:prstGeom>
        <a:solidFill>
          <a:schemeClr val="accent3">
            <a:hueOff val="-1107985"/>
            <a:satOff val="-961"/>
            <a:lumOff val="-156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особливості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її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фонетичної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морфологічної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синтаксичної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будови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успадковані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трансформовані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сучасними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слов’янськими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мовами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зокрема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українською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uk-UA" sz="2000" kern="1200" dirty="0"/>
        </a:p>
      </dsp:txBody>
      <dsp:txXfrm>
        <a:off x="519237" y="1670682"/>
        <a:ext cx="7528770" cy="1486539"/>
      </dsp:txXfrm>
    </dsp:sp>
    <dsp:sp modelId="{82592A5E-0A96-4DD8-BE56-2E29CD2AF8E9}">
      <dsp:nvSpPr>
        <dsp:cNvPr id="0" name=""/>
        <dsp:cNvSpPr/>
      </dsp:nvSpPr>
      <dsp:spPr>
        <a:xfrm>
          <a:off x="0" y="4550171"/>
          <a:ext cx="8784976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2215971"/>
              <a:satOff val="-1922"/>
              <a:lumOff val="-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998395-EAA1-48B8-819E-22E38C01E302}">
      <dsp:nvSpPr>
        <dsp:cNvPr id="0" name=""/>
        <dsp:cNvSpPr/>
      </dsp:nvSpPr>
      <dsp:spPr>
        <a:xfrm>
          <a:off x="439248" y="3522760"/>
          <a:ext cx="7689621" cy="1293091"/>
        </a:xfrm>
        <a:prstGeom prst="roundRect">
          <a:avLst/>
        </a:prstGeom>
        <a:solidFill>
          <a:schemeClr val="accent3">
            <a:hueOff val="-2215971"/>
            <a:satOff val="-1922"/>
            <a:lumOff val="-31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36" tIns="0" rIns="232436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як </a:t>
          </a:r>
          <a:r>
            <a:rPr lang="uk-UA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принипи</a:t>
          </a:r>
          <a:r>
            <a:rPr lang="uk-UA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викладання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старослов’янської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мови </a:t>
          </a:r>
          <a:r>
            <a:rPr lang="uk-UA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впливають 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аналізі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явищ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сучасної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української мови.</a:t>
          </a:r>
          <a:endParaRPr lang="uk-UA" sz="2000" kern="1200" dirty="0"/>
        </a:p>
      </dsp:txBody>
      <dsp:txXfrm>
        <a:off x="502371" y="3585883"/>
        <a:ext cx="7563375" cy="11668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FB35E2-4733-40FC-975F-9B27EDEB459B}">
      <dsp:nvSpPr>
        <dsp:cNvPr id="0" name=""/>
        <dsp:cNvSpPr/>
      </dsp:nvSpPr>
      <dsp:spPr>
        <a:xfrm>
          <a:off x="0" y="264146"/>
          <a:ext cx="871296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3DAB13-C2D1-42F5-A6A8-255A4DB2F2B8}">
      <dsp:nvSpPr>
        <dsp:cNvPr id="0" name=""/>
        <dsp:cNvSpPr/>
      </dsp:nvSpPr>
      <dsp:spPr>
        <a:xfrm>
          <a:off x="435648" y="62666"/>
          <a:ext cx="7564563" cy="48191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читати й розуміти кириличні тексти старослов’янською мовою;</a:t>
          </a:r>
        </a:p>
      </dsp:txBody>
      <dsp:txXfrm>
        <a:off x="459173" y="86191"/>
        <a:ext cx="7517513" cy="434869"/>
      </dsp:txXfrm>
    </dsp:sp>
    <dsp:sp modelId="{395EFD51-DC9A-42D2-98A1-666BD121E883}">
      <dsp:nvSpPr>
        <dsp:cNvPr id="0" name=""/>
        <dsp:cNvSpPr/>
      </dsp:nvSpPr>
      <dsp:spPr>
        <a:xfrm>
          <a:off x="0" y="1720737"/>
          <a:ext cx="871296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738657"/>
              <a:satOff val="-641"/>
              <a:lumOff val="-10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774B3A-BF71-4711-87D2-39139DCFA5FE}">
      <dsp:nvSpPr>
        <dsp:cNvPr id="0" name=""/>
        <dsp:cNvSpPr/>
      </dsp:nvSpPr>
      <dsp:spPr>
        <a:xfrm>
          <a:off x="435648" y="845546"/>
          <a:ext cx="7564563" cy="1155631"/>
        </a:xfrm>
        <a:prstGeom prst="roundRect">
          <a:avLst/>
        </a:prstGeom>
        <a:solidFill>
          <a:schemeClr val="accent3">
            <a:hueOff val="-738657"/>
            <a:satOff val="-641"/>
            <a:lumOff val="-104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аналізувати особливості та явища фонетичної й граматичної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будови, їх продовження чи видозміну в сучасній українській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мові;</a:t>
          </a:r>
        </a:p>
      </dsp:txBody>
      <dsp:txXfrm>
        <a:off x="492061" y="901959"/>
        <a:ext cx="7451737" cy="1042805"/>
      </dsp:txXfrm>
    </dsp:sp>
    <dsp:sp modelId="{9DD6D14D-E347-4C39-90E8-0D667331EE93}">
      <dsp:nvSpPr>
        <dsp:cNvPr id="0" name=""/>
        <dsp:cNvSpPr/>
      </dsp:nvSpPr>
      <dsp:spPr>
        <a:xfrm>
          <a:off x="0" y="2954003"/>
          <a:ext cx="871296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1477314"/>
              <a:satOff val="-1281"/>
              <a:lumOff val="-20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8447F4-6BDB-450F-97F4-9F5D927A2F5C}">
      <dsp:nvSpPr>
        <dsp:cNvPr id="0" name=""/>
        <dsp:cNvSpPr/>
      </dsp:nvSpPr>
      <dsp:spPr>
        <a:xfrm>
          <a:off x="435648" y="2302137"/>
          <a:ext cx="7564563" cy="932305"/>
        </a:xfrm>
        <a:prstGeom prst="roundRect">
          <a:avLst/>
        </a:prstGeom>
        <a:solidFill>
          <a:schemeClr val="accent3">
            <a:hueOff val="-1477314"/>
            <a:satOff val="-1281"/>
            <a:lumOff val="-209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реконструювати праслов’янські етимони з урахуванням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фонетичних процесів старослов’янської та української мов;</a:t>
          </a:r>
        </a:p>
      </dsp:txBody>
      <dsp:txXfrm>
        <a:off x="481159" y="2347648"/>
        <a:ext cx="7473541" cy="841283"/>
      </dsp:txXfrm>
    </dsp:sp>
    <dsp:sp modelId="{F6B67685-A2CC-4E0A-B59D-F1BBFC3F64EA}">
      <dsp:nvSpPr>
        <dsp:cNvPr id="0" name=""/>
        <dsp:cNvSpPr/>
      </dsp:nvSpPr>
      <dsp:spPr>
        <a:xfrm>
          <a:off x="0" y="4427085"/>
          <a:ext cx="8712968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-2215971"/>
              <a:satOff val="-1922"/>
              <a:lumOff val="-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218FFF-A09E-4FD6-8BB0-4DA1F5799359}">
      <dsp:nvSpPr>
        <dsp:cNvPr id="0" name=""/>
        <dsp:cNvSpPr/>
      </dsp:nvSpPr>
      <dsp:spPr>
        <a:xfrm>
          <a:off x="435648" y="3535403"/>
          <a:ext cx="7564563" cy="1172121"/>
        </a:xfrm>
        <a:prstGeom prst="roundRect">
          <a:avLst/>
        </a:prstGeom>
        <a:solidFill>
          <a:schemeClr val="accent3">
            <a:hueOff val="-2215971"/>
            <a:satOff val="-1922"/>
            <a:lumOff val="-31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31" tIns="0" rIns="230531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визначати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старослов’янські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елементи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в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системі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сучасної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української мови,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характеризувати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їх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статус та </a:t>
          </a: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функціональне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spc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призначення</a:t>
          </a:r>
          <a:r>
            <a:rPr lang="ru-RU" sz="2000" kern="1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2000" kern="1200" spc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2866" y="3592621"/>
        <a:ext cx="7450127" cy="10576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487343-B2A7-4C26-ACFE-177FE88819B7}">
      <dsp:nvSpPr>
        <dsp:cNvPr id="0" name=""/>
        <dsp:cNvSpPr/>
      </dsp:nvSpPr>
      <dsp:spPr>
        <a:xfrm>
          <a:off x="-5047449" y="-773293"/>
          <a:ext cx="6011082" cy="6011082"/>
        </a:xfrm>
        <a:prstGeom prst="blockArc">
          <a:avLst>
            <a:gd name="adj1" fmla="val 18900000"/>
            <a:gd name="adj2" fmla="val 2700000"/>
            <a:gd name="adj3" fmla="val 359"/>
          </a:avLst>
        </a:prstGeom>
        <a:noFill/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5F4681-7996-4526-959D-C8E14D10D8CB}">
      <dsp:nvSpPr>
        <dsp:cNvPr id="0" name=""/>
        <dsp:cNvSpPr/>
      </dsp:nvSpPr>
      <dsp:spPr>
        <a:xfrm>
          <a:off x="421546" y="278941"/>
          <a:ext cx="8301917" cy="55824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103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spc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Місце старослов’янської мови серед інших мов словенської групи.</a:t>
          </a:r>
        </a:p>
      </dsp:txBody>
      <dsp:txXfrm>
        <a:off x="421546" y="278941"/>
        <a:ext cx="8301917" cy="558240"/>
      </dsp:txXfrm>
    </dsp:sp>
    <dsp:sp modelId="{F8440018-AFAD-4D23-A52A-EF1331E38DF6}">
      <dsp:nvSpPr>
        <dsp:cNvPr id="0" name=""/>
        <dsp:cNvSpPr/>
      </dsp:nvSpPr>
      <dsp:spPr>
        <a:xfrm>
          <a:off x="72646" y="209161"/>
          <a:ext cx="697800" cy="6978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A99035-F585-4DB2-9A52-84BAC6B8EA39}">
      <dsp:nvSpPr>
        <dsp:cNvPr id="0" name=""/>
        <dsp:cNvSpPr/>
      </dsp:nvSpPr>
      <dsp:spPr>
        <a:xfrm>
          <a:off x="821565" y="1116034"/>
          <a:ext cx="7901898" cy="558240"/>
        </a:xfrm>
        <a:prstGeom prst="rect">
          <a:avLst/>
        </a:prstGeom>
        <a:solidFill>
          <a:schemeClr val="accent4">
            <a:hueOff val="314995"/>
            <a:satOff val="4851"/>
            <a:lumOff val="-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103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Складотворчі й нескладотворчі плавні.</a:t>
          </a:r>
          <a:endParaRPr lang="uk-UA" sz="1800" kern="1200" spc="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1565" y="1116034"/>
        <a:ext cx="7901898" cy="558240"/>
      </dsp:txXfrm>
    </dsp:sp>
    <dsp:sp modelId="{784A6540-1C62-43ED-97F4-2C5D388F5753}">
      <dsp:nvSpPr>
        <dsp:cNvPr id="0" name=""/>
        <dsp:cNvSpPr/>
      </dsp:nvSpPr>
      <dsp:spPr>
        <a:xfrm>
          <a:off x="472664" y="1046254"/>
          <a:ext cx="697800" cy="6978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314995"/>
              <a:satOff val="4851"/>
              <a:lumOff val="-7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38401D-00FF-4EA1-B4D8-1EF3350D001E}">
      <dsp:nvSpPr>
        <dsp:cNvPr id="0" name=""/>
        <dsp:cNvSpPr/>
      </dsp:nvSpPr>
      <dsp:spPr>
        <a:xfrm>
          <a:off x="944338" y="1953127"/>
          <a:ext cx="7779125" cy="558240"/>
        </a:xfrm>
        <a:prstGeom prst="rect">
          <a:avLst/>
        </a:prstGeom>
        <a:solidFill>
          <a:schemeClr val="accent4">
            <a:hueOff val="629991"/>
            <a:satOff val="9701"/>
            <a:lumOff val="-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103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Походження звука </a:t>
          </a:r>
          <a:r>
            <a:rPr lang="uk-UA" sz="1800" i="1" kern="1200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</a:t>
          </a:r>
          <a:r>
            <a:rPr lang="uk-UA" sz="1800" kern="1200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Уживання звука </a:t>
          </a:r>
          <a:r>
            <a:rPr lang="uk-UA" sz="1800" i="1" kern="1200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 </a:t>
          </a:r>
          <a:r>
            <a:rPr lang="uk-UA" sz="1800" kern="1200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внаслідок граматичної аналогії.</a:t>
          </a:r>
          <a:endParaRPr lang="uk-UA" sz="1800" kern="1200">
            <a:solidFill>
              <a:schemeClr val="bg1"/>
            </a:solidFill>
          </a:endParaRPr>
        </a:p>
      </dsp:txBody>
      <dsp:txXfrm>
        <a:off x="944338" y="1953127"/>
        <a:ext cx="7779125" cy="558240"/>
      </dsp:txXfrm>
    </dsp:sp>
    <dsp:sp modelId="{E6A423B4-0384-4727-B944-29819CC1EA05}">
      <dsp:nvSpPr>
        <dsp:cNvPr id="0" name=""/>
        <dsp:cNvSpPr/>
      </dsp:nvSpPr>
      <dsp:spPr>
        <a:xfrm>
          <a:off x="595438" y="1883347"/>
          <a:ext cx="697800" cy="6978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629991"/>
              <a:satOff val="9701"/>
              <a:lumOff val="-1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7792D0-64DF-43CA-87EA-56241E892915}">
      <dsp:nvSpPr>
        <dsp:cNvPr id="0" name=""/>
        <dsp:cNvSpPr/>
      </dsp:nvSpPr>
      <dsp:spPr>
        <a:xfrm>
          <a:off x="821565" y="2790220"/>
          <a:ext cx="7901898" cy="558240"/>
        </a:xfrm>
        <a:prstGeom prst="rect">
          <a:avLst/>
        </a:prstGeom>
        <a:solidFill>
          <a:schemeClr val="accent4">
            <a:hueOff val="944986"/>
            <a:satOff val="14551"/>
            <a:lumOff val="-235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103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Спрощення груп приголосних; явище кінця слова</a:t>
          </a:r>
          <a:r>
            <a:rPr lang="uk-UA" sz="1800" i="1" kern="1200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uk-UA" sz="1800" kern="1200">
            <a:solidFill>
              <a:schemeClr val="bg1"/>
            </a:solidFill>
          </a:endParaRPr>
        </a:p>
      </dsp:txBody>
      <dsp:txXfrm>
        <a:off x="821565" y="2790220"/>
        <a:ext cx="7901898" cy="558240"/>
      </dsp:txXfrm>
    </dsp:sp>
    <dsp:sp modelId="{0588B717-A5D2-4B25-982C-96C11F42982F}">
      <dsp:nvSpPr>
        <dsp:cNvPr id="0" name=""/>
        <dsp:cNvSpPr/>
      </dsp:nvSpPr>
      <dsp:spPr>
        <a:xfrm>
          <a:off x="472664" y="2720440"/>
          <a:ext cx="697800" cy="6978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944986"/>
              <a:satOff val="14551"/>
              <a:lumOff val="-235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650DA8-B4B5-47F5-ABED-A3C2BC1DDE7B}">
      <dsp:nvSpPr>
        <dsp:cNvPr id="0" name=""/>
        <dsp:cNvSpPr/>
      </dsp:nvSpPr>
      <dsp:spPr>
        <a:xfrm>
          <a:off x="421546" y="3627313"/>
          <a:ext cx="8301917" cy="558240"/>
        </a:xfrm>
        <a:prstGeom prst="rect">
          <a:avLst/>
        </a:prstGeom>
        <a:solidFill>
          <a:schemeClr val="accent4">
            <a:hueOff val="1259981"/>
            <a:satOff val="19402"/>
            <a:lumOff val="-313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3103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spc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Значення чергування голосних.</a:t>
          </a:r>
          <a:endParaRPr lang="uk-UA" sz="1800" kern="1200">
            <a:solidFill>
              <a:schemeClr val="bg1"/>
            </a:solidFill>
          </a:endParaRPr>
        </a:p>
      </dsp:txBody>
      <dsp:txXfrm>
        <a:off x="421546" y="3627313"/>
        <a:ext cx="8301917" cy="558240"/>
      </dsp:txXfrm>
    </dsp:sp>
    <dsp:sp modelId="{31F39C9B-B3E3-43F2-9877-FD09B5A7D969}">
      <dsp:nvSpPr>
        <dsp:cNvPr id="0" name=""/>
        <dsp:cNvSpPr/>
      </dsp:nvSpPr>
      <dsp:spPr>
        <a:xfrm>
          <a:off x="72646" y="3557533"/>
          <a:ext cx="697800" cy="6978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1259981"/>
              <a:satOff val="19402"/>
              <a:lumOff val="-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7EB86B86-B084-4099-B8F9-3AAA03B59434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CCAC954-D06F-4F6C-96A3-9BDC6178A704}" type="slidenum">
              <a:rPr lang="uk-UA" smtClean="0"/>
              <a:t>‹#›</a:t>
            </a:fld>
            <a:endParaRPr lang="uk-UA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uk-UA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86B86-B084-4099-B8F9-3AAA03B59434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C954-D06F-4F6C-96A3-9BDC6178A7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86B86-B084-4099-B8F9-3AAA03B59434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CCAC954-D06F-4F6C-96A3-9BDC6178A7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86B86-B084-4099-B8F9-3AAA03B59434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C954-D06F-4F6C-96A3-9BDC6178A704}" type="slidenum">
              <a:rPr lang="uk-UA" smtClean="0"/>
              <a:t>‹#›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EB86B86-B084-4099-B8F9-3AAA03B59434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CCAC954-D06F-4F6C-96A3-9BDC6178A704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86B86-B084-4099-B8F9-3AAA03B59434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C954-D06F-4F6C-96A3-9BDC6178A70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86B86-B084-4099-B8F9-3AAA03B59434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C954-D06F-4F6C-96A3-9BDC6178A704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86B86-B084-4099-B8F9-3AAA03B59434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C954-D06F-4F6C-96A3-9BDC6178A704}" type="slidenum">
              <a:rPr lang="uk-UA" smtClean="0"/>
              <a:t>‹#›</a:t>
            </a:fld>
            <a:endParaRPr lang="uk-U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86B86-B084-4099-B8F9-3AAA03B59434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C954-D06F-4F6C-96A3-9BDC6178A70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86B86-B084-4099-B8F9-3AAA03B59434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CCAC954-D06F-4F6C-96A3-9BDC6178A704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86B86-B084-4099-B8F9-3AAA03B59434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AC954-D06F-4F6C-96A3-9BDC6178A704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7EB86B86-B084-4099-B8F9-3AAA03B59434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4CCAC954-D06F-4F6C-96A3-9BDC6178A704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2618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irbis-nbuv.gov.ua/E_LIB/EIF00000037.pdf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itopys.org.ua/ukrmova/um.htm" TargetMode="External"/><Relationship Id="rId2" Type="http://schemas.openxmlformats.org/officeDocument/2006/relationships/hyperlink" Target="http://www.univer.lutsk.ua/img/facult/17/176/Hromyk.pd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znaimo.com.ua/&#1057;&#1090;&#1072;&#1088;&#1086;&#1089;&#1083;&#1086;&#1074;_&#1103;&#1085;&#1089;&#1100;&#1082;&#1072;_&#1084;&#1086;&#1074;&#1072;" TargetMode="External"/><Relationship Id="rId5" Type="http://schemas.openxmlformats.org/officeDocument/2006/relationships/hyperlink" Target="http://litopys.org.ua/ukrmova/um59.htm" TargetMode="External"/><Relationship Id="rId4" Type="http://schemas.openxmlformats.org/officeDocument/2006/relationships/hyperlink" Target="http://slavyanskiy.clan.su/forum/49-115-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pc="0" dirty="0">
                <a:latin typeface="Georgia" panose="02040502050405020303" pitchFamily="18" charset="0"/>
              </a:rPr>
              <a:t>Старослов’янська мова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835696" y="4077072"/>
            <a:ext cx="5040560" cy="17287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0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8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Wingdings 2" pitchFamily="18" charset="2"/>
              <a:buNone/>
            </a:pPr>
            <a:r>
              <a:rPr lang="en-US" sz="2400" b="1" spc="0" dirty="0">
                <a:solidFill>
                  <a:srgbClr val="FFC000"/>
                </a:solidFill>
                <a:latin typeface="Georgia" panose="02040502050405020303" pitchFamily="18" charset="0"/>
              </a:rPr>
              <a:t>MOODLE </a:t>
            </a:r>
            <a:endParaRPr lang="uk-UA" sz="2400" b="1" spc="0" dirty="0">
              <a:solidFill>
                <a:srgbClr val="FFC000"/>
              </a:solidFill>
              <a:latin typeface="Georgia" panose="02040502050405020303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spc="0" dirty="0">
                <a:solidFill>
                  <a:srgbClr val="FFC000"/>
                </a:solidFill>
                <a:latin typeface="Georgia" panose="02040502050405020303" pitchFamily="18" charset="0"/>
                <a:hlinkClick r:id="rId2"/>
              </a:rPr>
              <a:t>https://moodle.znu.edu.ua/course/view.php?id=2618</a:t>
            </a:r>
            <a:endParaRPr lang="ru-RU" sz="2400" b="1" i="1" spc="0" dirty="0">
              <a:solidFill>
                <a:srgbClr val="FFC000"/>
              </a:solidFill>
              <a:latin typeface="Georgia" panose="02040502050405020303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455938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628800"/>
            <a:ext cx="8856984" cy="5040560"/>
          </a:xfrm>
        </p:spPr>
        <p:txBody>
          <a:bodyPr>
            <a:normAutofit/>
          </a:bodyPr>
          <a:lstStyle/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Старослов’янська  писемність у східних та південних слов’ян.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Слов’янські народи та їх мови.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Слов’янські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мікромови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Мертві слов’янські мови</a:t>
            </a:r>
            <a:r>
              <a:rPr lang="en-US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Живомовна основа старослов’янської мови (сербська та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паннонська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теорії).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Теорія прабатьківщини слов’ян.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Збірники Святослава 1073 та 1076 рр.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Архангельське Євангеліє 1092 р.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Мінеї 1096, 1097 рр.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Теорія штучності старослов’янської мови.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Якісне і кількісне чергування голосних звуків.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Лексика старослов’янської мови.</a:t>
            </a:r>
          </a:p>
          <a:p>
            <a:pPr marL="45720" lvl="0" indent="0">
              <a:buNone/>
            </a:pPr>
            <a:r>
              <a:rPr lang="ru-RU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Дослідники 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старослов’янської мови.</a:t>
            </a: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pc="0" dirty="0">
                <a:latin typeface="Georgia" panose="02040502050405020303" pitchFamily="18" charset="0"/>
              </a:rPr>
              <a:t>Самостійна робота №2</a:t>
            </a:r>
          </a:p>
        </p:txBody>
      </p:sp>
    </p:spTree>
    <p:extLst>
      <p:ext uri="{BB962C8B-B14F-4D97-AF65-F5344CB8AC3E}">
        <p14:creationId xmlns:p14="http://schemas.microsoft.com/office/powerpoint/2010/main" val="89353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179512" y="332656"/>
            <a:ext cx="8712968" cy="6264696"/>
          </a:xfrm>
        </p:spPr>
        <p:txBody>
          <a:bodyPr>
            <a:normAutofit fontScale="92500" lnSpcReduction="10000"/>
          </a:bodyPr>
          <a:lstStyle/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Старослов’янські запозичення в українській літературній мові за 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семантичними ознаками (Власні назви).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Старослов’янські запозичення в українській літературній мові за 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семантичними ознаками (Міфоніми).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Старослов’янські запозичення в українській літературній мові за 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семантичними ознаками (Назви понять релігійної та церковної сфери).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Стилістичне вживання старослов’янізмів у літературі ХІХ ст. (Леся 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Українка).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Стилістичне вживання старослов’янізмів у літературі ХІХ ст. 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Т.Шевченко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Стилістичне вживання старослов’янізмів у літературі ХІХ ст. 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І.Котляревський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Стилістичне вживання старослов’янізмів у літературі ХІХ ст. 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(Г. Квітка-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Основ’яненко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Стилістичні старослов’янізми в художніх творах.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Старослов’янізми в творчості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П.Загребельного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Антропоніми в старослов’янських текстах.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Топоніми в старослов’янських текстах.</a:t>
            </a: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292115"/>
      </p:ext>
    </p:extLst>
  </p:cSld>
  <p:clrMapOvr>
    <a:masterClrMapping/>
  </p:clrMapOvr>
  <p:transition spd="slow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1844824"/>
            <a:ext cx="7272808" cy="424847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uk-UA" sz="3200" b="1" i="1" u="sng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uk-UA" sz="32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3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200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2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Леута</a:t>
            </a:r>
            <a:r>
              <a:rPr lang="uk-UA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 І. </a:t>
            </a:r>
            <a:r>
              <a:rPr lang="uk-UA" sz="32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Старослов</a:t>
            </a:r>
            <a:r>
              <a:rPr lang="ru-RU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2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янська</a:t>
            </a:r>
            <a:r>
              <a:rPr lang="uk-UA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мова. К., 2001.</a:t>
            </a:r>
          </a:p>
          <a:p>
            <a:pPr marL="45720" indent="0">
              <a:buNone/>
            </a:pPr>
            <a:r>
              <a:rPr lang="uk-UA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Майборода А. </a:t>
            </a:r>
            <a:r>
              <a:rPr lang="uk-UA" sz="32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Старослов</a:t>
            </a:r>
            <a:r>
              <a:rPr lang="ru-RU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2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янська</a:t>
            </a:r>
            <a:r>
              <a:rPr lang="uk-UA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мова. К., 1969.</a:t>
            </a:r>
          </a:p>
          <a:p>
            <a:pPr marL="45720" indent="0">
              <a:buNone/>
            </a:pPr>
            <a:r>
              <a:rPr lang="uk-UA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Станівський М. Ф. </a:t>
            </a:r>
            <a:r>
              <a:rPr lang="uk-UA" sz="32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Старослов</a:t>
            </a:r>
            <a:r>
              <a:rPr lang="ru-RU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32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янська</a:t>
            </a:r>
            <a:r>
              <a:rPr lang="uk-UA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мова. К., 1983.</a:t>
            </a:r>
          </a:p>
          <a:p>
            <a:pPr marL="45720" indent="0">
              <a:buNone/>
            </a:pPr>
            <a:endParaRPr lang="uk-UA" sz="24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pc="0" dirty="0">
                <a:latin typeface="Georgia" panose="02040502050405020303" pitchFamily="18" charset="0"/>
              </a:rPr>
              <a:t>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1477349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1000" y="1628800"/>
            <a:ext cx="8381260" cy="4896544"/>
          </a:xfrm>
        </p:spPr>
        <p:txBody>
          <a:bodyPr>
            <a:noAutofit/>
          </a:bodyPr>
          <a:lstStyle/>
          <a:p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Індивідуальне завдання  складається з  презентації  та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практичних завдань.</a:t>
            </a:r>
          </a:p>
          <a:p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індивідуальної роботи  передбачає  презентацію із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 тем. </a:t>
            </a:r>
          </a:p>
          <a:p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 включає: вступ, 2-3 питання основної частини, висновки, список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використаної літератури. </a:t>
            </a:r>
          </a:p>
          <a:p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вступі визначається актуальність теми, мета і завдання даної роботи;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 наявна або використана література. </a:t>
            </a:r>
          </a:p>
          <a:p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основній частині розкриваються 2-3 питання плану, які повинні розкрити зміст проблеми, історію становлення і сучасний стандартний стан проблеми.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Кожне питання повинно закінчуватися чітко сформульованими висновками.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pc="0" dirty="0">
                <a:latin typeface="Georgia" panose="02040502050405020303" pitchFamily="18" charset="0"/>
              </a:rPr>
              <a:t>Індивідуальне завдання</a:t>
            </a:r>
          </a:p>
        </p:txBody>
      </p:sp>
    </p:spTree>
    <p:extLst>
      <p:ext uri="{BB962C8B-B14F-4D97-AF65-F5344CB8AC3E}">
        <p14:creationId xmlns:p14="http://schemas.microsoft.com/office/powerpoint/2010/main" val="3128701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251520" y="764704"/>
            <a:ext cx="8568952" cy="4968875"/>
          </a:xfrm>
        </p:spPr>
        <p:txBody>
          <a:bodyPr>
            <a:noAutofit/>
          </a:bodyPr>
          <a:lstStyle/>
          <a:p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Важливо щоб вони мали  особистісний характер. </a:t>
            </a:r>
          </a:p>
          <a:p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літератури повинен включати не тільки підручники і посібники,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 і монографії та джерела (не менше 2). Список літератури складається з 5-7 джерел. При цитуванні обов'язково вказати джерело і сторінку, на якій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поміщено цитату. </a:t>
            </a:r>
          </a:p>
        </p:txBody>
      </p:sp>
    </p:spTree>
    <p:extLst>
      <p:ext uri="{BB962C8B-B14F-4D97-AF65-F5344CB8AC3E}">
        <p14:creationId xmlns:p14="http://schemas.microsoft.com/office/powerpoint/2010/main" val="298865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96855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uk-UA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Глаголичні пам’ятки старослов’янської писемності</a:t>
            </a:r>
            <a:r>
              <a:rPr lang="ru-RU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Київські глаголичні листки (Київський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міссал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Зографське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Євангеліє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Маріїнське Євангеліє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Ассеманійове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Євангеліє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Синайський псалтир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Синайський требник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Боянський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палімпсест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Празькі уривки 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Збірник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Клоца</a:t>
            </a: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Охрідські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листки</a:t>
            </a:r>
            <a:r>
              <a:rPr lang="uk-UA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Рильські глаголичні листки</a:t>
            </a:r>
          </a:p>
          <a:p>
            <a:pPr marL="45720" lvl="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Празькі уривки 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pc="0" dirty="0">
                <a:latin typeface="Georgia" panose="02040502050405020303" pitchFamily="18" charset="0"/>
              </a:rPr>
              <a:t>Теми презентацій</a:t>
            </a:r>
          </a:p>
        </p:txBody>
      </p:sp>
    </p:spTree>
    <p:extLst>
      <p:ext uri="{BB962C8B-B14F-4D97-AF65-F5344CB8AC3E}">
        <p14:creationId xmlns:p14="http://schemas.microsoft.com/office/powerpoint/2010/main" val="4116907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179512" y="116632"/>
            <a:ext cx="8712968" cy="655272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uk-UA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Кириличні пам’ятки старослов’янської писемності:</a:t>
            </a: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Напис царя Самуїла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Супрасльський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рукопис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Савина книга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Хіландарські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листки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Листки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Ундольського</a:t>
            </a: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Єнінський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апостол</a:t>
            </a:r>
            <a:r>
              <a:rPr lang="uk-UA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Македонський кириличний листок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Остромирове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євангеліє</a:t>
            </a: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 Збірник  Святослава 1073 р.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22. Збірник Святослава 1076 р.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23. Архангельські Мінеї 1092 р.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24. «Слово про закон і благодать» Іларіона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25. «Повчання Володимира Мономаха»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 «Києво-Печерський патерик»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 «Київський літопис» ХІІ ст.</a:t>
            </a:r>
          </a:p>
          <a:p>
            <a:pPr marL="45720" indent="0">
              <a:buNone/>
            </a:pPr>
            <a:r>
              <a:rPr lang="uk-UA" b="1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Латиномовна</a:t>
            </a:r>
            <a:r>
              <a:rPr lang="uk-UA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пам’ятка: </a:t>
            </a: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Фрезінгенські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уривки.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77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16832"/>
            <a:ext cx="8424936" cy="4464496"/>
          </a:xfrm>
        </p:spPr>
        <p:txBody>
          <a:bodyPr>
            <a:noAutofit/>
          </a:bodyPr>
          <a:lstStyle/>
          <a:p>
            <a:pPr marL="45720" indent="0">
              <a:buNone/>
            </a:pPr>
            <a:endParaRPr lang="uk-UA" b="1" i="1" u="sng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b="1" i="1" u="sng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Основна:</a:t>
            </a:r>
            <a:endParaRPr lang="uk-UA" b="1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32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Леута</a:t>
            </a:r>
            <a:r>
              <a:rPr lang="uk-UA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О.І. Старослов'янська мова.  К., Вища школа, 2001. С.21-47.</a:t>
            </a:r>
          </a:p>
          <a:p>
            <a:pPr marL="45720" indent="0">
              <a:buNone/>
            </a:pPr>
            <a:r>
              <a:rPr lang="ru-RU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Майборода А.В. Старослов'янська мова.  К., 1975. С. 10-14, 23-36.</a:t>
            </a:r>
            <a:r>
              <a:rPr lang="ru-RU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32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32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Станівський М.Ф. Старослов'янська мова.  К., 1983. С. 71-86.</a:t>
            </a: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i="1" u="sng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pc="0" dirty="0">
                <a:latin typeface="Georgia" panose="02040502050405020303" pitchFamily="18" charset="0"/>
              </a:rPr>
              <a:t>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13886566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251520" y="476672"/>
            <a:ext cx="8496944" cy="6381328"/>
          </a:xfrm>
        </p:spPr>
        <p:txBody>
          <a:bodyPr>
            <a:noAutofit/>
          </a:bodyPr>
          <a:lstStyle/>
          <a:p>
            <a:pPr marL="45720" indent="0">
              <a:buNone/>
            </a:pPr>
            <a:endParaRPr lang="ru-RU" i="1" u="sng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400" b="1" i="1" u="sng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Додаткова</a:t>
            </a:r>
            <a:r>
              <a:rPr lang="ru-RU" sz="2400" b="1" i="1" u="sng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sz="2400" b="1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Задорожний В. Як треба читати тексти кириличного письма. </a:t>
            </a:r>
            <a:r>
              <a:rPr lang="uk-UA" sz="2400" i="1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Дивослово</a:t>
            </a:r>
            <a:r>
              <a:rPr lang="uk-UA" sz="2400" i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2004. № 2.</a:t>
            </a:r>
          </a:p>
          <a:p>
            <a:pPr marL="45720" indent="0">
              <a:buNone/>
            </a:pPr>
            <a:r>
              <a:rPr lang="ru-RU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Ковальчук Г. Рукописні книги та 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стародруки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К., 2011. </a:t>
            </a:r>
            <a:r>
              <a:rPr lang="en-US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400" u="sng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Opera</a:t>
            </a:r>
            <a:r>
              <a:rPr lang="uk-UA" sz="2400" u="sng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– </a:t>
            </a:r>
          </a:p>
          <a:p>
            <a:pPr marL="45720" indent="0">
              <a:buNone/>
            </a:pPr>
            <a:r>
              <a:rPr lang="uk-UA" sz="2400" u="sng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[http://irbis-nbuv.gov.ua/E_LIB/EIF00000037.pdf]</a:t>
            </a:r>
            <a:endParaRPr lang="uk-UA" sz="24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Мирчев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К. 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Старобългарски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єзик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Велико 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Търново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2013.</a:t>
            </a:r>
            <a:r>
              <a:rPr lang="en-US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  <a:r>
              <a:rPr lang="en-US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15-20.</a:t>
            </a:r>
          </a:p>
          <a:p>
            <a:pPr marL="45720" indent="0">
              <a:buNone/>
            </a:pP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Німчук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В. КИЇВСЬКІ ГЛАГОЛИЧНІ листки. К.,</a:t>
            </a:r>
            <a:r>
              <a:rPr lang="en-US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1983.</a:t>
            </a:r>
          </a:p>
          <a:p>
            <a:pPr marL="45720" indent="0">
              <a:buNone/>
            </a:pPr>
            <a:r>
              <a:rPr lang="ru-RU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походження і розвитку слов’янської писемності. К.,1963.</a:t>
            </a: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5838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pc="0" dirty="0">
                <a:latin typeface="Georgia" panose="02040502050405020303" pitchFamily="18" charset="0"/>
              </a:rPr>
              <a:t>Мета та завдання навчальної дисципліни</a:t>
            </a:r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323528" y="1700808"/>
            <a:ext cx="7848872" cy="1728192"/>
          </a:xfrm>
          <a:prstGeom prst="wedgeRectCallout">
            <a:avLst>
              <a:gd name="adj1" fmla="val -49739"/>
              <a:gd name="adj2" fmla="val 8008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осмислення явищ і закономірностей розвитку сучасної української мови, як і інших слов’янських через вивчення давньої мертвої мови. Курс допомагає розпізнанню  старослов’янських запозичень в українській мові та старослов’янізми в художньому дискурсі багатьох письменників.</a:t>
            </a:r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990570" y="4005064"/>
            <a:ext cx="7685885" cy="2232248"/>
          </a:xfrm>
          <a:prstGeom prst="wedgeRectCallout">
            <a:avLst>
              <a:gd name="adj1" fmla="val 51163"/>
              <a:gd name="adj2" fmla="val 6539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" indent="0" algn="just">
              <a:buNone/>
            </a:pP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ознайомити студентів з фонетичним ладом, лексичним складом, морфологією та синтаксисом старослов’янської мови другої половини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ст.; спираючись на факти старослов’янської мови, подати відомості про реконструйовану праслов’янську мову, з якої розвинулись сучасні слов’янські мови; сформувати переконання, про мову як продукт тривалого історичного розвитку, отже факти її сучасного стану слід шукати в її витоках.</a:t>
            </a:r>
          </a:p>
        </p:txBody>
      </p:sp>
    </p:spTree>
    <p:extLst>
      <p:ext uri="{BB962C8B-B14F-4D97-AF65-F5344CB8AC3E}">
        <p14:creationId xmlns:p14="http://schemas.microsoft.com/office/powerpoint/2010/main" val="350080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spc="0" dirty="0">
                <a:latin typeface="Georgia" panose="02040502050405020303" pitchFamily="18" charset="0"/>
              </a:rPr>
              <a:t>У результаті вивчення навчальної дисципліни студент повинен</a:t>
            </a:r>
            <a:r>
              <a:rPr lang="en-US" sz="2800" spc="0" dirty="0">
                <a:latin typeface="Georgia" panose="02040502050405020303" pitchFamily="18" charset="0"/>
              </a:rPr>
              <a:t> </a:t>
            </a:r>
            <a:r>
              <a:rPr lang="uk-UA" sz="2800" spc="0" dirty="0">
                <a:latin typeface="Georgia" panose="02040502050405020303" pitchFamily="18" charset="0"/>
              </a:rPr>
              <a:t>знати:</a:t>
            </a:r>
            <a:endParaRPr lang="uk-UA" sz="2800" spc="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61735609"/>
              </p:ext>
            </p:extLst>
          </p:nvPr>
        </p:nvGraphicFramePr>
        <p:xfrm>
          <a:off x="179512" y="1628800"/>
          <a:ext cx="878497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0698514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spc="0" dirty="0">
                <a:latin typeface="Georgia" panose="02040502050405020303" pitchFamily="18" charset="0"/>
              </a:rPr>
              <a:t>У результаті вивчення навчальної дисципліни студент повинен</a:t>
            </a:r>
            <a:r>
              <a:rPr lang="en-US" sz="2800" spc="0" dirty="0">
                <a:latin typeface="Georgia" panose="02040502050405020303" pitchFamily="18" charset="0"/>
              </a:rPr>
              <a:t> </a:t>
            </a:r>
            <a:r>
              <a:rPr lang="uk-UA" sz="2800" spc="0" dirty="0">
                <a:latin typeface="Georgia" panose="02040502050405020303" pitchFamily="18" charset="0"/>
              </a:rPr>
              <a:t>уміти:</a:t>
            </a:r>
            <a:endParaRPr lang="uk-UA" sz="2800" spc="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22464321"/>
              </p:ext>
            </p:extLst>
          </p:nvPr>
        </p:nvGraphicFramePr>
        <p:xfrm>
          <a:off x="179512" y="1628800"/>
          <a:ext cx="871296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0547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2060848"/>
            <a:ext cx="7344816" cy="4176464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uk-UA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Леута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 І. 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Старослов</a:t>
            </a:r>
            <a:r>
              <a:rPr lang="ru-RU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янська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мова. К.</a:t>
            </a:r>
            <a:r>
              <a:rPr lang="ru-RU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Інкос</a:t>
            </a:r>
            <a:r>
              <a:rPr lang="ru-RU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2007. 255 с.</a:t>
            </a:r>
          </a:p>
          <a:p>
            <a:pPr marL="45720" indent="0" algn="just">
              <a:buNone/>
            </a:pP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Майборода А. 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Старослов</a:t>
            </a:r>
            <a:r>
              <a:rPr lang="ru-RU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янська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мова. К.: Вища школа, 1969. 267 с.</a:t>
            </a:r>
          </a:p>
          <a:p>
            <a:pPr marL="45720" indent="0" algn="just">
              <a:buNone/>
            </a:pP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3.Станівський М. Ф. 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Старослов</a:t>
            </a:r>
            <a:r>
              <a:rPr lang="ru-RU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янська</a:t>
            </a:r>
            <a:r>
              <a:rPr lang="uk-UA" sz="2400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мова.  К.: Наукова думка, 1983. 253 с.</a:t>
            </a:r>
          </a:p>
          <a:p>
            <a:pPr algn="just"/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pc="0" dirty="0">
                <a:latin typeface="Georgia" panose="02040502050405020303" pitchFamily="18" charset="0"/>
              </a:rPr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520147946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4294967295"/>
          </p:nvPr>
        </p:nvSpPr>
        <p:spPr>
          <a:xfrm>
            <a:off x="179512" y="188640"/>
            <a:ext cx="8352928" cy="4536504"/>
          </a:xfrm>
        </p:spPr>
        <p:txBody>
          <a:bodyPr>
            <a:noAutofit/>
          </a:bodyPr>
          <a:lstStyle/>
          <a:p>
            <a:pPr marL="45720" indent="0">
              <a:buNone/>
            </a:pPr>
            <a:endParaRPr lang="uk-UA" sz="16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 ресурси 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Громик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Ю. В. Старослов’янська мова. Збірник вправ та завдань. </a:t>
            </a:r>
            <a:r>
              <a:rPr lang="en-US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URL: </a:t>
            </a:r>
            <a:r>
              <a:rPr lang="uk-UA" u="sng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http://www.univer.lutsk.ua/img/facult/17/176/Hromyk.pdf</a:t>
            </a:r>
            <a:endParaRPr lang="uk-UA" u="sng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en-US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ЕНЦИКЛОПЕДІЇ «УКРАЇНСЬКА МОВА». </a:t>
            </a:r>
            <a:r>
              <a:rPr lang="en-US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URL: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u="sng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http://litopys.org.ua/ukrmova/um.htm</a:t>
            </a:r>
            <a:endParaRPr lang="uk-UA" u="sng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en-US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Словник старослов’янської мови. </a:t>
            </a:r>
            <a:r>
              <a:rPr lang="en-US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URL: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u="sng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http://slavyanskiy.clan.su/forum/49-115-1</a:t>
            </a:r>
            <a:endParaRPr lang="uk-UA" u="sng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Палеографія. </a:t>
            </a:r>
            <a:r>
              <a:rPr lang="en-US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URL: </a:t>
            </a:r>
            <a:r>
              <a:rPr lang="ru-RU" u="sng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Opera</a:t>
            </a:r>
            <a:r>
              <a:rPr lang="uk-UA" u="sng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 - [Палеографія. Українська мова. </a:t>
            </a:r>
            <a:r>
              <a:rPr lang="ru-RU" u="sng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Енциклопедія</a:t>
            </a:r>
            <a:r>
              <a:rPr lang="ru-RU" u="sng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.]</a:t>
            </a:r>
            <a:endParaRPr lang="ru-RU" u="sng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Старослов’янська мова. </a:t>
            </a:r>
            <a:r>
              <a:rPr lang="en-US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URL: </a:t>
            </a:r>
            <a:r>
              <a:rPr lang="uk-UA" u="sng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Opera</a:t>
            </a:r>
            <a:r>
              <a:rPr lang="uk-UA" u="sng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 - [Старослов'янська мова]</a:t>
            </a:r>
            <a:endParaRPr lang="uk-UA" u="sng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uk-UA" sz="1600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761950"/>
      </p:ext>
    </p:extLst>
  </p:cSld>
  <p:clrMapOvr>
    <a:masterClrMapping/>
  </p:clrMapOvr>
  <p:transition spd="slow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uk-UA" b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Фонетичні процеси старослов’янської мови ІХ-ХІІ ст.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pc="0" dirty="0">
                <a:latin typeface="Georgia" panose="02040502050405020303" pitchFamily="18" charset="0"/>
              </a:rPr>
              <a:t>Самостійна робота до розділу 1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022673466"/>
              </p:ext>
            </p:extLst>
          </p:nvPr>
        </p:nvGraphicFramePr>
        <p:xfrm>
          <a:off x="179512" y="2132856"/>
          <a:ext cx="8784976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825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І. Законспектувати: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Статтю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Півторак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Г.П. Занепад редукованих ъ, ь і його вплив на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фонологічних систем слов’янських мов. </a:t>
            </a:r>
            <a:r>
              <a:rPr lang="uk-UA" i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Мовознавство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2–3. С. 3–14.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Статтю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Задорожнього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В.  Як треба читати тексти кириличного письма. </a:t>
            </a:r>
          </a:p>
          <a:p>
            <a:pPr marL="45720" indent="0">
              <a:buNone/>
            </a:pPr>
            <a:r>
              <a:rPr lang="uk-UA" i="1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Дивослово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2004. №2.</a:t>
            </a: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ІІ. Користуючись схемою (див.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Леута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О.І., Гончаров В.І. Старослов’янська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мова. Збірник вправ і практичних завдань. К., 2004. С. 141), зробіть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графічний та фонетичний аналіз слів (там же, с. 50 завдання № 6).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pc="0" dirty="0">
                <a:latin typeface="Georgia" panose="02040502050405020303" pitchFamily="18" charset="0"/>
              </a:rPr>
              <a:t>завдання</a:t>
            </a:r>
          </a:p>
        </p:txBody>
      </p:sp>
    </p:spTree>
    <p:extLst>
      <p:ext uri="{BB962C8B-B14F-4D97-AF65-F5344CB8AC3E}">
        <p14:creationId xmlns:p14="http://schemas.microsoft.com/office/powerpoint/2010/main" val="272889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475252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Майборода А.В., Коломієць Л.І. Старослов’янська мова: Збірник вправ і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завдань. К., 1992. 166 с.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Леута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 І. Старослов’янська мова. К., 2001.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Майборода А. В. Старослов’янська мова. К., 1972.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Німчук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В.В. Про графіку та правопис як елементи етнічної культури. </a:t>
            </a:r>
          </a:p>
          <a:p>
            <a:pPr marL="45720" indent="0">
              <a:buNone/>
            </a:pPr>
            <a:r>
              <a:rPr lang="uk-UA" i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Мовознавство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1990. № 6; 1991. № 1, 2, 3.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pc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Півторак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Г.П. Занепад редукованих ъ, ь і його вплив на формування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фонологічних систем слов’янських мов. </a:t>
            </a:r>
            <a:r>
              <a:rPr lang="uk-UA" i="1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Мовознавство</a:t>
            </a: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1998.  № 2–3. 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3–14.</a:t>
            </a:r>
          </a:p>
          <a:p>
            <a:pPr marL="45720" indent="0">
              <a:buNone/>
            </a:pPr>
            <a:r>
              <a:rPr lang="uk-UA" spc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45720" indent="0">
              <a:buNone/>
            </a:pPr>
            <a:endParaRPr lang="uk-UA" spc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dirty="0">
                <a:latin typeface="Georgia" panose="02040502050405020303" pitchFamily="18" charset="0"/>
              </a:rPr>
              <a:t>Для виконання самостійної роботи з названої теми необхідно використовувати наступну літературу:</a:t>
            </a:r>
          </a:p>
        </p:txBody>
      </p:sp>
    </p:spTree>
    <p:extLst>
      <p:ext uri="{BB962C8B-B14F-4D97-AF65-F5344CB8AC3E}">
        <p14:creationId xmlns:p14="http://schemas.microsoft.com/office/powerpoint/2010/main" val="186468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544</TotalTime>
  <Words>1460</Words>
  <Application>Microsoft Office PowerPoint</Application>
  <PresentationFormat>Экран (4:3)</PresentationFormat>
  <Paragraphs>175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Franklin Gothic Medium</vt:lpstr>
      <vt:lpstr>Georgia</vt:lpstr>
      <vt:lpstr>Times New Roman</vt:lpstr>
      <vt:lpstr>Wingdings</vt:lpstr>
      <vt:lpstr>Wingdings 2</vt:lpstr>
      <vt:lpstr>Сетка</vt:lpstr>
      <vt:lpstr>Старослов’янська мова</vt:lpstr>
      <vt:lpstr>Мета та завдання навчальної дисципліни</vt:lpstr>
      <vt:lpstr>У результаті вивчення навчальної дисципліни студент повинен знати:</vt:lpstr>
      <vt:lpstr>У результаті вивчення навчальної дисципліни студент повинен уміти:</vt:lpstr>
      <vt:lpstr>Рекомендована література</vt:lpstr>
      <vt:lpstr>Презентация PowerPoint</vt:lpstr>
      <vt:lpstr>Самостійна робота до розділу 1</vt:lpstr>
      <vt:lpstr>завдання</vt:lpstr>
      <vt:lpstr>Для виконання самостійної роботи з названої теми необхідно використовувати наступну літературу:</vt:lpstr>
      <vt:lpstr>Самостійна робота №2</vt:lpstr>
      <vt:lpstr>Презентация PowerPoint</vt:lpstr>
      <vt:lpstr>література</vt:lpstr>
      <vt:lpstr>Індивідуальне завдання</vt:lpstr>
      <vt:lpstr>Презентация PowerPoint</vt:lpstr>
      <vt:lpstr>Теми презентацій</vt:lpstr>
      <vt:lpstr>Презентация PowerPoint</vt:lpstr>
      <vt:lpstr>література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Старослов’янська мова</dc:title>
  <dc:creator>Windows User</dc:creator>
  <cp:lastModifiedBy>Ирина</cp:lastModifiedBy>
  <cp:revision>31</cp:revision>
  <dcterms:created xsi:type="dcterms:W3CDTF">2022-02-11T20:23:51Z</dcterms:created>
  <dcterms:modified xsi:type="dcterms:W3CDTF">2025-11-17T07:42:24Z</dcterms:modified>
</cp:coreProperties>
</file>