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293" r:id="rId5"/>
    <p:sldId id="309" r:id="rId6"/>
    <p:sldId id="294" r:id="rId7"/>
    <p:sldId id="307" r:id="rId8"/>
    <p:sldId id="295" r:id="rId9"/>
    <p:sldId id="308" r:id="rId10"/>
    <p:sldId id="311" r:id="rId11"/>
    <p:sldId id="257" r:id="rId12"/>
    <p:sldId id="259" r:id="rId13"/>
    <p:sldId id="300" r:id="rId14"/>
    <p:sldId id="302" r:id="rId15"/>
    <p:sldId id="261" r:id="rId16"/>
    <p:sldId id="304" r:id="rId17"/>
    <p:sldId id="299" r:id="rId18"/>
    <p:sldId id="303" r:id="rId19"/>
    <p:sldId id="298" r:id="rId20"/>
    <p:sldId id="258" r:id="rId21"/>
    <p:sldId id="267" r:id="rId22"/>
    <p:sldId id="310" r:id="rId23"/>
    <p:sldId id="271" r:id="rId24"/>
    <p:sldId id="263" r:id="rId25"/>
    <p:sldId id="296" r:id="rId26"/>
    <p:sldId id="29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3394" autoAdjust="0"/>
  </p:normalViewPr>
  <p:slideViewPr>
    <p:cSldViewPr>
      <p:cViewPr>
        <p:scale>
          <a:sx n="80" d="100"/>
          <a:sy n="80" d="100"/>
        </p:scale>
        <p:origin x="-78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71DD5-5BD4-49B3-95F4-4904805874D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ACDC5C-944D-4030-AA04-5AB242276281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b="0" i="0" dirty="0" err="1" smtClean="0"/>
            <a:t>Взаємини</a:t>
          </a:r>
          <a:r>
            <a:rPr lang="ru-RU" b="0" i="0" dirty="0" smtClean="0"/>
            <a:t> з </a:t>
          </a:r>
          <a:r>
            <a:rPr lang="ru-RU" b="0" i="0" dirty="0" err="1" smtClean="0"/>
            <a:t>дорослим</a:t>
          </a:r>
          <a:endParaRPr lang="ru-RU" dirty="0"/>
        </a:p>
      </dgm:t>
    </dgm:pt>
    <dgm:pt modelId="{80CE4A1B-E8BB-4560-A2F3-078F65985FC4}" type="parTrans" cxnId="{6B92395B-7051-4E75-848F-7E2FA4010C39}">
      <dgm:prSet/>
      <dgm:spPr/>
      <dgm:t>
        <a:bodyPr/>
        <a:lstStyle/>
        <a:p>
          <a:endParaRPr lang="ru-RU"/>
        </a:p>
      </dgm:t>
    </dgm:pt>
    <dgm:pt modelId="{A94EFA56-88D4-4A37-93FA-2B0EDE932CA9}" type="sibTrans" cxnId="{6B92395B-7051-4E75-848F-7E2FA4010C39}">
      <dgm:prSet/>
      <dgm:spPr/>
      <dgm:t>
        <a:bodyPr/>
        <a:lstStyle/>
        <a:p>
          <a:endParaRPr lang="ru-RU"/>
        </a:p>
      </dgm:t>
    </dgm:pt>
    <dgm:pt modelId="{97251902-CCA0-4F3D-8F4C-815E9916C054}">
      <dgm:prSet phldrT="[Текст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sz="2400" b="0" i="0" dirty="0" err="1" smtClean="0"/>
            <a:t>копіювання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діяльності</a:t>
          </a:r>
          <a:r>
            <a:rPr lang="ru-RU" sz="2400" b="0" i="0" dirty="0" smtClean="0"/>
            <a:t> значимого </a:t>
          </a:r>
          <a:r>
            <a:rPr lang="ru-RU" sz="2400" b="0" i="0" dirty="0" err="1" smtClean="0"/>
            <a:t>дорослого</a:t>
          </a:r>
          <a:endParaRPr lang="ru-RU" sz="2400" dirty="0"/>
        </a:p>
      </dgm:t>
    </dgm:pt>
    <dgm:pt modelId="{E5F47D65-25F4-48C9-8038-E9A17E972BB1}" type="parTrans" cxnId="{C40F9A64-EA39-43EA-A98A-81133B16BAB0}">
      <dgm:prSet/>
      <dgm:spPr/>
      <dgm:t>
        <a:bodyPr/>
        <a:lstStyle/>
        <a:p>
          <a:endParaRPr lang="ru-RU"/>
        </a:p>
      </dgm:t>
    </dgm:pt>
    <dgm:pt modelId="{DCC2FEA0-F54E-435F-8BCE-076C6C792BA5}" type="sibTrans" cxnId="{C40F9A64-EA39-43EA-A98A-81133B16BAB0}">
      <dgm:prSet/>
      <dgm:spPr/>
      <dgm:t>
        <a:bodyPr/>
        <a:lstStyle/>
        <a:p>
          <a:endParaRPr lang="ru-RU"/>
        </a:p>
      </dgm:t>
    </dgm:pt>
    <dgm:pt modelId="{51BFCF04-ECE5-4CAC-A70C-37D2D900CA94}">
      <dgm:prSet phldrT="[Текст]" custT="1"/>
      <dgm:spPr>
        <a:solidFill>
          <a:srgbClr val="FFC000">
            <a:alpha val="90000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i="0" dirty="0" err="1" smtClean="0"/>
            <a:t>ставлення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великої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кількості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запитань</a:t>
          </a:r>
          <a:endParaRPr lang="ru-RU" sz="2400" dirty="0" smtClean="0"/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34C115C6-963C-4AA8-9B90-730443125EDB}" type="parTrans" cxnId="{EDD5775B-A1B3-4A28-B3C0-6A15145A3732}">
      <dgm:prSet/>
      <dgm:spPr/>
      <dgm:t>
        <a:bodyPr/>
        <a:lstStyle/>
        <a:p>
          <a:endParaRPr lang="ru-RU"/>
        </a:p>
      </dgm:t>
    </dgm:pt>
    <dgm:pt modelId="{A8F74E37-420B-4EAF-865F-01BA99903573}" type="sibTrans" cxnId="{EDD5775B-A1B3-4A28-B3C0-6A15145A3732}">
      <dgm:prSet/>
      <dgm:spPr/>
      <dgm:t>
        <a:bodyPr/>
        <a:lstStyle/>
        <a:p>
          <a:endParaRPr lang="ru-RU"/>
        </a:p>
      </dgm:t>
    </dgm:pt>
    <dgm:pt modelId="{68DBC5C3-FEA8-48C2-9FCF-A8504D9E416C}">
      <dgm:prSet phldrT="[Текст]"/>
      <dgm:spPr>
        <a:solidFill>
          <a:srgbClr val="002060"/>
        </a:solidFill>
      </dgm:spPr>
      <dgm:t>
        <a:bodyPr/>
        <a:lstStyle/>
        <a:p>
          <a:r>
            <a:rPr lang="ru-RU" b="0" i="0" dirty="0" err="1" smtClean="0"/>
            <a:t>Взаємини</a:t>
          </a:r>
          <a:r>
            <a:rPr lang="ru-RU" b="0" i="0" dirty="0" smtClean="0"/>
            <a:t> з </a:t>
          </a:r>
          <a:r>
            <a:rPr lang="ru-RU" b="0" i="0" dirty="0" err="1" smtClean="0"/>
            <a:t>однолітками</a:t>
          </a:r>
          <a:endParaRPr lang="ru-RU" dirty="0"/>
        </a:p>
      </dgm:t>
    </dgm:pt>
    <dgm:pt modelId="{EC728B12-0F74-4E63-8FC5-8E63C404DA87}" type="parTrans" cxnId="{98727B88-E306-4A26-BC09-387709520CF6}">
      <dgm:prSet/>
      <dgm:spPr/>
      <dgm:t>
        <a:bodyPr/>
        <a:lstStyle/>
        <a:p>
          <a:endParaRPr lang="ru-RU"/>
        </a:p>
      </dgm:t>
    </dgm:pt>
    <dgm:pt modelId="{3CB468DB-79F5-4A0C-B9CE-27EACC18FBC2}" type="sibTrans" cxnId="{98727B88-E306-4A26-BC09-387709520CF6}">
      <dgm:prSet/>
      <dgm:spPr/>
      <dgm:t>
        <a:bodyPr/>
        <a:lstStyle/>
        <a:p>
          <a:endParaRPr lang="ru-RU"/>
        </a:p>
      </dgm:t>
    </dgm:pt>
    <dgm:pt modelId="{7FE24B7B-3B70-406E-B5B7-D1315029DCFA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ru-RU" sz="2400" b="0" i="0" dirty="0" err="1" smtClean="0"/>
            <a:t>взаємини</a:t>
          </a:r>
          <a:r>
            <a:rPr lang="ru-RU" sz="2400" b="0" i="0" dirty="0" smtClean="0"/>
            <a:t> з </a:t>
          </a:r>
          <a:r>
            <a:rPr lang="ru-RU" sz="2400" b="0" i="0" dirty="0" err="1" smtClean="0"/>
            <a:t>позицій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рівності</a:t>
          </a:r>
          <a:endParaRPr lang="ru-RU" sz="2400" dirty="0"/>
        </a:p>
      </dgm:t>
    </dgm:pt>
    <dgm:pt modelId="{D5476CA6-781A-44ED-A249-E6871EDF5FE8}" type="parTrans" cxnId="{45245783-9CD0-45DF-B196-8D8A2DA904F0}">
      <dgm:prSet/>
      <dgm:spPr/>
      <dgm:t>
        <a:bodyPr/>
        <a:lstStyle/>
        <a:p>
          <a:endParaRPr lang="ru-RU"/>
        </a:p>
      </dgm:t>
    </dgm:pt>
    <dgm:pt modelId="{DD969BB7-87C0-4CE7-AA3E-2B173E971136}" type="sibTrans" cxnId="{45245783-9CD0-45DF-B196-8D8A2DA904F0}">
      <dgm:prSet/>
      <dgm:spPr/>
      <dgm:t>
        <a:bodyPr/>
        <a:lstStyle/>
        <a:p>
          <a:endParaRPr lang="ru-RU"/>
        </a:p>
      </dgm:t>
    </dgm:pt>
    <dgm:pt modelId="{55250A4F-6C4F-4481-8C9D-2C2E3D0D5B04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uk-UA" sz="2400" dirty="0" smtClean="0"/>
            <a:t>поява статусу: лідери та аутсайдери</a:t>
          </a:r>
          <a:endParaRPr lang="ru-RU" sz="2400" dirty="0"/>
        </a:p>
      </dgm:t>
    </dgm:pt>
    <dgm:pt modelId="{B518AFDF-4787-42AD-B8F1-E4ED0B64E535}" type="parTrans" cxnId="{A35A4F12-9B51-4493-B690-3330954CD7EE}">
      <dgm:prSet/>
      <dgm:spPr/>
      <dgm:t>
        <a:bodyPr/>
        <a:lstStyle/>
        <a:p>
          <a:endParaRPr lang="ru-RU"/>
        </a:p>
      </dgm:t>
    </dgm:pt>
    <dgm:pt modelId="{A5CD5F20-9D64-4A6E-AF0E-3B32C7283F63}" type="sibTrans" cxnId="{A35A4F12-9B51-4493-B690-3330954CD7EE}">
      <dgm:prSet/>
      <dgm:spPr/>
      <dgm:t>
        <a:bodyPr/>
        <a:lstStyle/>
        <a:p>
          <a:endParaRPr lang="ru-RU"/>
        </a:p>
      </dgm:t>
    </dgm:pt>
    <dgm:pt modelId="{3598F793-2DD7-4BCA-91BA-3782B6E79AE9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sz="2400" b="0" i="0" dirty="0" err="1" smtClean="0"/>
            <a:t>взаємини</a:t>
          </a:r>
          <a:r>
            <a:rPr lang="ru-RU" sz="2400" b="0" i="0" dirty="0" smtClean="0"/>
            <a:t> на </a:t>
          </a:r>
          <a:r>
            <a:rPr lang="ru-RU" sz="2400" b="0" i="0" dirty="0" err="1" smtClean="0"/>
            <a:t>основі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підкорення</a:t>
          </a:r>
          <a:endParaRPr lang="ru-RU" sz="2400" dirty="0"/>
        </a:p>
      </dgm:t>
    </dgm:pt>
    <dgm:pt modelId="{267F0F3F-D030-449C-A027-286701E064D6}" type="parTrans" cxnId="{5F8ACB8E-69D1-4060-93C1-61E10E5D82F0}">
      <dgm:prSet/>
      <dgm:spPr/>
      <dgm:t>
        <a:bodyPr/>
        <a:lstStyle/>
        <a:p>
          <a:endParaRPr lang="ru-RU"/>
        </a:p>
      </dgm:t>
    </dgm:pt>
    <dgm:pt modelId="{98888937-2612-42B0-9D16-0E90CBECA2FB}" type="sibTrans" cxnId="{5F8ACB8E-69D1-4060-93C1-61E10E5D82F0}">
      <dgm:prSet/>
      <dgm:spPr/>
      <dgm:t>
        <a:bodyPr/>
        <a:lstStyle/>
        <a:p>
          <a:endParaRPr lang="ru-RU"/>
        </a:p>
      </dgm:t>
    </dgm:pt>
    <dgm:pt modelId="{1112A18D-FD98-415B-A046-4AAD110D54CF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ru-RU" sz="2400" b="0" i="0" dirty="0" err="1" smtClean="0"/>
            <a:t>поява</a:t>
          </a:r>
          <a:r>
            <a:rPr lang="ru-RU" sz="2400" b="0" i="0" dirty="0" smtClean="0"/>
            <a:t> перших </a:t>
          </a:r>
          <a:r>
            <a:rPr lang="ru-RU" sz="2400" b="0" i="0" dirty="0" err="1" smtClean="0"/>
            <a:t>нестійких</a:t>
          </a:r>
          <a:r>
            <a:rPr lang="ru-RU" sz="2400" b="0" i="0" dirty="0" smtClean="0"/>
            <a:t>, </a:t>
          </a:r>
          <a:r>
            <a:rPr lang="ru-RU" sz="2400" b="0" i="0" dirty="0" err="1" smtClean="0"/>
            <a:t>переважно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одностатевих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угрупувань</a:t>
          </a:r>
          <a:endParaRPr lang="ru-RU" sz="2400" dirty="0"/>
        </a:p>
      </dgm:t>
    </dgm:pt>
    <dgm:pt modelId="{7E23385B-BDFD-4172-AEF1-FE7A97A4E26D}" type="parTrans" cxnId="{2EB02EDA-DB35-451C-AF9F-86455F599F5D}">
      <dgm:prSet/>
      <dgm:spPr/>
      <dgm:t>
        <a:bodyPr/>
        <a:lstStyle/>
        <a:p>
          <a:endParaRPr lang="ru-RU"/>
        </a:p>
      </dgm:t>
    </dgm:pt>
    <dgm:pt modelId="{18E1068E-55FE-46A3-8648-D6C93E450721}" type="sibTrans" cxnId="{2EB02EDA-DB35-451C-AF9F-86455F599F5D}">
      <dgm:prSet/>
      <dgm:spPr/>
      <dgm:t>
        <a:bodyPr/>
        <a:lstStyle/>
        <a:p>
          <a:endParaRPr lang="ru-RU"/>
        </a:p>
      </dgm:t>
    </dgm:pt>
    <dgm:pt modelId="{E9EAF27C-5C7A-430C-8829-2ACF585948ED}" type="pres">
      <dgm:prSet presAssocID="{99971DD5-5BD4-49B3-95F4-4904805874D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328A3F-4B95-42C8-96D8-9F9A152A4862}" type="pres">
      <dgm:prSet presAssocID="{D1ACDC5C-944D-4030-AA04-5AB242276281}" presName="root" presStyleCnt="0"/>
      <dgm:spPr/>
    </dgm:pt>
    <dgm:pt modelId="{293A4D15-C6F6-4276-B608-7F082F37D8BC}" type="pres">
      <dgm:prSet presAssocID="{D1ACDC5C-944D-4030-AA04-5AB242276281}" presName="rootComposite" presStyleCnt="0"/>
      <dgm:spPr/>
    </dgm:pt>
    <dgm:pt modelId="{65141B53-691E-474D-BC08-876F244DBB9A}" type="pres">
      <dgm:prSet presAssocID="{D1ACDC5C-944D-4030-AA04-5AB242276281}" presName="rootText" presStyleLbl="node1" presStyleIdx="0" presStyleCnt="2" custScaleX="173252" custLinFactNeighborX="-42651" custLinFactNeighborY="-179"/>
      <dgm:spPr/>
      <dgm:t>
        <a:bodyPr/>
        <a:lstStyle/>
        <a:p>
          <a:endParaRPr lang="ru-RU"/>
        </a:p>
      </dgm:t>
    </dgm:pt>
    <dgm:pt modelId="{DE97B207-BEFB-4387-BDB9-F8687DE58714}" type="pres">
      <dgm:prSet presAssocID="{D1ACDC5C-944D-4030-AA04-5AB242276281}" presName="rootConnector" presStyleLbl="node1" presStyleIdx="0" presStyleCnt="2"/>
      <dgm:spPr/>
      <dgm:t>
        <a:bodyPr/>
        <a:lstStyle/>
        <a:p>
          <a:endParaRPr lang="ru-RU"/>
        </a:p>
      </dgm:t>
    </dgm:pt>
    <dgm:pt modelId="{CD8793C0-5457-407C-BE43-48966AEEEE91}" type="pres">
      <dgm:prSet presAssocID="{D1ACDC5C-944D-4030-AA04-5AB242276281}" presName="childShape" presStyleCnt="0"/>
      <dgm:spPr/>
    </dgm:pt>
    <dgm:pt modelId="{9CDA9AF0-15B0-4ED9-919E-E0164FA27C96}" type="pres">
      <dgm:prSet presAssocID="{E5F47D65-25F4-48C9-8038-E9A17E972BB1}" presName="Name13" presStyleLbl="parChTrans1D2" presStyleIdx="0" presStyleCnt="6"/>
      <dgm:spPr/>
      <dgm:t>
        <a:bodyPr/>
        <a:lstStyle/>
        <a:p>
          <a:endParaRPr lang="ru-RU"/>
        </a:p>
      </dgm:t>
    </dgm:pt>
    <dgm:pt modelId="{132B018C-5092-4985-B8C0-FB95D4217F9E}" type="pres">
      <dgm:prSet presAssocID="{97251902-CCA0-4F3D-8F4C-815E9916C054}" presName="childText" presStyleLbl="bgAcc1" presStyleIdx="0" presStyleCnt="6" custScaleX="198040" custLinFactNeighborX="-28534" custLinFactNeighborY="-6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BE781-8CC1-4173-A53C-9AFA7E5B6DA4}" type="pres">
      <dgm:prSet presAssocID="{267F0F3F-D030-449C-A027-286701E064D6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26D2AC8-38FF-4E5B-8C6F-4EB8E4A3C313}" type="pres">
      <dgm:prSet presAssocID="{3598F793-2DD7-4BCA-91BA-3782B6E79AE9}" presName="childText" presStyleLbl="bgAcc1" presStyleIdx="1" presStyleCnt="6" custScaleX="189915" custLinFactNeighborX="-24408" custLinFactNeighborY="-12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82F05-8782-4F6A-A39A-4644DCFCF800}" type="pres">
      <dgm:prSet presAssocID="{34C115C6-963C-4AA8-9B90-730443125EDB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D2C949E-D062-442B-A190-83EB82C39AB6}" type="pres">
      <dgm:prSet presAssocID="{51BFCF04-ECE5-4CAC-A70C-37D2D900CA94}" presName="childText" presStyleLbl="bgAcc1" presStyleIdx="2" presStyleCnt="6" custScaleX="190335" custLinFactNeighborX="-20282" custLinFactNeighborY="-12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C13A2-6E67-4579-8A42-94C06C187E61}" type="pres">
      <dgm:prSet presAssocID="{68DBC5C3-FEA8-48C2-9FCF-A8504D9E416C}" presName="root" presStyleCnt="0"/>
      <dgm:spPr/>
    </dgm:pt>
    <dgm:pt modelId="{1D563899-C5E9-4E38-97F6-68C34332509D}" type="pres">
      <dgm:prSet presAssocID="{68DBC5C3-FEA8-48C2-9FCF-A8504D9E416C}" presName="rootComposite" presStyleCnt="0"/>
      <dgm:spPr/>
    </dgm:pt>
    <dgm:pt modelId="{880C1E6C-4855-4069-9542-C1FBFB42EF51}" type="pres">
      <dgm:prSet presAssocID="{68DBC5C3-FEA8-48C2-9FCF-A8504D9E416C}" presName="rootText" presStyleLbl="node1" presStyleIdx="1" presStyleCnt="2" custScaleX="174318"/>
      <dgm:spPr/>
      <dgm:t>
        <a:bodyPr/>
        <a:lstStyle/>
        <a:p>
          <a:endParaRPr lang="ru-RU"/>
        </a:p>
      </dgm:t>
    </dgm:pt>
    <dgm:pt modelId="{A9779247-C03D-4306-B317-3C51941E695E}" type="pres">
      <dgm:prSet presAssocID="{68DBC5C3-FEA8-48C2-9FCF-A8504D9E416C}" presName="rootConnector" presStyleLbl="node1" presStyleIdx="1" presStyleCnt="2"/>
      <dgm:spPr/>
      <dgm:t>
        <a:bodyPr/>
        <a:lstStyle/>
        <a:p>
          <a:endParaRPr lang="ru-RU"/>
        </a:p>
      </dgm:t>
    </dgm:pt>
    <dgm:pt modelId="{78576AC4-9576-45FD-A713-8BDF8709B91E}" type="pres">
      <dgm:prSet presAssocID="{68DBC5C3-FEA8-48C2-9FCF-A8504D9E416C}" presName="childShape" presStyleCnt="0"/>
      <dgm:spPr/>
    </dgm:pt>
    <dgm:pt modelId="{46CD4798-BB8E-4460-8266-7A403715D95A}" type="pres">
      <dgm:prSet presAssocID="{7E23385B-BDFD-4172-AEF1-FE7A97A4E26D}" presName="Name13" presStyleLbl="parChTrans1D2" presStyleIdx="3" presStyleCnt="6"/>
      <dgm:spPr/>
      <dgm:t>
        <a:bodyPr/>
        <a:lstStyle/>
        <a:p>
          <a:endParaRPr lang="ru-RU"/>
        </a:p>
      </dgm:t>
    </dgm:pt>
    <dgm:pt modelId="{2A163970-6CA2-491B-9E29-0929C62D5B50}" type="pres">
      <dgm:prSet presAssocID="{1112A18D-FD98-415B-A046-4AAD110D54CF}" presName="childText" presStyleLbl="bgAcc1" presStyleIdx="3" presStyleCnt="6" custScaleX="203813" custScaleY="124474" custLinFactNeighborX="-1444" custLinFactNeighborY="-6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0D9A1-22E8-4CFF-9C44-0D90E112FBC7}" type="pres">
      <dgm:prSet presAssocID="{D5476CA6-781A-44ED-A249-E6871EDF5FE8}" presName="Name13" presStyleLbl="parChTrans1D2" presStyleIdx="4" presStyleCnt="6"/>
      <dgm:spPr/>
      <dgm:t>
        <a:bodyPr/>
        <a:lstStyle/>
        <a:p>
          <a:endParaRPr lang="ru-RU"/>
        </a:p>
      </dgm:t>
    </dgm:pt>
    <dgm:pt modelId="{72247435-46A6-4DC5-BA8D-BC12091DC830}" type="pres">
      <dgm:prSet presAssocID="{7FE24B7B-3B70-406E-B5B7-D1315029DCFA}" presName="childText" presStyleLbl="bgAcc1" presStyleIdx="4" presStyleCnt="6" custScaleX="177760" custLinFactNeighborX="6809" custLinFactNeighborY="-5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91FCA-5E50-4021-ACD7-6B8202C70600}" type="pres">
      <dgm:prSet presAssocID="{B518AFDF-4787-42AD-B8F1-E4ED0B64E535}" presName="Name13" presStyleLbl="parChTrans1D2" presStyleIdx="5" presStyleCnt="6"/>
      <dgm:spPr/>
      <dgm:t>
        <a:bodyPr/>
        <a:lstStyle/>
        <a:p>
          <a:endParaRPr lang="ru-RU"/>
        </a:p>
      </dgm:t>
    </dgm:pt>
    <dgm:pt modelId="{815B2E92-BEC4-40F4-8519-20CB73126F7D}" type="pres">
      <dgm:prSet presAssocID="{55250A4F-6C4F-4481-8C9D-2C2E3D0D5B04}" presName="childText" presStyleLbl="bgAcc1" presStyleIdx="5" presStyleCnt="6" custScaleX="170446" custLinFactNeighborX="10936" custLinFactNeighborY="-5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5A4F12-9B51-4493-B690-3330954CD7EE}" srcId="{68DBC5C3-FEA8-48C2-9FCF-A8504D9E416C}" destId="{55250A4F-6C4F-4481-8C9D-2C2E3D0D5B04}" srcOrd="2" destOrd="0" parTransId="{B518AFDF-4787-42AD-B8F1-E4ED0B64E535}" sibTransId="{A5CD5F20-9D64-4A6E-AF0E-3B32C7283F63}"/>
    <dgm:cxn modelId="{C8DE4A22-68B5-46DF-A525-05C08D6B41FF}" type="presOf" srcId="{3598F793-2DD7-4BCA-91BA-3782B6E79AE9}" destId="{A26D2AC8-38FF-4E5B-8C6F-4EB8E4A3C313}" srcOrd="0" destOrd="0" presId="urn:microsoft.com/office/officeart/2005/8/layout/hierarchy3"/>
    <dgm:cxn modelId="{12A0B7D3-1F74-49DE-86FA-A49D20B26423}" type="presOf" srcId="{7E23385B-BDFD-4172-AEF1-FE7A97A4E26D}" destId="{46CD4798-BB8E-4460-8266-7A403715D95A}" srcOrd="0" destOrd="0" presId="urn:microsoft.com/office/officeart/2005/8/layout/hierarchy3"/>
    <dgm:cxn modelId="{D919A666-35F3-41C7-B898-0840E5735705}" type="presOf" srcId="{D1ACDC5C-944D-4030-AA04-5AB242276281}" destId="{65141B53-691E-474D-BC08-876F244DBB9A}" srcOrd="0" destOrd="0" presId="urn:microsoft.com/office/officeart/2005/8/layout/hierarchy3"/>
    <dgm:cxn modelId="{5F8ACB8E-69D1-4060-93C1-61E10E5D82F0}" srcId="{D1ACDC5C-944D-4030-AA04-5AB242276281}" destId="{3598F793-2DD7-4BCA-91BA-3782B6E79AE9}" srcOrd="1" destOrd="0" parTransId="{267F0F3F-D030-449C-A027-286701E064D6}" sibTransId="{98888937-2612-42B0-9D16-0E90CBECA2FB}"/>
    <dgm:cxn modelId="{6B92395B-7051-4E75-848F-7E2FA4010C39}" srcId="{99971DD5-5BD4-49B3-95F4-4904805874D9}" destId="{D1ACDC5C-944D-4030-AA04-5AB242276281}" srcOrd="0" destOrd="0" parTransId="{80CE4A1B-E8BB-4560-A2F3-078F65985FC4}" sibTransId="{A94EFA56-88D4-4A37-93FA-2B0EDE932CA9}"/>
    <dgm:cxn modelId="{98727B88-E306-4A26-BC09-387709520CF6}" srcId="{99971DD5-5BD4-49B3-95F4-4904805874D9}" destId="{68DBC5C3-FEA8-48C2-9FCF-A8504D9E416C}" srcOrd="1" destOrd="0" parTransId="{EC728B12-0F74-4E63-8FC5-8E63C404DA87}" sibTransId="{3CB468DB-79F5-4A0C-B9CE-27EACC18FBC2}"/>
    <dgm:cxn modelId="{C40F9A64-EA39-43EA-A98A-81133B16BAB0}" srcId="{D1ACDC5C-944D-4030-AA04-5AB242276281}" destId="{97251902-CCA0-4F3D-8F4C-815E9916C054}" srcOrd="0" destOrd="0" parTransId="{E5F47D65-25F4-48C9-8038-E9A17E972BB1}" sibTransId="{DCC2FEA0-F54E-435F-8BCE-076C6C792BA5}"/>
    <dgm:cxn modelId="{45245783-9CD0-45DF-B196-8D8A2DA904F0}" srcId="{68DBC5C3-FEA8-48C2-9FCF-A8504D9E416C}" destId="{7FE24B7B-3B70-406E-B5B7-D1315029DCFA}" srcOrd="1" destOrd="0" parTransId="{D5476CA6-781A-44ED-A249-E6871EDF5FE8}" sibTransId="{DD969BB7-87C0-4CE7-AA3E-2B173E971136}"/>
    <dgm:cxn modelId="{310CABEE-5F58-40CC-9914-53E44A212D28}" type="presOf" srcId="{E5F47D65-25F4-48C9-8038-E9A17E972BB1}" destId="{9CDA9AF0-15B0-4ED9-919E-E0164FA27C96}" srcOrd="0" destOrd="0" presId="urn:microsoft.com/office/officeart/2005/8/layout/hierarchy3"/>
    <dgm:cxn modelId="{55412397-7E7D-4495-A15C-E245F50A7804}" type="presOf" srcId="{68DBC5C3-FEA8-48C2-9FCF-A8504D9E416C}" destId="{A9779247-C03D-4306-B317-3C51941E695E}" srcOrd="1" destOrd="0" presId="urn:microsoft.com/office/officeart/2005/8/layout/hierarchy3"/>
    <dgm:cxn modelId="{42D2D3D4-33A0-4570-9AE4-CF49B3D01EB1}" type="presOf" srcId="{51BFCF04-ECE5-4CAC-A70C-37D2D900CA94}" destId="{ED2C949E-D062-442B-A190-83EB82C39AB6}" srcOrd="0" destOrd="0" presId="urn:microsoft.com/office/officeart/2005/8/layout/hierarchy3"/>
    <dgm:cxn modelId="{1B20C920-59F4-4DBA-A65A-6542AFE63186}" type="presOf" srcId="{97251902-CCA0-4F3D-8F4C-815E9916C054}" destId="{132B018C-5092-4985-B8C0-FB95D4217F9E}" srcOrd="0" destOrd="0" presId="urn:microsoft.com/office/officeart/2005/8/layout/hierarchy3"/>
    <dgm:cxn modelId="{2FBA94C2-92F6-4696-A672-8B2828F386AD}" type="presOf" srcId="{D1ACDC5C-944D-4030-AA04-5AB242276281}" destId="{DE97B207-BEFB-4387-BDB9-F8687DE58714}" srcOrd="1" destOrd="0" presId="urn:microsoft.com/office/officeart/2005/8/layout/hierarchy3"/>
    <dgm:cxn modelId="{A0F5EBE6-F309-482E-8E33-0666F48AE923}" type="presOf" srcId="{99971DD5-5BD4-49B3-95F4-4904805874D9}" destId="{E9EAF27C-5C7A-430C-8829-2ACF585948ED}" srcOrd="0" destOrd="0" presId="urn:microsoft.com/office/officeart/2005/8/layout/hierarchy3"/>
    <dgm:cxn modelId="{92DBA97D-EE21-40B4-99F2-EA1FC34C79DD}" type="presOf" srcId="{68DBC5C3-FEA8-48C2-9FCF-A8504D9E416C}" destId="{880C1E6C-4855-4069-9542-C1FBFB42EF51}" srcOrd="0" destOrd="0" presId="urn:microsoft.com/office/officeart/2005/8/layout/hierarchy3"/>
    <dgm:cxn modelId="{9A7E02ED-1D7C-43F5-B21F-157D1B91C6C3}" type="presOf" srcId="{1112A18D-FD98-415B-A046-4AAD110D54CF}" destId="{2A163970-6CA2-491B-9E29-0929C62D5B50}" srcOrd="0" destOrd="0" presId="urn:microsoft.com/office/officeart/2005/8/layout/hierarchy3"/>
    <dgm:cxn modelId="{0630A1E9-25EC-485F-90A4-20B3514576A6}" type="presOf" srcId="{55250A4F-6C4F-4481-8C9D-2C2E3D0D5B04}" destId="{815B2E92-BEC4-40F4-8519-20CB73126F7D}" srcOrd="0" destOrd="0" presId="urn:microsoft.com/office/officeart/2005/8/layout/hierarchy3"/>
    <dgm:cxn modelId="{D914BA01-B5A5-4FFD-9562-CE5C1A4EB317}" type="presOf" srcId="{B518AFDF-4787-42AD-B8F1-E4ED0B64E535}" destId="{DA591FCA-5E50-4021-ACD7-6B8202C70600}" srcOrd="0" destOrd="0" presId="urn:microsoft.com/office/officeart/2005/8/layout/hierarchy3"/>
    <dgm:cxn modelId="{4CE8A1AB-CA8A-4818-B985-EE78C4423126}" type="presOf" srcId="{267F0F3F-D030-449C-A027-286701E064D6}" destId="{70ABE781-8CC1-4173-A53C-9AFA7E5B6DA4}" srcOrd="0" destOrd="0" presId="urn:microsoft.com/office/officeart/2005/8/layout/hierarchy3"/>
    <dgm:cxn modelId="{3BFE700B-9D0A-4A11-AABF-AD091F336A98}" type="presOf" srcId="{D5476CA6-781A-44ED-A249-E6871EDF5FE8}" destId="{5D70D9A1-22E8-4CFF-9C44-0D90E112FBC7}" srcOrd="0" destOrd="0" presId="urn:microsoft.com/office/officeart/2005/8/layout/hierarchy3"/>
    <dgm:cxn modelId="{88BBD5D0-CACE-4B93-9191-66C39A34227C}" type="presOf" srcId="{7FE24B7B-3B70-406E-B5B7-D1315029DCFA}" destId="{72247435-46A6-4DC5-BA8D-BC12091DC830}" srcOrd="0" destOrd="0" presId="urn:microsoft.com/office/officeart/2005/8/layout/hierarchy3"/>
    <dgm:cxn modelId="{2EB02EDA-DB35-451C-AF9F-86455F599F5D}" srcId="{68DBC5C3-FEA8-48C2-9FCF-A8504D9E416C}" destId="{1112A18D-FD98-415B-A046-4AAD110D54CF}" srcOrd="0" destOrd="0" parTransId="{7E23385B-BDFD-4172-AEF1-FE7A97A4E26D}" sibTransId="{18E1068E-55FE-46A3-8648-D6C93E450721}"/>
    <dgm:cxn modelId="{EDD5775B-A1B3-4A28-B3C0-6A15145A3732}" srcId="{D1ACDC5C-944D-4030-AA04-5AB242276281}" destId="{51BFCF04-ECE5-4CAC-A70C-37D2D900CA94}" srcOrd="2" destOrd="0" parTransId="{34C115C6-963C-4AA8-9B90-730443125EDB}" sibTransId="{A8F74E37-420B-4EAF-865F-01BA99903573}"/>
    <dgm:cxn modelId="{C5EEAF01-CD00-4DB6-AB97-811AE922E6A0}" type="presOf" srcId="{34C115C6-963C-4AA8-9B90-730443125EDB}" destId="{D1E82F05-8782-4F6A-A39A-4644DCFCF800}" srcOrd="0" destOrd="0" presId="urn:microsoft.com/office/officeart/2005/8/layout/hierarchy3"/>
    <dgm:cxn modelId="{5F3A0240-B452-48F3-89E0-9FD9C368C075}" type="presParOf" srcId="{E9EAF27C-5C7A-430C-8829-2ACF585948ED}" destId="{C9328A3F-4B95-42C8-96D8-9F9A152A4862}" srcOrd="0" destOrd="0" presId="urn:microsoft.com/office/officeart/2005/8/layout/hierarchy3"/>
    <dgm:cxn modelId="{6604ED28-66E1-4337-9C25-6238AE97F542}" type="presParOf" srcId="{C9328A3F-4B95-42C8-96D8-9F9A152A4862}" destId="{293A4D15-C6F6-4276-B608-7F082F37D8BC}" srcOrd="0" destOrd="0" presId="urn:microsoft.com/office/officeart/2005/8/layout/hierarchy3"/>
    <dgm:cxn modelId="{1DB7CC6F-EAF1-42C1-9084-2AFC124ECF84}" type="presParOf" srcId="{293A4D15-C6F6-4276-B608-7F082F37D8BC}" destId="{65141B53-691E-474D-BC08-876F244DBB9A}" srcOrd="0" destOrd="0" presId="urn:microsoft.com/office/officeart/2005/8/layout/hierarchy3"/>
    <dgm:cxn modelId="{11AAFBD9-5F4D-4A23-AE38-886287D286A7}" type="presParOf" srcId="{293A4D15-C6F6-4276-B608-7F082F37D8BC}" destId="{DE97B207-BEFB-4387-BDB9-F8687DE58714}" srcOrd="1" destOrd="0" presId="urn:microsoft.com/office/officeart/2005/8/layout/hierarchy3"/>
    <dgm:cxn modelId="{EFA07BDE-B906-4F9A-8029-EC654EBCB222}" type="presParOf" srcId="{C9328A3F-4B95-42C8-96D8-9F9A152A4862}" destId="{CD8793C0-5457-407C-BE43-48966AEEEE91}" srcOrd="1" destOrd="0" presId="urn:microsoft.com/office/officeart/2005/8/layout/hierarchy3"/>
    <dgm:cxn modelId="{71400514-EA69-4CBD-8F51-EE76E2FEE9B0}" type="presParOf" srcId="{CD8793C0-5457-407C-BE43-48966AEEEE91}" destId="{9CDA9AF0-15B0-4ED9-919E-E0164FA27C96}" srcOrd="0" destOrd="0" presId="urn:microsoft.com/office/officeart/2005/8/layout/hierarchy3"/>
    <dgm:cxn modelId="{25D2B9C9-1894-4CE2-BF58-A6407565D3BD}" type="presParOf" srcId="{CD8793C0-5457-407C-BE43-48966AEEEE91}" destId="{132B018C-5092-4985-B8C0-FB95D4217F9E}" srcOrd="1" destOrd="0" presId="urn:microsoft.com/office/officeart/2005/8/layout/hierarchy3"/>
    <dgm:cxn modelId="{C7157D5F-B7EE-46EF-8C23-E8871FC73C84}" type="presParOf" srcId="{CD8793C0-5457-407C-BE43-48966AEEEE91}" destId="{70ABE781-8CC1-4173-A53C-9AFA7E5B6DA4}" srcOrd="2" destOrd="0" presId="urn:microsoft.com/office/officeart/2005/8/layout/hierarchy3"/>
    <dgm:cxn modelId="{C653577C-A0C4-422A-8EA4-260203FF9C4A}" type="presParOf" srcId="{CD8793C0-5457-407C-BE43-48966AEEEE91}" destId="{A26D2AC8-38FF-4E5B-8C6F-4EB8E4A3C313}" srcOrd="3" destOrd="0" presId="urn:microsoft.com/office/officeart/2005/8/layout/hierarchy3"/>
    <dgm:cxn modelId="{8A8D4CBD-CBE3-4A15-B887-31E11CE1B170}" type="presParOf" srcId="{CD8793C0-5457-407C-BE43-48966AEEEE91}" destId="{D1E82F05-8782-4F6A-A39A-4644DCFCF800}" srcOrd="4" destOrd="0" presId="urn:microsoft.com/office/officeart/2005/8/layout/hierarchy3"/>
    <dgm:cxn modelId="{DE680C24-074F-4436-82D3-5C6F1B812B59}" type="presParOf" srcId="{CD8793C0-5457-407C-BE43-48966AEEEE91}" destId="{ED2C949E-D062-442B-A190-83EB82C39AB6}" srcOrd="5" destOrd="0" presId="urn:microsoft.com/office/officeart/2005/8/layout/hierarchy3"/>
    <dgm:cxn modelId="{7E954266-EBE0-49CD-9CFD-849802D66117}" type="presParOf" srcId="{E9EAF27C-5C7A-430C-8829-2ACF585948ED}" destId="{AC9C13A2-6E67-4579-8A42-94C06C187E61}" srcOrd="1" destOrd="0" presId="urn:microsoft.com/office/officeart/2005/8/layout/hierarchy3"/>
    <dgm:cxn modelId="{0CB1E9EC-1E21-4B1A-AAC7-A4C2C4DD9B1A}" type="presParOf" srcId="{AC9C13A2-6E67-4579-8A42-94C06C187E61}" destId="{1D563899-C5E9-4E38-97F6-68C34332509D}" srcOrd="0" destOrd="0" presId="urn:microsoft.com/office/officeart/2005/8/layout/hierarchy3"/>
    <dgm:cxn modelId="{885B1403-E357-4390-B018-35CC2585D49C}" type="presParOf" srcId="{1D563899-C5E9-4E38-97F6-68C34332509D}" destId="{880C1E6C-4855-4069-9542-C1FBFB42EF51}" srcOrd="0" destOrd="0" presId="urn:microsoft.com/office/officeart/2005/8/layout/hierarchy3"/>
    <dgm:cxn modelId="{422A43C3-9219-40BA-AE79-3EDDC6B3A79E}" type="presParOf" srcId="{1D563899-C5E9-4E38-97F6-68C34332509D}" destId="{A9779247-C03D-4306-B317-3C51941E695E}" srcOrd="1" destOrd="0" presId="urn:microsoft.com/office/officeart/2005/8/layout/hierarchy3"/>
    <dgm:cxn modelId="{2A49221E-4EA7-4E9B-B43E-F3B7843C960A}" type="presParOf" srcId="{AC9C13A2-6E67-4579-8A42-94C06C187E61}" destId="{78576AC4-9576-45FD-A713-8BDF8709B91E}" srcOrd="1" destOrd="0" presId="urn:microsoft.com/office/officeart/2005/8/layout/hierarchy3"/>
    <dgm:cxn modelId="{24D5077B-0F47-48C9-865A-771065B6B771}" type="presParOf" srcId="{78576AC4-9576-45FD-A713-8BDF8709B91E}" destId="{46CD4798-BB8E-4460-8266-7A403715D95A}" srcOrd="0" destOrd="0" presId="urn:microsoft.com/office/officeart/2005/8/layout/hierarchy3"/>
    <dgm:cxn modelId="{90B0C418-983E-4114-8CEF-516712E4498F}" type="presParOf" srcId="{78576AC4-9576-45FD-A713-8BDF8709B91E}" destId="{2A163970-6CA2-491B-9E29-0929C62D5B50}" srcOrd="1" destOrd="0" presId="urn:microsoft.com/office/officeart/2005/8/layout/hierarchy3"/>
    <dgm:cxn modelId="{C49B53F5-5BA9-4DD8-AAF7-FA9253CF65CF}" type="presParOf" srcId="{78576AC4-9576-45FD-A713-8BDF8709B91E}" destId="{5D70D9A1-22E8-4CFF-9C44-0D90E112FBC7}" srcOrd="2" destOrd="0" presId="urn:microsoft.com/office/officeart/2005/8/layout/hierarchy3"/>
    <dgm:cxn modelId="{FDC3AA76-AD1B-4BBD-A597-EBB1ED1E976F}" type="presParOf" srcId="{78576AC4-9576-45FD-A713-8BDF8709B91E}" destId="{72247435-46A6-4DC5-BA8D-BC12091DC830}" srcOrd="3" destOrd="0" presId="urn:microsoft.com/office/officeart/2005/8/layout/hierarchy3"/>
    <dgm:cxn modelId="{D45D6C2F-F9A1-4261-B409-80B2E8D76F30}" type="presParOf" srcId="{78576AC4-9576-45FD-A713-8BDF8709B91E}" destId="{DA591FCA-5E50-4021-ACD7-6B8202C70600}" srcOrd="4" destOrd="0" presId="urn:microsoft.com/office/officeart/2005/8/layout/hierarchy3"/>
    <dgm:cxn modelId="{63C96908-A507-4FEB-9F67-325EBD9758D5}" type="presParOf" srcId="{78576AC4-9576-45FD-A713-8BDF8709B91E}" destId="{815B2E92-BEC4-40F4-8519-20CB73126F7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31CC91-4B89-4198-BF9D-E5ED4D80A8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A68750-6E6D-410C-A96A-ECCF0B1E937A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b="0" dirty="0" err="1" smtClean="0">
              <a:solidFill>
                <a:schemeClr val="tx1"/>
              </a:solidFill>
              <a:effectLst/>
            </a:rPr>
            <a:t>формування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навичок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соціальної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взаємодії</a:t>
          </a:r>
          <a:endParaRPr lang="ru-RU" sz="2400" dirty="0">
            <a:solidFill>
              <a:schemeClr val="tx1"/>
            </a:solidFill>
          </a:endParaRPr>
        </a:p>
      </dgm:t>
    </dgm:pt>
    <dgm:pt modelId="{CE237717-12D0-4F22-979F-4ECE74B6B0F6}" type="parTrans" cxnId="{57A13D76-5846-4019-AFFC-92092B7A9142}">
      <dgm:prSet/>
      <dgm:spPr/>
      <dgm:t>
        <a:bodyPr/>
        <a:lstStyle/>
        <a:p>
          <a:endParaRPr lang="ru-RU"/>
        </a:p>
      </dgm:t>
    </dgm:pt>
    <dgm:pt modelId="{34536838-D96B-40E9-A511-7A1DE18F4E68}" type="sibTrans" cxnId="{57A13D76-5846-4019-AFFC-92092B7A9142}">
      <dgm:prSet/>
      <dgm:spPr/>
      <dgm:t>
        <a:bodyPr/>
        <a:lstStyle/>
        <a:p>
          <a:endParaRPr lang="ru-RU"/>
        </a:p>
      </dgm:t>
    </dgm:pt>
    <dgm:pt modelId="{408E0883-3FE6-4366-AC13-58B500CD31AA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b="0" dirty="0" err="1" smtClean="0">
              <a:solidFill>
                <a:schemeClr val="tx1"/>
              </a:solidFill>
              <a:effectLst/>
            </a:rPr>
            <a:t>вдосконалення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здатності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підтримувати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розмову</a:t>
          </a:r>
          <a:r>
            <a:rPr lang="ru-RU" sz="2400" b="0" dirty="0" smtClean="0">
              <a:solidFill>
                <a:schemeClr val="tx1"/>
              </a:solidFill>
              <a:effectLst/>
            </a:rPr>
            <a:t> та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ділитись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інформацією</a:t>
          </a:r>
          <a:endParaRPr lang="ru-RU" sz="2400" dirty="0">
            <a:solidFill>
              <a:schemeClr val="tx1"/>
            </a:solidFill>
          </a:endParaRPr>
        </a:p>
      </dgm:t>
    </dgm:pt>
    <dgm:pt modelId="{E5A6BD08-C98C-45E0-9CAF-E61C990E33E9}" type="parTrans" cxnId="{AC1266CF-1D7F-45CE-9B38-816F5A0C6586}">
      <dgm:prSet/>
      <dgm:spPr/>
      <dgm:t>
        <a:bodyPr/>
        <a:lstStyle/>
        <a:p>
          <a:endParaRPr lang="ru-RU"/>
        </a:p>
      </dgm:t>
    </dgm:pt>
    <dgm:pt modelId="{67D60A82-6BBC-4360-8F54-88366B16CB03}" type="sibTrans" cxnId="{AC1266CF-1D7F-45CE-9B38-816F5A0C6586}">
      <dgm:prSet/>
      <dgm:spPr/>
      <dgm:t>
        <a:bodyPr/>
        <a:lstStyle/>
        <a:p>
          <a:endParaRPr lang="ru-RU"/>
        </a:p>
      </dgm:t>
    </dgm:pt>
    <dgm:pt modelId="{E8257974-8CA7-4F6A-8A9D-A98691EEF61F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b="0" dirty="0" err="1" smtClean="0">
              <a:solidFill>
                <a:schemeClr val="tx1"/>
              </a:solidFill>
              <a:effectLst/>
            </a:rPr>
            <a:t>вироблення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комунікативної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гнучкості</a:t>
          </a:r>
          <a:r>
            <a:rPr lang="ru-RU" sz="2400" b="0" dirty="0" smtClean="0">
              <a:solidFill>
                <a:schemeClr val="tx1"/>
              </a:solidFill>
              <a:effectLst/>
            </a:rPr>
            <a:t> через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підкорення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та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домінування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в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ході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гри</a:t>
          </a:r>
          <a:endParaRPr lang="ru-RU" sz="2400" dirty="0">
            <a:solidFill>
              <a:schemeClr val="tx1"/>
            </a:solidFill>
          </a:endParaRPr>
        </a:p>
      </dgm:t>
    </dgm:pt>
    <dgm:pt modelId="{08B5D28D-256E-4CF7-AB7F-EA2A982E6B71}" type="parTrans" cxnId="{E3C1C2DD-A52C-4E25-873B-3115450600F8}">
      <dgm:prSet/>
      <dgm:spPr/>
      <dgm:t>
        <a:bodyPr/>
        <a:lstStyle/>
        <a:p>
          <a:endParaRPr lang="ru-RU"/>
        </a:p>
      </dgm:t>
    </dgm:pt>
    <dgm:pt modelId="{4E89DEBB-3F79-42CD-B0CC-0FB6024C38CC}" type="sibTrans" cxnId="{E3C1C2DD-A52C-4E25-873B-3115450600F8}">
      <dgm:prSet/>
      <dgm:spPr/>
      <dgm:t>
        <a:bodyPr/>
        <a:lstStyle/>
        <a:p>
          <a:endParaRPr lang="ru-RU"/>
        </a:p>
      </dgm:t>
    </dgm:pt>
    <dgm:pt modelId="{F8BF4A3A-2CEC-4EF1-90F0-D607ED3EE339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400" b="0" dirty="0" err="1" smtClean="0">
              <a:solidFill>
                <a:schemeClr val="tx1"/>
              </a:solidFill>
              <a:effectLst/>
            </a:rPr>
            <a:t>становлення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самооцінки</a:t>
          </a:r>
          <a:r>
            <a:rPr lang="ru-RU" sz="2400" b="0" dirty="0" smtClean="0">
              <a:solidFill>
                <a:schemeClr val="tx1"/>
              </a:solidFill>
              <a:effectLst/>
            </a:rPr>
            <a:t> шляхом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порівняння</a:t>
          </a:r>
          <a:r>
            <a:rPr lang="ru-RU" sz="2400" b="0" dirty="0" smtClean="0">
              <a:solidFill>
                <a:schemeClr val="tx1"/>
              </a:solidFill>
              <a:effectLst/>
            </a:rPr>
            <a:t> себе з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іншими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дітьми</a:t>
          </a:r>
          <a:endParaRPr lang="ru-RU" sz="2400" dirty="0">
            <a:solidFill>
              <a:schemeClr val="tx1"/>
            </a:solidFill>
          </a:endParaRPr>
        </a:p>
      </dgm:t>
    </dgm:pt>
    <dgm:pt modelId="{CD6431E6-E6E9-4DD2-99AA-7589F3C4069E}" type="parTrans" cxnId="{8FA48039-0135-477F-9898-BF150960E058}">
      <dgm:prSet/>
      <dgm:spPr/>
      <dgm:t>
        <a:bodyPr/>
        <a:lstStyle/>
        <a:p>
          <a:endParaRPr lang="ru-RU"/>
        </a:p>
      </dgm:t>
    </dgm:pt>
    <dgm:pt modelId="{44B07E0F-1379-49D6-8E98-6947C18F9F50}" type="sibTrans" cxnId="{8FA48039-0135-477F-9898-BF150960E058}">
      <dgm:prSet/>
      <dgm:spPr/>
      <dgm:t>
        <a:bodyPr/>
        <a:lstStyle/>
        <a:p>
          <a:endParaRPr lang="ru-RU"/>
        </a:p>
      </dgm:t>
    </dgm:pt>
    <dgm:pt modelId="{C42B8883-D77B-4524-A012-DA7E164D4D64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400" b="0" dirty="0" err="1" smtClean="0">
              <a:solidFill>
                <a:schemeClr val="tx1"/>
              </a:solidFill>
              <a:effectLst/>
            </a:rPr>
            <a:t>розвитку</a:t>
          </a:r>
          <a:r>
            <a:rPr lang="ru-RU" sz="2400" b="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емпатії</a:t>
          </a:r>
          <a:r>
            <a:rPr lang="ru-RU" sz="2400" b="0" dirty="0" smtClean="0">
              <a:solidFill>
                <a:schemeClr val="tx1"/>
              </a:solidFill>
              <a:effectLst/>
            </a:rPr>
            <a:t>,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здатності</a:t>
          </a:r>
          <a:r>
            <a:rPr lang="ru-RU" sz="2400" b="0" dirty="0" smtClean="0">
              <a:solidFill>
                <a:schemeClr val="tx1"/>
              </a:solidFill>
              <a:effectLst/>
            </a:rPr>
            <a:t> до </a:t>
          </a:r>
          <a:r>
            <a:rPr lang="ru-RU" sz="2400" b="0" dirty="0" err="1" smtClean="0">
              <a:solidFill>
                <a:schemeClr val="tx1"/>
              </a:solidFill>
              <a:effectLst/>
            </a:rPr>
            <a:t>турботи</a:t>
          </a:r>
          <a:endParaRPr lang="ru-RU" sz="2400" dirty="0">
            <a:solidFill>
              <a:schemeClr val="tx1"/>
            </a:solidFill>
          </a:endParaRPr>
        </a:p>
      </dgm:t>
    </dgm:pt>
    <dgm:pt modelId="{BF45C6B1-06B2-4695-AF6B-AC0D4D182B9A}" type="parTrans" cxnId="{95952D8D-2C29-4176-B7EE-43CBD2E4EAEF}">
      <dgm:prSet/>
      <dgm:spPr/>
      <dgm:t>
        <a:bodyPr/>
        <a:lstStyle/>
        <a:p>
          <a:endParaRPr lang="ru-RU"/>
        </a:p>
      </dgm:t>
    </dgm:pt>
    <dgm:pt modelId="{78628DA3-5451-458F-A263-EA195BEFFDC3}" type="sibTrans" cxnId="{95952D8D-2C29-4176-B7EE-43CBD2E4EAEF}">
      <dgm:prSet/>
      <dgm:spPr/>
      <dgm:t>
        <a:bodyPr/>
        <a:lstStyle/>
        <a:p>
          <a:endParaRPr lang="ru-RU"/>
        </a:p>
      </dgm:t>
    </dgm:pt>
    <dgm:pt modelId="{59208E33-53E9-43C7-8198-7EEDF8DD3E6B}" type="pres">
      <dgm:prSet presAssocID="{2931CC91-4B89-4198-BF9D-E5ED4D80A8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F1F57A-8C37-40D7-A80E-33C66AF26DBF}" type="pres">
      <dgm:prSet presAssocID="{ACA68750-6E6D-410C-A96A-ECCF0B1E937A}" presName="node" presStyleLbl="node1" presStyleIdx="0" presStyleCnt="5" custScaleY="135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EDDCF-1D42-4C0C-BCA1-D75EED2ECB2F}" type="pres">
      <dgm:prSet presAssocID="{34536838-D96B-40E9-A511-7A1DE18F4E68}" presName="sibTrans" presStyleCnt="0"/>
      <dgm:spPr/>
    </dgm:pt>
    <dgm:pt modelId="{28E4360B-8EEB-4416-8129-7E23D1219B07}" type="pres">
      <dgm:prSet presAssocID="{408E0883-3FE6-4366-AC13-58B500CD31AA}" presName="node" presStyleLbl="node1" presStyleIdx="1" presStyleCnt="5" custScaleY="126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75AB9-7D71-4814-9F2B-3090B3A491A3}" type="pres">
      <dgm:prSet presAssocID="{67D60A82-6BBC-4360-8F54-88366B16CB03}" presName="sibTrans" presStyleCnt="0"/>
      <dgm:spPr/>
    </dgm:pt>
    <dgm:pt modelId="{31888B30-64A2-49F8-A7DF-7AF2EDD75B91}" type="pres">
      <dgm:prSet presAssocID="{E8257974-8CA7-4F6A-8A9D-A98691EEF61F}" presName="node" presStyleLbl="node1" presStyleIdx="2" presStyleCnt="5" custScaleY="126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30D55-0FCB-4487-8E95-AA9AEFAB358F}" type="pres">
      <dgm:prSet presAssocID="{4E89DEBB-3F79-42CD-B0CC-0FB6024C38CC}" presName="sibTrans" presStyleCnt="0"/>
      <dgm:spPr/>
    </dgm:pt>
    <dgm:pt modelId="{023342CB-F7BC-4EE5-BA44-48E6509E9FF1}" type="pres">
      <dgm:prSet presAssocID="{F8BF4A3A-2CEC-4EF1-90F0-D607ED3EE339}" presName="node" presStyleLbl="node1" presStyleIdx="3" presStyleCnt="5" custScaleY="128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9728F-2395-4034-AA17-3C96FB23F2DD}" type="pres">
      <dgm:prSet presAssocID="{44B07E0F-1379-49D6-8E98-6947C18F9F50}" presName="sibTrans" presStyleCnt="0"/>
      <dgm:spPr/>
    </dgm:pt>
    <dgm:pt modelId="{B0440AA4-BBEF-480E-AF87-AA1964BA05C8}" type="pres">
      <dgm:prSet presAssocID="{C42B8883-D77B-4524-A012-DA7E164D4D64}" presName="node" presStyleLbl="node1" presStyleIdx="4" presStyleCnt="5" custScaleY="128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A48039-0135-477F-9898-BF150960E058}" srcId="{2931CC91-4B89-4198-BF9D-E5ED4D80A89F}" destId="{F8BF4A3A-2CEC-4EF1-90F0-D607ED3EE339}" srcOrd="3" destOrd="0" parTransId="{CD6431E6-E6E9-4DD2-99AA-7589F3C4069E}" sibTransId="{44B07E0F-1379-49D6-8E98-6947C18F9F50}"/>
    <dgm:cxn modelId="{9383EB0E-088C-4EA6-A755-2ACC5FFBD4F8}" type="presOf" srcId="{F8BF4A3A-2CEC-4EF1-90F0-D607ED3EE339}" destId="{023342CB-F7BC-4EE5-BA44-48E6509E9FF1}" srcOrd="0" destOrd="0" presId="urn:microsoft.com/office/officeart/2005/8/layout/default"/>
    <dgm:cxn modelId="{95952D8D-2C29-4176-B7EE-43CBD2E4EAEF}" srcId="{2931CC91-4B89-4198-BF9D-E5ED4D80A89F}" destId="{C42B8883-D77B-4524-A012-DA7E164D4D64}" srcOrd="4" destOrd="0" parTransId="{BF45C6B1-06B2-4695-AF6B-AC0D4D182B9A}" sibTransId="{78628DA3-5451-458F-A263-EA195BEFFDC3}"/>
    <dgm:cxn modelId="{B50BEF37-D665-4A6A-9CA3-876D8586F182}" type="presOf" srcId="{ACA68750-6E6D-410C-A96A-ECCF0B1E937A}" destId="{B7F1F57A-8C37-40D7-A80E-33C66AF26DBF}" srcOrd="0" destOrd="0" presId="urn:microsoft.com/office/officeart/2005/8/layout/default"/>
    <dgm:cxn modelId="{CDE2F3AB-D72C-4497-8A8B-EEFB3F49F58F}" type="presOf" srcId="{E8257974-8CA7-4F6A-8A9D-A98691EEF61F}" destId="{31888B30-64A2-49F8-A7DF-7AF2EDD75B91}" srcOrd="0" destOrd="0" presId="urn:microsoft.com/office/officeart/2005/8/layout/default"/>
    <dgm:cxn modelId="{57A13D76-5846-4019-AFFC-92092B7A9142}" srcId="{2931CC91-4B89-4198-BF9D-E5ED4D80A89F}" destId="{ACA68750-6E6D-410C-A96A-ECCF0B1E937A}" srcOrd="0" destOrd="0" parTransId="{CE237717-12D0-4F22-979F-4ECE74B6B0F6}" sibTransId="{34536838-D96B-40E9-A511-7A1DE18F4E68}"/>
    <dgm:cxn modelId="{AC1266CF-1D7F-45CE-9B38-816F5A0C6586}" srcId="{2931CC91-4B89-4198-BF9D-E5ED4D80A89F}" destId="{408E0883-3FE6-4366-AC13-58B500CD31AA}" srcOrd="1" destOrd="0" parTransId="{E5A6BD08-C98C-45E0-9CAF-E61C990E33E9}" sibTransId="{67D60A82-6BBC-4360-8F54-88366B16CB03}"/>
    <dgm:cxn modelId="{CC1D206F-8E7F-4491-8815-74615053A79E}" type="presOf" srcId="{408E0883-3FE6-4366-AC13-58B500CD31AA}" destId="{28E4360B-8EEB-4416-8129-7E23D1219B07}" srcOrd="0" destOrd="0" presId="urn:microsoft.com/office/officeart/2005/8/layout/default"/>
    <dgm:cxn modelId="{E4DA67F8-5CA4-4456-BCA3-CBECD56C01C9}" type="presOf" srcId="{2931CC91-4B89-4198-BF9D-E5ED4D80A89F}" destId="{59208E33-53E9-43C7-8198-7EEDF8DD3E6B}" srcOrd="0" destOrd="0" presId="urn:microsoft.com/office/officeart/2005/8/layout/default"/>
    <dgm:cxn modelId="{F8C6D5EB-14F5-4886-ACA2-638380A93472}" type="presOf" srcId="{C42B8883-D77B-4524-A012-DA7E164D4D64}" destId="{B0440AA4-BBEF-480E-AF87-AA1964BA05C8}" srcOrd="0" destOrd="0" presId="urn:microsoft.com/office/officeart/2005/8/layout/default"/>
    <dgm:cxn modelId="{E3C1C2DD-A52C-4E25-873B-3115450600F8}" srcId="{2931CC91-4B89-4198-BF9D-E5ED4D80A89F}" destId="{E8257974-8CA7-4F6A-8A9D-A98691EEF61F}" srcOrd="2" destOrd="0" parTransId="{08B5D28D-256E-4CF7-AB7F-EA2A982E6B71}" sibTransId="{4E89DEBB-3F79-42CD-B0CC-0FB6024C38CC}"/>
    <dgm:cxn modelId="{3EC99927-EA1A-4275-B2BC-8D2A1A654080}" type="presParOf" srcId="{59208E33-53E9-43C7-8198-7EEDF8DD3E6B}" destId="{B7F1F57A-8C37-40D7-A80E-33C66AF26DBF}" srcOrd="0" destOrd="0" presId="urn:microsoft.com/office/officeart/2005/8/layout/default"/>
    <dgm:cxn modelId="{D005E7CB-0688-4785-B252-97E919935540}" type="presParOf" srcId="{59208E33-53E9-43C7-8198-7EEDF8DD3E6B}" destId="{FFEEDDCF-1D42-4C0C-BCA1-D75EED2ECB2F}" srcOrd="1" destOrd="0" presId="urn:microsoft.com/office/officeart/2005/8/layout/default"/>
    <dgm:cxn modelId="{7B51905A-C6B0-4590-8A54-875E43B443EA}" type="presParOf" srcId="{59208E33-53E9-43C7-8198-7EEDF8DD3E6B}" destId="{28E4360B-8EEB-4416-8129-7E23D1219B07}" srcOrd="2" destOrd="0" presId="urn:microsoft.com/office/officeart/2005/8/layout/default"/>
    <dgm:cxn modelId="{ECE2CC4F-CDFE-4ED7-9A5A-8C4985849863}" type="presParOf" srcId="{59208E33-53E9-43C7-8198-7EEDF8DD3E6B}" destId="{BDE75AB9-7D71-4814-9F2B-3090B3A491A3}" srcOrd="3" destOrd="0" presId="urn:microsoft.com/office/officeart/2005/8/layout/default"/>
    <dgm:cxn modelId="{E4D48A00-F68D-4CBC-B34C-28C5BDF3D7C0}" type="presParOf" srcId="{59208E33-53E9-43C7-8198-7EEDF8DD3E6B}" destId="{31888B30-64A2-49F8-A7DF-7AF2EDD75B91}" srcOrd="4" destOrd="0" presId="urn:microsoft.com/office/officeart/2005/8/layout/default"/>
    <dgm:cxn modelId="{B960D1C6-660A-4C06-9DE2-326C1B63B294}" type="presParOf" srcId="{59208E33-53E9-43C7-8198-7EEDF8DD3E6B}" destId="{65F30D55-0FCB-4487-8E95-AA9AEFAB358F}" srcOrd="5" destOrd="0" presId="urn:microsoft.com/office/officeart/2005/8/layout/default"/>
    <dgm:cxn modelId="{BC2EEFCC-907E-4E89-9D30-DF18C9C423A3}" type="presParOf" srcId="{59208E33-53E9-43C7-8198-7EEDF8DD3E6B}" destId="{023342CB-F7BC-4EE5-BA44-48E6509E9FF1}" srcOrd="6" destOrd="0" presId="urn:microsoft.com/office/officeart/2005/8/layout/default"/>
    <dgm:cxn modelId="{ECA9BF23-26A3-4B33-9433-0D4E8E9DAEE8}" type="presParOf" srcId="{59208E33-53E9-43C7-8198-7EEDF8DD3E6B}" destId="{0A29728F-2395-4034-AA17-3C96FB23F2DD}" srcOrd="7" destOrd="0" presId="urn:microsoft.com/office/officeart/2005/8/layout/default"/>
    <dgm:cxn modelId="{D39328C7-19AB-418F-A5E2-F4632AC81DA3}" type="presParOf" srcId="{59208E33-53E9-43C7-8198-7EEDF8DD3E6B}" destId="{B0440AA4-BBEF-480E-AF87-AA1964BA05C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8AFD79-402B-4D2C-B170-4522291B4910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993139-61B7-458C-AA28-C34285AB6347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Продуктивна </a:t>
          </a:r>
          <a:r>
            <a:rPr lang="ru-RU" sz="2400" b="1" dirty="0" err="1" smtClean="0">
              <a:solidFill>
                <a:schemeClr val="tx1"/>
              </a:solidFill>
            </a:rPr>
            <a:t>діяльність</a:t>
          </a:r>
          <a:r>
            <a:rPr lang="ru-RU" sz="2400" b="1" dirty="0" smtClean="0">
              <a:solidFill>
                <a:schemeClr val="tx1"/>
              </a:solidFill>
            </a:rPr>
            <a:t> (</a:t>
          </a:r>
          <a:r>
            <a:rPr lang="ru-RU" sz="2400" b="1" dirty="0" err="1" smtClean="0">
              <a:solidFill>
                <a:schemeClr val="tx1"/>
              </a:solidFill>
            </a:rPr>
            <a:t>малювання</a:t>
          </a:r>
          <a:r>
            <a:rPr lang="ru-RU" sz="2400" b="1" dirty="0" smtClean="0">
              <a:solidFill>
                <a:schemeClr val="tx1"/>
              </a:solidFill>
            </a:rPr>
            <a:t>, </a:t>
          </a:r>
          <a:r>
            <a:rPr lang="ru-RU" sz="2000" b="1" dirty="0" err="1" smtClean="0">
              <a:solidFill>
                <a:schemeClr val="tx1"/>
              </a:solidFill>
            </a:rPr>
            <a:t>конструювання</a:t>
          </a:r>
          <a:r>
            <a:rPr lang="ru-RU" sz="2400" b="1" dirty="0" smtClean="0">
              <a:solidFill>
                <a:schemeClr val="tx1"/>
              </a:solidFill>
            </a:rPr>
            <a:t>, </a:t>
          </a:r>
          <a:r>
            <a:rPr lang="ru-RU" sz="2400" b="1" dirty="0" err="1" smtClean="0">
              <a:solidFill>
                <a:schemeClr val="tx1"/>
              </a:solidFill>
            </a:rPr>
            <a:t>аплікації</a:t>
          </a:r>
          <a:r>
            <a:rPr lang="ru-RU" sz="2400" b="1" dirty="0" smtClean="0">
              <a:solidFill>
                <a:schemeClr val="tx1"/>
              </a:solidFill>
            </a:rPr>
            <a:t>)</a:t>
          </a:r>
          <a:endParaRPr lang="ru-RU" sz="2400" b="1" dirty="0">
            <a:solidFill>
              <a:schemeClr val="tx1"/>
            </a:solidFill>
          </a:endParaRPr>
        </a:p>
      </dgm:t>
    </dgm:pt>
    <dgm:pt modelId="{94259EDA-16BD-4393-AEB6-875B4A6ED062}" type="parTrans" cxnId="{93B98527-3065-4AD0-AB70-E5153DE13847}">
      <dgm:prSet/>
      <dgm:spPr/>
      <dgm:t>
        <a:bodyPr/>
        <a:lstStyle/>
        <a:p>
          <a:endParaRPr lang="ru-RU"/>
        </a:p>
      </dgm:t>
    </dgm:pt>
    <dgm:pt modelId="{4C8A6E4A-C975-4027-AC0C-0A75B071C52B}" type="sibTrans" cxnId="{93B98527-3065-4AD0-AB70-E5153DE13847}">
      <dgm:prSet/>
      <dgm:spPr/>
      <dgm:t>
        <a:bodyPr/>
        <a:lstStyle/>
        <a:p>
          <a:endParaRPr lang="ru-RU"/>
        </a:p>
      </dgm:t>
    </dgm:pt>
    <dgm:pt modelId="{606C4878-8EA0-4EA9-8AA1-6C4175DD72F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Сприймання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казки</a:t>
          </a:r>
          <a:endParaRPr lang="ru-RU" sz="2400" b="1" dirty="0">
            <a:solidFill>
              <a:schemeClr val="tx1"/>
            </a:solidFill>
          </a:endParaRPr>
        </a:p>
      </dgm:t>
    </dgm:pt>
    <dgm:pt modelId="{9A49903E-4B7A-42C4-8966-4F5300624BDD}" type="parTrans" cxnId="{E11ADD5C-954C-4E33-87AB-7E18D6001CDC}">
      <dgm:prSet/>
      <dgm:spPr/>
      <dgm:t>
        <a:bodyPr/>
        <a:lstStyle/>
        <a:p>
          <a:endParaRPr lang="ru-RU"/>
        </a:p>
      </dgm:t>
    </dgm:pt>
    <dgm:pt modelId="{0E297D56-F40C-4846-88C9-1B754ADD386A}" type="sibTrans" cxnId="{E11ADD5C-954C-4E33-87AB-7E18D6001CDC}">
      <dgm:prSet/>
      <dgm:spPr/>
      <dgm:t>
        <a:bodyPr/>
        <a:lstStyle/>
        <a:p>
          <a:endParaRPr lang="ru-RU"/>
        </a:p>
      </dgm:t>
    </dgm:pt>
    <dgm:pt modelId="{A5119377-37D5-44E2-A0CD-9EE6564273A7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Навчальна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діяльність</a:t>
          </a:r>
          <a:endParaRPr lang="ru-RU" sz="2400" b="1" dirty="0">
            <a:solidFill>
              <a:schemeClr val="tx1"/>
            </a:solidFill>
          </a:endParaRPr>
        </a:p>
      </dgm:t>
    </dgm:pt>
    <dgm:pt modelId="{E52DC90C-1CF4-4846-B0EF-C70B60BD5566}" type="parTrans" cxnId="{427A5B98-9A60-4F4A-B58D-5F30C95FC0D3}">
      <dgm:prSet/>
      <dgm:spPr/>
      <dgm:t>
        <a:bodyPr/>
        <a:lstStyle/>
        <a:p>
          <a:endParaRPr lang="ru-RU"/>
        </a:p>
      </dgm:t>
    </dgm:pt>
    <dgm:pt modelId="{F584A4BF-9E5D-4BCF-804A-1868115DE897}" type="sibTrans" cxnId="{427A5B98-9A60-4F4A-B58D-5F30C95FC0D3}">
      <dgm:prSet/>
      <dgm:spPr/>
      <dgm:t>
        <a:bodyPr/>
        <a:lstStyle/>
        <a:p>
          <a:endParaRPr lang="ru-RU"/>
        </a:p>
      </dgm:t>
    </dgm:pt>
    <dgm:pt modelId="{D2F87181-79C8-44B8-BFA0-DF01777AD32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Трудова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діяльність</a:t>
          </a:r>
          <a:endParaRPr lang="ru-RU" sz="2400" b="1" dirty="0">
            <a:solidFill>
              <a:schemeClr val="tx1"/>
            </a:solidFill>
          </a:endParaRPr>
        </a:p>
      </dgm:t>
    </dgm:pt>
    <dgm:pt modelId="{95BB50D0-CFF9-4EF1-A113-359713027122}" type="parTrans" cxnId="{23C6E912-10B7-46D1-A498-F075DA8BAEFC}">
      <dgm:prSet/>
      <dgm:spPr/>
      <dgm:t>
        <a:bodyPr/>
        <a:lstStyle/>
        <a:p>
          <a:endParaRPr lang="ru-RU"/>
        </a:p>
      </dgm:t>
    </dgm:pt>
    <dgm:pt modelId="{DC0C2C52-B858-41FC-A86A-E03682366080}" type="sibTrans" cxnId="{23C6E912-10B7-46D1-A498-F075DA8BAEFC}">
      <dgm:prSet/>
      <dgm:spPr/>
      <dgm:t>
        <a:bodyPr/>
        <a:lstStyle/>
        <a:p>
          <a:endParaRPr lang="ru-RU"/>
        </a:p>
      </dgm:t>
    </dgm:pt>
    <dgm:pt modelId="{F6ED49C2-8AD8-40B2-860D-A64BD19C0DBF}" type="pres">
      <dgm:prSet presAssocID="{A58AFD79-402B-4D2C-B170-4522291B491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2F3F5E-7D0F-4BF1-8962-705243F60912}" type="pres">
      <dgm:prSet presAssocID="{A58AFD79-402B-4D2C-B170-4522291B4910}" presName="diamond" presStyleLbl="bgShp" presStyleIdx="0" presStyleCnt="1"/>
      <dgm:spPr/>
    </dgm:pt>
    <dgm:pt modelId="{11592F1A-6273-4CA5-A0C8-697EB2418749}" type="pres">
      <dgm:prSet presAssocID="{A58AFD79-402B-4D2C-B170-4522291B4910}" presName="quad1" presStyleLbl="node1" presStyleIdx="0" presStyleCnt="4" custScaleX="123777" custLinFactNeighborX="-13819" custLinFactNeighborY="5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54666-F678-4438-8399-BB15D38EDF24}" type="pres">
      <dgm:prSet presAssocID="{A58AFD79-402B-4D2C-B170-4522291B4910}" presName="quad2" presStyleLbl="node1" presStyleIdx="1" presStyleCnt="4" custScaleX="124966" custLinFactNeighborX="9770" custLinFactNeighborY="5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0ACF7-6225-4619-ACA4-63367902F1A9}" type="pres">
      <dgm:prSet presAssocID="{A58AFD79-402B-4D2C-B170-4522291B4910}" presName="quad3" presStyleLbl="node1" presStyleIdx="2" presStyleCnt="4" custScaleX="120729" custLinFactNeighborX="-8434" custLinFactNeighborY="3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8B239-619A-4A2C-AE70-A2EDB82F643B}" type="pres">
      <dgm:prSet presAssocID="{A58AFD79-402B-4D2C-B170-4522291B4910}" presName="quad4" presStyleLbl="node1" presStyleIdx="3" presStyleCnt="4" custScaleX="124966" custLinFactNeighborX="13819" custLinFactNeighborY="-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1B3D52-37CD-4806-9078-5D250B56745E}" type="presOf" srcId="{A58AFD79-402B-4D2C-B170-4522291B4910}" destId="{F6ED49C2-8AD8-40B2-860D-A64BD19C0DBF}" srcOrd="0" destOrd="0" presId="urn:microsoft.com/office/officeart/2005/8/layout/matrix3"/>
    <dgm:cxn modelId="{238A9071-FEBE-496C-B2D8-5E795DD8B6BE}" type="presOf" srcId="{606C4878-8EA0-4EA9-8AA1-6C4175DD72F8}" destId="{CDB54666-F678-4438-8399-BB15D38EDF24}" srcOrd="0" destOrd="0" presId="urn:microsoft.com/office/officeart/2005/8/layout/matrix3"/>
    <dgm:cxn modelId="{427A5B98-9A60-4F4A-B58D-5F30C95FC0D3}" srcId="{A58AFD79-402B-4D2C-B170-4522291B4910}" destId="{A5119377-37D5-44E2-A0CD-9EE6564273A7}" srcOrd="2" destOrd="0" parTransId="{E52DC90C-1CF4-4846-B0EF-C70B60BD5566}" sibTransId="{F584A4BF-9E5D-4BCF-804A-1868115DE897}"/>
    <dgm:cxn modelId="{E11ADD5C-954C-4E33-87AB-7E18D6001CDC}" srcId="{A58AFD79-402B-4D2C-B170-4522291B4910}" destId="{606C4878-8EA0-4EA9-8AA1-6C4175DD72F8}" srcOrd="1" destOrd="0" parTransId="{9A49903E-4B7A-42C4-8966-4F5300624BDD}" sibTransId="{0E297D56-F40C-4846-88C9-1B754ADD386A}"/>
    <dgm:cxn modelId="{23C6E912-10B7-46D1-A498-F075DA8BAEFC}" srcId="{A58AFD79-402B-4D2C-B170-4522291B4910}" destId="{D2F87181-79C8-44B8-BFA0-DF01777AD323}" srcOrd="3" destOrd="0" parTransId="{95BB50D0-CFF9-4EF1-A113-359713027122}" sibTransId="{DC0C2C52-B858-41FC-A86A-E03682366080}"/>
    <dgm:cxn modelId="{105A425D-F414-4ACF-8E6C-60C7C129C38D}" type="presOf" srcId="{F7993139-61B7-458C-AA28-C34285AB6347}" destId="{11592F1A-6273-4CA5-A0C8-697EB2418749}" srcOrd="0" destOrd="0" presId="urn:microsoft.com/office/officeart/2005/8/layout/matrix3"/>
    <dgm:cxn modelId="{93B98527-3065-4AD0-AB70-E5153DE13847}" srcId="{A58AFD79-402B-4D2C-B170-4522291B4910}" destId="{F7993139-61B7-458C-AA28-C34285AB6347}" srcOrd="0" destOrd="0" parTransId="{94259EDA-16BD-4393-AEB6-875B4A6ED062}" sibTransId="{4C8A6E4A-C975-4027-AC0C-0A75B071C52B}"/>
    <dgm:cxn modelId="{6DED852D-3E17-4E75-90D2-88F3D8AFF368}" type="presOf" srcId="{A5119377-37D5-44E2-A0CD-9EE6564273A7}" destId="{7DA0ACF7-6225-4619-ACA4-63367902F1A9}" srcOrd="0" destOrd="0" presId="urn:microsoft.com/office/officeart/2005/8/layout/matrix3"/>
    <dgm:cxn modelId="{01730BFE-3458-4865-9A4D-D2B9DC8C6A8C}" type="presOf" srcId="{D2F87181-79C8-44B8-BFA0-DF01777AD323}" destId="{8E78B239-619A-4A2C-AE70-A2EDB82F643B}" srcOrd="0" destOrd="0" presId="urn:microsoft.com/office/officeart/2005/8/layout/matrix3"/>
    <dgm:cxn modelId="{9412DA7C-84C0-4DC4-BCB0-CD76B18225D5}" type="presParOf" srcId="{F6ED49C2-8AD8-40B2-860D-A64BD19C0DBF}" destId="{F32F3F5E-7D0F-4BF1-8962-705243F60912}" srcOrd="0" destOrd="0" presId="urn:microsoft.com/office/officeart/2005/8/layout/matrix3"/>
    <dgm:cxn modelId="{1FEC1C5B-2C57-44B7-B196-2940D43DF749}" type="presParOf" srcId="{F6ED49C2-8AD8-40B2-860D-A64BD19C0DBF}" destId="{11592F1A-6273-4CA5-A0C8-697EB2418749}" srcOrd="1" destOrd="0" presId="urn:microsoft.com/office/officeart/2005/8/layout/matrix3"/>
    <dgm:cxn modelId="{0A9DCB2A-71F4-426F-B6A9-51E268A076AB}" type="presParOf" srcId="{F6ED49C2-8AD8-40B2-860D-A64BD19C0DBF}" destId="{CDB54666-F678-4438-8399-BB15D38EDF24}" srcOrd="2" destOrd="0" presId="urn:microsoft.com/office/officeart/2005/8/layout/matrix3"/>
    <dgm:cxn modelId="{C46F060A-368D-4816-9958-846ECBA15C29}" type="presParOf" srcId="{F6ED49C2-8AD8-40B2-860D-A64BD19C0DBF}" destId="{7DA0ACF7-6225-4619-ACA4-63367902F1A9}" srcOrd="3" destOrd="0" presId="urn:microsoft.com/office/officeart/2005/8/layout/matrix3"/>
    <dgm:cxn modelId="{204597CC-9B63-46E8-B369-BD7F0B0178D1}" type="presParOf" srcId="{F6ED49C2-8AD8-40B2-860D-A64BD19C0DBF}" destId="{8E78B239-619A-4A2C-AE70-A2EDB82F643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41B53-691E-474D-BC08-876F244DBB9A}">
      <dsp:nvSpPr>
        <dsp:cNvPr id="0" name=""/>
        <dsp:cNvSpPr/>
      </dsp:nvSpPr>
      <dsp:spPr>
        <a:xfrm>
          <a:off x="0" y="0"/>
          <a:ext cx="3695144" cy="1066407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0" i="0" kern="1200" dirty="0" err="1" smtClean="0"/>
            <a:t>Взаємини</a:t>
          </a:r>
          <a:r>
            <a:rPr lang="ru-RU" sz="3400" b="0" i="0" kern="1200" dirty="0" smtClean="0"/>
            <a:t> з </a:t>
          </a:r>
          <a:r>
            <a:rPr lang="ru-RU" sz="3400" b="0" i="0" kern="1200" dirty="0" err="1" smtClean="0"/>
            <a:t>дорослим</a:t>
          </a:r>
          <a:endParaRPr lang="ru-RU" sz="3400" kern="1200" dirty="0"/>
        </a:p>
      </dsp:txBody>
      <dsp:txXfrm>
        <a:off x="31234" y="31234"/>
        <a:ext cx="3632676" cy="1003939"/>
      </dsp:txXfrm>
    </dsp:sp>
    <dsp:sp modelId="{9CDA9AF0-15B0-4ED9-919E-E0164FA27C96}">
      <dsp:nvSpPr>
        <dsp:cNvPr id="0" name=""/>
        <dsp:cNvSpPr/>
      </dsp:nvSpPr>
      <dsp:spPr>
        <a:xfrm>
          <a:off x="302182" y="1066407"/>
          <a:ext cx="91440" cy="733287"/>
        </a:xfrm>
        <a:custGeom>
          <a:avLst/>
          <a:gdLst/>
          <a:ahLst/>
          <a:cxnLst/>
          <a:rect l="0" t="0" r="0" b="0"/>
          <a:pathLst>
            <a:path>
              <a:moveTo>
                <a:pt x="67331" y="0"/>
              </a:moveTo>
              <a:lnTo>
                <a:pt x="45720" y="7332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B018C-5092-4985-B8C0-FB95D4217F9E}">
      <dsp:nvSpPr>
        <dsp:cNvPr id="0" name=""/>
        <dsp:cNvSpPr/>
      </dsp:nvSpPr>
      <dsp:spPr>
        <a:xfrm>
          <a:off x="347902" y="1266491"/>
          <a:ext cx="3379061" cy="1066407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копіювання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діяльності</a:t>
          </a:r>
          <a:r>
            <a:rPr lang="ru-RU" sz="2400" b="0" i="0" kern="1200" dirty="0" smtClean="0"/>
            <a:t> значимого </a:t>
          </a:r>
          <a:r>
            <a:rPr lang="ru-RU" sz="2400" b="0" i="0" kern="1200" dirty="0" err="1" smtClean="0"/>
            <a:t>дорослого</a:t>
          </a:r>
          <a:endParaRPr lang="ru-RU" sz="2400" kern="1200" dirty="0"/>
        </a:p>
      </dsp:txBody>
      <dsp:txXfrm>
        <a:off x="379136" y="1297725"/>
        <a:ext cx="3316593" cy="1003939"/>
      </dsp:txXfrm>
    </dsp:sp>
    <dsp:sp modelId="{70ABE781-8CC1-4173-A53C-9AFA7E5B6DA4}">
      <dsp:nvSpPr>
        <dsp:cNvPr id="0" name=""/>
        <dsp:cNvSpPr/>
      </dsp:nvSpPr>
      <dsp:spPr>
        <a:xfrm>
          <a:off x="323794" y="1066407"/>
          <a:ext cx="91440" cy="20005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0595"/>
              </a:lnTo>
              <a:lnTo>
                <a:pt x="94508" y="20005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D2AC8-38FF-4E5B-8C6F-4EB8E4A3C313}">
      <dsp:nvSpPr>
        <dsp:cNvPr id="0" name=""/>
        <dsp:cNvSpPr/>
      </dsp:nvSpPr>
      <dsp:spPr>
        <a:xfrm>
          <a:off x="418302" y="2533799"/>
          <a:ext cx="3240428" cy="1066407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взаємини</a:t>
          </a:r>
          <a:r>
            <a:rPr lang="ru-RU" sz="2400" b="0" i="0" kern="1200" dirty="0" smtClean="0"/>
            <a:t> на </a:t>
          </a:r>
          <a:r>
            <a:rPr lang="ru-RU" sz="2400" b="0" i="0" kern="1200" dirty="0" err="1" smtClean="0"/>
            <a:t>основі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підкорення</a:t>
          </a:r>
          <a:endParaRPr lang="ru-RU" sz="2400" kern="1200" dirty="0"/>
        </a:p>
      </dsp:txBody>
      <dsp:txXfrm>
        <a:off x="449536" y="2565033"/>
        <a:ext cx="3177960" cy="1003939"/>
      </dsp:txXfrm>
    </dsp:sp>
    <dsp:sp modelId="{D1E82F05-8782-4F6A-A39A-4644DCFCF800}">
      <dsp:nvSpPr>
        <dsp:cNvPr id="0" name=""/>
        <dsp:cNvSpPr/>
      </dsp:nvSpPr>
      <dsp:spPr>
        <a:xfrm>
          <a:off x="369514" y="1066407"/>
          <a:ext cx="119188" cy="3338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8318"/>
              </a:lnTo>
              <a:lnTo>
                <a:pt x="119188" y="333831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C949E-D062-442B-A190-83EB82C39AB6}">
      <dsp:nvSpPr>
        <dsp:cNvPr id="0" name=""/>
        <dsp:cNvSpPr/>
      </dsp:nvSpPr>
      <dsp:spPr>
        <a:xfrm>
          <a:off x="488702" y="3871522"/>
          <a:ext cx="3247594" cy="1066407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i="0" kern="1200" dirty="0" err="1" smtClean="0"/>
            <a:t>ставлення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великої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кількості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запитань</a:t>
          </a:r>
          <a:endParaRPr lang="ru-RU" sz="24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19936" y="3902756"/>
        <a:ext cx="3185126" cy="1003939"/>
      </dsp:txXfrm>
    </dsp:sp>
    <dsp:sp modelId="{880C1E6C-4855-4069-9542-C1FBFB42EF51}">
      <dsp:nvSpPr>
        <dsp:cNvPr id="0" name=""/>
        <dsp:cNvSpPr/>
      </dsp:nvSpPr>
      <dsp:spPr>
        <a:xfrm>
          <a:off x="4324084" y="1081"/>
          <a:ext cx="3717880" cy="1066407"/>
        </a:xfrm>
        <a:prstGeom prst="roundRect">
          <a:avLst>
            <a:gd name="adj" fmla="val 10000"/>
          </a:avLst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0" i="0" kern="1200" dirty="0" err="1" smtClean="0"/>
            <a:t>Взаємини</a:t>
          </a:r>
          <a:r>
            <a:rPr lang="ru-RU" sz="3400" b="0" i="0" kern="1200" dirty="0" smtClean="0"/>
            <a:t> з </a:t>
          </a:r>
          <a:r>
            <a:rPr lang="ru-RU" sz="3400" b="0" i="0" kern="1200" dirty="0" err="1" smtClean="0"/>
            <a:t>однолітками</a:t>
          </a:r>
          <a:endParaRPr lang="ru-RU" sz="3400" kern="1200" dirty="0"/>
        </a:p>
      </dsp:txBody>
      <dsp:txXfrm>
        <a:off x="4355318" y="32315"/>
        <a:ext cx="3655412" cy="1003939"/>
      </dsp:txXfrm>
    </dsp:sp>
    <dsp:sp modelId="{46CD4798-BB8E-4460-8266-7A403715D95A}">
      <dsp:nvSpPr>
        <dsp:cNvPr id="0" name=""/>
        <dsp:cNvSpPr/>
      </dsp:nvSpPr>
      <dsp:spPr>
        <a:xfrm>
          <a:off x="4695872" y="1067489"/>
          <a:ext cx="347149" cy="86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702"/>
              </a:lnTo>
              <a:lnTo>
                <a:pt x="347149" y="86270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63970-6CA2-491B-9E29-0929C62D5B50}">
      <dsp:nvSpPr>
        <dsp:cNvPr id="0" name=""/>
        <dsp:cNvSpPr/>
      </dsp:nvSpPr>
      <dsp:spPr>
        <a:xfrm>
          <a:off x="5043022" y="1266491"/>
          <a:ext cx="3477563" cy="1327400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поява</a:t>
          </a:r>
          <a:r>
            <a:rPr lang="ru-RU" sz="2400" b="0" i="0" kern="1200" dirty="0" smtClean="0"/>
            <a:t> перших </a:t>
          </a:r>
          <a:r>
            <a:rPr lang="ru-RU" sz="2400" b="0" i="0" kern="1200" dirty="0" err="1" smtClean="0"/>
            <a:t>нестійких</a:t>
          </a:r>
          <a:r>
            <a:rPr lang="ru-RU" sz="2400" b="0" i="0" kern="1200" dirty="0" smtClean="0"/>
            <a:t>, </a:t>
          </a:r>
          <a:r>
            <a:rPr lang="ru-RU" sz="2400" b="0" i="0" kern="1200" dirty="0" err="1" smtClean="0"/>
            <a:t>переважно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одностатевих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угрупувань</a:t>
          </a:r>
          <a:endParaRPr lang="ru-RU" sz="2400" kern="1200" dirty="0"/>
        </a:p>
      </dsp:txBody>
      <dsp:txXfrm>
        <a:off x="5081900" y="1305369"/>
        <a:ext cx="3399807" cy="1249644"/>
      </dsp:txXfrm>
    </dsp:sp>
    <dsp:sp modelId="{5D70D9A1-22E8-4CFF-9C44-0D90E112FBC7}">
      <dsp:nvSpPr>
        <dsp:cNvPr id="0" name=""/>
        <dsp:cNvSpPr/>
      </dsp:nvSpPr>
      <dsp:spPr>
        <a:xfrm>
          <a:off x="4695872" y="1067489"/>
          <a:ext cx="487966" cy="233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0910"/>
              </a:lnTo>
              <a:lnTo>
                <a:pt x="487966" y="233091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47435-46A6-4DC5-BA8D-BC12091DC830}">
      <dsp:nvSpPr>
        <dsp:cNvPr id="0" name=""/>
        <dsp:cNvSpPr/>
      </dsp:nvSpPr>
      <dsp:spPr>
        <a:xfrm>
          <a:off x="5183839" y="2865196"/>
          <a:ext cx="3033033" cy="1066407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взаємини</a:t>
          </a:r>
          <a:r>
            <a:rPr lang="ru-RU" sz="2400" b="0" i="0" kern="1200" dirty="0" smtClean="0"/>
            <a:t> з </a:t>
          </a:r>
          <a:r>
            <a:rPr lang="ru-RU" sz="2400" b="0" i="0" kern="1200" dirty="0" err="1" smtClean="0"/>
            <a:t>позицій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рівності</a:t>
          </a:r>
          <a:endParaRPr lang="ru-RU" sz="2400" kern="1200" dirty="0"/>
        </a:p>
      </dsp:txBody>
      <dsp:txXfrm>
        <a:off x="5215073" y="2896430"/>
        <a:ext cx="2970565" cy="1003939"/>
      </dsp:txXfrm>
    </dsp:sp>
    <dsp:sp modelId="{DA591FCA-5E50-4021-ACD7-6B8202C70600}">
      <dsp:nvSpPr>
        <dsp:cNvPr id="0" name=""/>
        <dsp:cNvSpPr/>
      </dsp:nvSpPr>
      <dsp:spPr>
        <a:xfrm>
          <a:off x="4695872" y="1067489"/>
          <a:ext cx="558383" cy="3668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8633"/>
              </a:lnTo>
              <a:lnTo>
                <a:pt x="558383" y="36686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B2E92-BEC4-40F4-8519-20CB73126F7D}">
      <dsp:nvSpPr>
        <dsp:cNvPr id="0" name=""/>
        <dsp:cNvSpPr/>
      </dsp:nvSpPr>
      <dsp:spPr>
        <a:xfrm>
          <a:off x="5254256" y="4202919"/>
          <a:ext cx="2908238" cy="1066407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поява статусу: лідери та аутсайдери</a:t>
          </a:r>
          <a:endParaRPr lang="ru-RU" sz="2400" kern="1200" dirty="0"/>
        </a:p>
      </dsp:txBody>
      <dsp:txXfrm>
        <a:off x="5285490" y="4234153"/>
        <a:ext cx="2845770" cy="1003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1F57A-8C37-40D7-A80E-33C66AF26DBF}">
      <dsp:nvSpPr>
        <dsp:cNvPr id="0" name=""/>
        <dsp:cNvSpPr/>
      </dsp:nvSpPr>
      <dsp:spPr>
        <a:xfrm>
          <a:off x="0" y="360040"/>
          <a:ext cx="2700300" cy="2198470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chemeClr val="tx1"/>
              </a:solidFill>
              <a:effectLst/>
            </a:rPr>
            <a:t>формування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навичок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соціальної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взаємодії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360040"/>
        <a:ext cx="2700300" cy="2198470"/>
      </dsp:txXfrm>
    </dsp:sp>
    <dsp:sp modelId="{28E4360B-8EEB-4416-8129-7E23D1219B07}">
      <dsp:nvSpPr>
        <dsp:cNvPr id="0" name=""/>
        <dsp:cNvSpPr/>
      </dsp:nvSpPr>
      <dsp:spPr>
        <a:xfrm>
          <a:off x="2970329" y="432049"/>
          <a:ext cx="2700300" cy="2054453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chemeClr val="tx1"/>
              </a:solidFill>
              <a:effectLst/>
            </a:rPr>
            <a:t>вдосконалення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здатності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підтримувати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розмову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та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ділитись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інформацією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2970329" y="432049"/>
        <a:ext cx="2700300" cy="2054453"/>
      </dsp:txXfrm>
    </dsp:sp>
    <dsp:sp modelId="{31888B30-64A2-49F8-A7DF-7AF2EDD75B91}">
      <dsp:nvSpPr>
        <dsp:cNvPr id="0" name=""/>
        <dsp:cNvSpPr/>
      </dsp:nvSpPr>
      <dsp:spPr>
        <a:xfrm>
          <a:off x="5940659" y="432049"/>
          <a:ext cx="2700300" cy="2054453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chemeClr val="tx1"/>
              </a:solidFill>
              <a:effectLst/>
            </a:rPr>
            <a:t>вироблення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комунікативної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гнучкості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через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підкорення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та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домінування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в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ході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гри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940659" y="432049"/>
        <a:ext cx="2700300" cy="2054453"/>
      </dsp:txXfrm>
    </dsp:sp>
    <dsp:sp modelId="{023342CB-F7BC-4EE5-BA44-48E6509E9FF1}">
      <dsp:nvSpPr>
        <dsp:cNvPr id="0" name=""/>
        <dsp:cNvSpPr/>
      </dsp:nvSpPr>
      <dsp:spPr>
        <a:xfrm>
          <a:off x="1485164" y="2828541"/>
          <a:ext cx="2700300" cy="2083778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chemeClr val="tx1"/>
              </a:solidFill>
              <a:effectLst/>
            </a:rPr>
            <a:t>становлення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самооцінки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шляхом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порівняння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себе з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іншими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дітьми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1485164" y="2828541"/>
        <a:ext cx="2700300" cy="2083778"/>
      </dsp:txXfrm>
    </dsp:sp>
    <dsp:sp modelId="{B0440AA4-BBEF-480E-AF87-AA1964BA05C8}">
      <dsp:nvSpPr>
        <dsp:cNvPr id="0" name=""/>
        <dsp:cNvSpPr/>
      </dsp:nvSpPr>
      <dsp:spPr>
        <a:xfrm>
          <a:off x="4455495" y="2828541"/>
          <a:ext cx="2700300" cy="2083778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chemeClr val="tx1"/>
              </a:solidFill>
              <a:effectLst/>
            </a:rPr>
            <a:t>розвитку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емпатії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,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здатності</a:t>
          </a:r>
          <a:r>
            <a:rPr lang="ru-RU" sz="2400" b="0" kern="1200" dirty="0" smtClean="0">
              <a:solidFill>
                <a:schemeClr val="tx1"/>
              </a:solidFill>
              <a:effectLst/>
            </a:rPr>
            <a:t> до </a:t>
          </a:r>
          <a:r>
            <a:rPr lang="ru-RU" sz="2400" b="0" kern="1200" dirty="0" err="1" smtClean="0">
              <a:solidFill>
                <a:schemeClr val="tx1"/>
              </a:solidFill>
              <a:effectLst/>
            </a:rPr>
            <a:t>турботи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455495" y="2828541"/>
        <a:ext cx="2700300" cy="2083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F3F5E-7D0F-4BF1-8962-705243F60912}">
      <dsp:nvSpPr>
        <dsp:cNvPr id="0" name=""/>
        <dsp:cNvSpPr/>
      </dsp:nvSpPr>
      <dsp:spPr>
        <a:xfrm>
          <a:off x="1612292" y="0"/>
          <a:ext cx="5344368" cy="534436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92F1A-6273-4CA5-A0C8-697EB2418749}">
      <dsp:nvSpPr>
        <dsp:cNvPr id="0" name=""/>
        <dsp:cNvSpPr/>
      </dsp:nvSpPr>
      <dsp:spPr>
        <a:xfrm>
          <a:off x="1584184" y="519824"/>
          <a:ext cx="2579888" cy="2084303"/>
        </a:xfrm>
        <a:prstGeom prst="roundRect">
          <a:avLst/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Продуктивна </a:t>
          </a:r>
          <a:r>
            <a:rPr lang="ru-RU" sz="2400" b="1" kern="1200" dirty="0" err="1" smtClean="0">
              <a:solidFill>
                <a:schemeClr val="tx1"/>
              </a:solidFill>
            </a:rPr>
            <a:t>діяльність</a:t>
          </a:r>
          <a:r>
            <a:rPr lang="ru-RU" sz="2400" b="1" kern="1200" dirty="0" smtClean="0">
              <a:solidFill>
                <a:schemeClr val="tx1"/>
              </a:solidFill>
            </a:rPr>
            <a:t> (</a:t>
          </a:r>
          <a:r>
            <a:rPr lang="ru-RU" sz="2400" b="1" kern="1200" dirty="0" err="1" smtClean="0">
              <a:solidFill>
                <a:schemeClr val="tx1"/>
              </a:solidFill>
            </a:rPr>
            <a:t>малювання</a:t>
          </a:r>
          <a:r>
            <a:rPr lang="ru-RU" sz="24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конструювання</a:t>
          </a:r>
          <a:r>
            <a:rPr lang="ru-RU" sz="2400" b="1" kern="1200" dirty="0" smtClean="0">
              <a:solidFill>
                <a:schemeClr val="tx1"/>
              </a:solidFill>
            </a:rPr>
            <a:t>, </a:t>
          </a:r>
          <a:r>
            <a:rPr lang="ru-RU" sz="2400" b="1" kern="1200" dirty="0" err="1" smtClean="0">
              <a:solidFill>
                <a:schemeClr val="tx1"/>
              </a:solidFill>
            </a:rPr>
            <a:t>аплікації</a:t>
          </a:r>
          <a:r>
            <a:rPr lang="ru-RU" sz="2400" b="1" kern="1200" dirty="0" smtClean="0">
              <a:solidFill>
                <a:schemeClr val="tx1"/>
              </a:solidFill>
            </a:rPr>
            <a:t>)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85931" y="621571"/>
        <a:ext cx="2376394" cy="1880809"/>
      </dsp:txXfrm>
    </dsp:sp>
    <dsp:sp modelId="{CDB54666-F678-4438-8399-BB15D38EDF24}">
      <dsp:nvSpPr>
        <dsp:cNvPr id="0" name=""/>
        <dsp:cNvSpPr/>
      </dsp:nvSpPr>
      <dsp:spPr>
        <a:xfrm>
          <a:off x="4308094" y="519824"/>
          <a:ext cx="2604670" cy="2084303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Сприймання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казки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409841" y="621571"/>
        <a:ext cx="2401176" cy="1880809"/>
      </dsp:txXfrm>
    </dsp:sp>
    <dsp:sp modelId="{7DA0ACF7-6225-4619-ACA4-63367902F1A9}">
      <dsp:nvSpPr>
        <dsp:cNvPr id="0" name=""/>
        <dsp:cNvSpPr/>
      </dsp:nvSpPr>
      <dsp:spPr>
        <a:xfrm>
          <a:off x="1728189" y="2824091"/>
          <a:ext cx="2516358" cy="2084303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Навчальна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діяльність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29936" y="2925838"/>
        <a:ext cx="2312864" cy="1880809"/>
      </dsp:txXfrm>
    </dsp:sp>
    <dsp:sp modelId="{8E78B239-619A-4A2C-AE70-A2EDB82F643B}">
      <dsp:nvSpPr>
        <dsp:cNvPr id="0" name=""/>
        <dsp:cNvSpPr/>
      </dsp:nvSpPr>
      <dsp:spPr>
        <a:xfrm>
          <a:off x="4392487" y="2752078"/>
          <a:ext cx="2604670" cy="2084303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Трудова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діяльність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494234" y="2853825"/>
        <a:ext cx="2401176" cy="1880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9672" y="465634"/>
            <a:ext cx="6088011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Лекція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</a:p>
          <a:p>
            <a:pPr algn="ctr"/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96474"/>
            <a:ext cx="3787208" cy="27839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29" y="4005064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19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707886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i="1" dirty="0"/>
              <a:t>Зміст розумового виховання —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6166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0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27839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/>
              <a:t>формування у дітей</a:t>
            </a:r>
            <a:endParaRPr lang="ru-RU" sz="3200" dirty="0"/>
          </a:p>
          <a:p>
            <a:pPr algn="ctr"/>
            <a:r>
              <a:rPr lang="uk-UA" sz="3200" b="1" i="1" dirty="0" smtClean="0"/>
              <a:t>певного </a:t>
            </a:r>
            <a:r>
              <a:rPr lang="uk-UA" sz="3200" b="1" i="1" dirty="0"/>
              <a:t>об­сягу знань про предмети і явища (суспільне життя, природу, люди­ну тощо), способів </a:t>
            </a:r>
            <a:r>
              <a:rPr lang="uk-UA" sz="3200" b="1" i="1" dirty="0" err="1"/>
              <a:t>мислительної</a:t>
            </a:r>
            <a:r>
              <a:rPr lang="uk-UA" sz="3200" b="1" i="1" dirty="0"/>
              <a:t> діяльності (вміння спостерігати, аналізувати, порівнювати, узагальнювати).</a:t>
            </a:r>
            <a:endParaRPr lang="ru-RU" sz="3200" dirty="0"/>
          </a:p>
        </p:txBody>
      </p:sp>
      <p:pic>
        <p:nvPicPr>
          <p:cNvPr id="1026" name="Picture 2" descr="https://encrypted-tbn2.gstatic.com/images?q=tbn:ANd9GcTyqCwL8a1Lxexs8RovMlilfF-5f64DYjckeKTdH6iBy_PJCaKD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67269"/>
            <a:ext cx="5688632" cy="2390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2938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3203"/>
            <a:ext cx="8640960" cy="1745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Дошкільний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6-7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є одним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Провідною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ігрова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450842" y="2131515"/>
            <a:ext cx="2423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805911"/>
            <a:ext cx="7200800" cy="3935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>
                <a:solidFill>
                  <a:srgbClr val="FFFF00"/>
                </a:solidFill>
              </a:rPr>
              <a:t>Гра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rgbClr val="FFFF00"/>
                </a:solidFill>
              </a:rPr>
              <a:t>— </a:t>
            </a:r>
            <a:r>
              <a:rPr lang="ru-RU" sz="3200" dirty="0" err="1" smtClean="0">
                <a:solidFill>
                  <a:srgbClr val="FFFF00"/>
                </a:solidFill>
              </a:rPr>
              <a:t>особлива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>
                <a:solidFill>
                  <a:srgbClr val="FFFF00"/>
                </a:solidFill>
              </a:rPr>
              <a:t>форма </a:t>
            </a:r>
            <a:r>
              <a:rPr lang="ru-RU" sz="3200" dirty="0" err="1">
                <a:solidFill>
                  <a:srgbClr val="FFFF00"/>
                </a:solidFill>
              </a:rPr>
              <a:t>життя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дитини</a:t>
            </a:r>
            <a:r>
              <a:rPr lang="ru-RU" sz="3200" dirty="0">
                <a:solidFill>
                  <a:srgbClr val="FFFF00"/>
                </a:solidFill>
              </a:rPr>
              <a:t> в </a:t>
            </a:r>
            <a:r>
              <a:rPr lang="ru-RU" sz="3200" dirty="0" err="1" smtClean="0">
                <a:solidFill>
                  <a:srgbClr val="FFFF00"/>
                </a:solidFill>
              </a:rPr>
              <a:t>суспільстві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– </a:t>
            </a:r>
            <a:r>
              <a:rPr lang="ru-RU" sz="3200" dirty="0" err="1" smtClean="0">
                <a:solidFill>
                  <a:srgbClr val="FFFF00"/>
                </a:solidFill>
              </a:rPr>
              <a:t>це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діяльність</a:t>
            </a:r>
            <a:r>
              <a:rPr lang="ru-RU" sz="3200" dirty="0">
                <a:solidFill>
                  <a:srgbClr val="FFFF00"/>
                </a:solidFill>
              </a:rPr>
              <a:t>, в </a:t>
            </a:r>
            <a:r>
              <a:rPr lang="ru-RU" sz="3200" dirty="0" err="1">
                <a:solidFill>
                  <a:srgbClr val="FFFF00"/>
                </a:solidFill>
              </a:rPr>
              <a:t>якій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діти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виконують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ролі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дорослих</a:t>
            </a:r>
            <a:r>
              <a:rPr lang="ru-RU" sz="3200" dirty="0">
                <a:solidFill>
                  <a:srgbClr val="FFFF00"/>
                </a:solidFill>
              </a:rPr>
              <a:t>, </a:t>
            </a:r>
            <a:r>
              <a:rPr lang="ru-RU" sz="3200" dirty="0" err="1">
                <a:solidFill>
                  <a:srgbClr val="FFFF00"/>
                </a:solidFill>
              </a:rPr>
              <a:t>відтворюючи</a:t>
            </a:r>
            <a:r>
              <a:rPr lang="ru-RU" sz="3200" dirty="0">
                <a:solidFill>
                  <a:srgbClr val="FFFF00"/>
                </a:solidFill>
              </a:rPr>
              <a:t> в </a:t>
            </a:r>
            <a:r>
              <a:rPr lang="ru-RU" sz="3200" dirty="0" err="1">
                <a:solidFill>
                  <a:srgbClr val="FFFF00"/>
                </a:solidFill>
              </a:rPr>
              <a:t>ігрових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умовах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їхнє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життя</a:t>
            </a:r>
            <a:r>
              <a:rPr lang="ru-RU" sz="3200" dirty="0">
                <a:solidFill>
                  <a:srgbClr val="FFFF00"/>
                </a:solidFill>
              </a:rPr>
              <a:t>, </a:t>
            </a:r>
            <a:r>
              <a:rPr lang="ru-RU" sz="3200" dirty="0" err="1">
                <a:solidFill>
                  <a:srgbClr val="FFFF00"/>
                </a:solidFill>
              </a:rPr>
              <a:t>працю</a:t>
            </a:r>
            <a:r>
              <a:rPr lang="ru-RU" sz="3200" dirty="0">
                <a:solidFill>
                  <a:srgbClr val="FFFF00"/>
                </a:solidFill>
              </a:rPr>
              <a:t> та </a:t>
            </a:r>
            <a:r>
              <a:rPr lang="ru-RU" sz="3200" dirty="0" err="1">
                <a:solidFill>
                  <a:srgbClr val="FFFF00"/>
                </a:solidFill>
              </a:rPr>
              <a:t>стосунки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між</a:t>
            </a:r>
            <a:r>
              <a:rPr lang="ru-RU" sz="3200" dirty="0">
                <a:solidFill>
                  <a:srgbClr val="FFFF00"/>
                </a:solidFill>
              </a:rPr>
              <a:t> ними. 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9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5693" y="116632"/>
            <a:ext cx="6972291" cy="654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13360" y="756844"/>
            <a:ext cx="2423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591765" y="756844"/>
            <a:ext cx="2423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635318" y="756844"/>
            <a:ext cx="2423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0362" y="1480317"/>
            <a:ext cx="2808312" cy="18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Сюжет</a:t>
            </a:r>
            <a:r>
              <a:rPr lang="ru-RU" sz="2400" dirty="0">
                <a:solidFill>
                  <a:srgbClr val="FFFF00"/>
                </a:solidFill>
              </a:rPr>
              <a:t> — </a:t>
            </a:r>
            <a:endParaRPr lang="ru-RU" sz="2400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та </a:t>
            </a:r>
            <a:r>
              <a:rPr lang="ru-RU" sz="2400" dirty="0">
                <a:solidFill>
                  <a:srgbClr val="FFFF00"/>
                </a:solidFill>
              </a:rPr>
              <a:t>сфера </a:t>
            </a:r>
            <a:r>
              <a:rPr lang="ru-RU" sz="2400" dirty="0" err="1">
                <a:solidFill>
                  <a:srgbClr val="FFFF00"/>
                </a:solidFill>
              </a:rPr>
              <a:t>дійсності</a:t>
            </a:r>
            <a:r>
              <a:rPr lang="ru-RU" sz="2400" dirty="0">
                <a:solidFill>
                  <a:srgbClr val="FFFF00"/>
                </a:solidFill>
              </a:rPr>
              <a:t>, яка </a:t>
            </a:r>
            <a:r>
              <a:rPr lang="ru-RU" sz="2400" dirty="0" err="1">
                <a:solidFill>
                  <a:srgbClr val="FFFF00"/>
                </a:solidFill>
              </a:rPr>
              <a:t>відтворюється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у </a:t>
            </a:r>
            <a:r>
              <a:rPr lang="ru-RU" sz="2400" dirty="0" err="1">
                <a:solidFill>
                  <a:srgbClr val="FFFF00"/>
                </a:solidFill>
              </a:rPr>
              <a:t>грі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  <a:r>
              <a:rPr lang="ru-RU" sz="2000" dirty="0"/>
              <a:t> </a:t>
            </a: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1476924"/>
            <a:ext cx="2729901" cy="1952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FF00"/>
                </a:solidFill>
              </a:rPr>
              <a:t>Зміст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гри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- </a:t>
            </a:r>
            <a:r>
              <a:rPr lang="ru-RU" sz="2000" dirty="0" err="1" smtClean="0">
                <a:solidFill>
                  <a:srgbClr val="FFFF00"/>
                </a:solidFill>
              </a:rPr>
              <a:t>ті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моменти</a:t>
            </a:r>
            <a:r>
              <a:rPr lang="ru-RU" sz="2000" dirty="0">
                <a:solidFill>
                  <a:srgbClr val="FFFF00"/>
                </a:solidFill>
              </a:rPr>
              <a:t> в </a:t>
            </a:r>
            <a:r>
              <a:rPr lang="ru-RU" sz="2000" dirty="0" err="1">
                <a:solidFill>
                  <a:srgbClr val="FFFF00"/>
                </a:solidFill>
              </a:rPr>
              <a:t>діяльності</a:t>
            </a:r>
            <a:r>
              <a:rPr lang="ru-RU" sz="2000" dirty="0">
                <a:solidFill>
                  <a:srgbClr val="FFFF00"/>
                </a:solidFill>
              </a:rPr>
              <a:t> і у </a:t>
            </a:r>
            <a:r>
              <a:rPr lang="ru-RU" sz="2000" dirty="0" err="1">
                <a:solidFill>
                  <a:srgbClr val="FFFF00"/>
                </a:solidFill>
              </a:rPr>
              <a:t>взаєминах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дорослих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які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відтворюються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дітьми</a:t>
            </a:r>
            <a:r>
              <a:rPr lang="ru-RU" sz="2000" dirty="0" smtClean="0">
                <a:solidFill>
                  <a:srgbClr val="FFFF00"/>
                </a:solidFill>
              </a:rPr>
              <a:t>.</a:t>
            </a: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84884" y="1476924"/>
            <a:ext cx="2448271" cy="2105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 smtClean="0">
                <a:solidFill>
                  <a:srgbClr val="FFFF00"/>
                </a:solidFill>
              </a:rPr>
              <a:t>функція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дорослої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людини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smtClean="0">
                <a:solidFill>
                  <a:srgbClr val="FFFF00"/>
                </a:solidFill>
              </a:rPr>
              <a:t>яку </a:t>
            </a:r>
            <a:r>
              <a:rPr lang="ru-RU" sz="2000" dirty="0" err="1" smtClean="0">
                <a:solidFill>
                  <a:srgbClr val="FFFF00"/>
                </a:solidFill>
              </a:rPr>
              <a:t>відтворює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дитина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дуже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узагальнено</a:t>
            </a:r>
            <a:r>
              <a:rPr lang="ru-RU" sz="2000" dirty="0">
                <a:solidFill>
                  <a:srgbClr val="FFFF00"/>
                </a:solidFill>
              </a:rPr>
              <a:t>, в </a:t>
            </a:r>
            <a:r>
              <a:rPr lang="ru-RU" sz="2000" dirty="0" err="1">
                <a:solidFill>
                  <a:srgbClr val="FFFF00"/>
                </a:solidFill>
              </a:rPr>
              <a:t>символічному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вигляді</a:t>
            </a:r>
            <a:r>
              <a:rPr lang="ru-RU" sz="2000" dirty="0">
                <a:solidFill>
                  <a:srgbClr val="FFFF00"/>
                </a:solidFill>
              </a:rPr>
              <a:t>.</a:t>
            </a: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93" y="3545004"/>
            <a:ext cx="2381250" cy="3038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241" y="4513494"/>
            <a:ext cx="3241914" cy="2428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555776" y="3545004"/>
            <a:ext cx="2952328" cy="1800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FF00"/>
                </a:solidFill>
              </a:rPr>
              <a:t>Ігрові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дії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 err="1">
                <a:solidFill>
                  <a:srgbClr val="FFFF00"/>
                </a:solidFill>
              </a:rPr>
              <a:t>дії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вільні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від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операційно-технічної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сторони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</a:rPr>
              <a:t>дії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значеннями</a:t>
            </a:r>
            <a:r>
              <a:rPr lang="ru-RU" sz="2000" dirty="0">
                <a:solidFill>
                  <a:srgbClr val="FFFF00"/>
                </a:solidFill>
              </a:rPr>
              <a:t>, вони </a:t>
            </a:r>
            <a:r>
              <a:rPr lang="ru-RU" sz="2000" dirty="0" err="1">
                <a:solidFill>
                  <a:srgbClr val="FFFF00"/>
                </a:solidFill>
              </a:rPr>
              <a:t>носять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образотворчий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характер.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3003350" y="702373"/>
            <a:ext cx="242316" cy="28973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669431" y="3728963"/>
            <a:ext cx="29523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Правила </a:t>
            </a:r>
            <a:r>
              <a:rPr lang="ru-RU" sz="2400" b="1" dirty="0" err="1" smtClean="0">
                <a:solidFill>
                  <a:srgbClr val="FFFF00"/>
                </a:solidFill>
              </a:rPr>
              <a:t>гри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6152619" y="771375"/>
            <a:ext cx="242316" cy="2957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493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9576">
              <a:srgbClr val="F0CFDF"/>
            </a:gs>
            <a:gs pos="70400">
              <a:srgbClr val="F7E6EE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6632"/>
            <a:ext cx="8064896" cy="1123492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400" i="1" dirty="0" err="1">
                <a:solidFill>
                  <a:srgbClr val="FFFF00"/>
                </a:solidFill>
              </a:rPr>
              <a:t>Рівні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соціальної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взаємодії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дошкільнят</a:t>
            </a:r>
            <a:r>
              <a:rPr lang="ru-RU" sz="4400" i="1" dirty="0">
                <a:solidFill>
                  <a:srgbClr val="FFFF00"/>
                </a:solidFill>
              </a:rPr>
              <a:t> за </a:t>
            </a:r>
            <a:r>
              <a:rPr lang="ru-RU" sz="4400" i="1" dirty="0" smtClean="0">
                <a:solidFill>
                  <a:srgbClr val="FFFF00"/>
                </a:solidFill>
              </a:rPr>
              <a:t>М. </a:t>
            </a:r>
            <a:r>
              <a:rPr lang="ru-RU" sz="4400" i="1" dirty="0" err="1" smtClean="0">
                <a:solidFill>
                  <a:srgbClr val="FFFF00"/>
                </a:solidFill>
              </a:rPr>
              <a:t>Партен</a:t>
            </a:r>
            <a:r>
              <a:rPr lang="ru-RU" sz="5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1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3074" name="Picture 2" descr="Рівні соціальної взаємодії дошкільнят за Парт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892899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2831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3203"/>
            <a:ext cx="8640960" cy="1745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450842" y="2131515"/>
            <a:ext cx="2423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805911"/>
            <a:ext cx="5976663" cy="3503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dirty="0" err="1" smtClean="0">
                <a:solidFill>
                  <a:srgbClr val="FFFF00"/>
                </a:solidFill>
              </a:rPr>
              <a:t>ктивізація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спілкування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дитини</a:t>
            </a:r>
            <a:r>
              <a:rPr lang="ru-RU" sz="3600" dirty="0">
                <a:solidFill>
                  <a:srgbClr val="FFFF00"/>
                </a:solidFill>
              </a:rPr>
              <a:t> з </a:t>
            </a:r>
            <a:r>
              <a:rPr lang="ru-RU" sz="3600" dirty="0" err="1">
                <a:solidFill>
                  <a:srgbClr val="FFFF00"/>
                </a:solidFill>
              </a:rPr>
              <a:t>дорослими</a:t>
            </a:r>
            <a:r>
              <a:rPr lang="ru-RU" sz="3600" dirty="0">
                <a:solidFill>
                  <a:srgbClr val="FFFF00"/>
                </a:solidFill>
              </a:rPr>
              <a:t> та </a:t>
            </a:r>
            <a:r>
              <a:rPr lang="ru-RU" sz="3600" dirty="0" err="1" smtClean="0">
                <a:solidFill>
                  <a:srgbClr val="FFFF00"/>
                </a:solidFill>
              </a:rPr>
              <a:t>однолітками</a:t>
            </a:r>
            <a:r>
              <a:rPr lang="ru-RU" sz="3600" dirty="0" smtClean="0">
                <a:solidFill>
                  <a:srgbClr val="FFFF00"/>
                </a:solidFill>
              </a:rPr>
              <a:t>. Альтернативна </a:t>
            </a:r>
            <a:r>
              <a:rPr lang="ru-RU" sz="3600" dirty="0" err="1">
                <a:solidFill>
                  <a:srgbClr val="FFFF00"/>
                </a:solidFill>
              </a:rPr>
              <a:t>назва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періоду</a:t>
            </a:r>
            <a:r>
              <a:rPr lang="ru-RU" sz="3600" dirty="0">
                <a:solidFill>
                  <a:srgbClr val="FFFF00"/>
                </a:solidFill>
              </a:rPr>
              <a:t> - </a:t>
            </a:r>
            <a:r>
              <a:rPr lang="ru-RU" sz="3600" dirty="0" err="1">
                <a:solidFill>
                  <a:srgbClr val="FFFF00"/>
                </a:solidFill>
              </a:rPr>
              <a:t>вік</a:t>
            </a:r>
            <a:r>
              <a:rPr lang="ru-RU" sz="3600" dirty="0">
                <a:solidFill>
                  <a:srgbClr val="FFFF00"/>
                </a:solidFill>
              </a:rPr>
              <a:t> "</a:t>
            </a:r>
            <a:r>
              <a:rPr lang="ru-RU" sz="3600" dirty="0" err="1" smtClean="0">
                <a:solidFill>
                  <a:srgbClr val="FFFF00"/>
                </a:solidFill>
              </a:rPr>
              <a:t>чомучок</a:t>
            </a:r>
            <a:r>
              <a:rPr lang="ru-RU" sz="3600" dirty="0" smtClean="0">
                <a:solidFill>
                  <a:srgbClr val="FFFF00"/>
                </a:solidFill>
              </a:rPr>
              <a:t>«.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077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8778" y="188640"/>
            <a:ext cx="60664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Форми спілкування дошкільнят з доросли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496944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63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6632"/>
            <a:ext cx="8496944" cy="93610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42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4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4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4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2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06871244"/>
              </p:ext>
            </p:extLst>
          </p:nvPr>
        </p:nvGraphicFramePr>
        <p:xfrm>
          <a:off x="179512" y="1412776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665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9576">
              <a:srgbClr val="F0CFDF"/>
            </a:gs>
            <a:gs pos="70400">
              <a:srgbClr val="F7E6EE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6632"/>
            <a:ext cx="8064896" cy="1123492"/>
          </a:xfrm>
          <a:solidFill>
            <a:schemeClr val="accent1"/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51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5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5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дитячого</a:t>
            </a:r>
            <a:r>
              <a:rPr lang="ru-RU" sz="5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садка:</a:t>
            </a:r>
            <a:endParaRPr lang="ru-RU" sz="51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2050" name="Picture 2" descr="Психологічні наслідки відвідування дошкільням дитячого сад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503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90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6632"/>
            <a:ext cx="8496944" cy="144016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FF00"/>
                </a:solidFill>
              </a:rPr>
              <a:t>Суперечності</a:t>
            </a:r>
            <a:r>
              <a:rPr lang="ru-RU" sz="4400" dirty="0">
                <a:solidFill>
                  <a:srgbClr val="FFFF00"/>
                </a:solidFill>
              </a:rPr>
              <a:t>, </a:t>
            </a:r>
            <a:r>
              <a:rPr lang="ru-RU" sz="4400" dirty="0" err="1">
                <a:solidFill>
                  <a:srgbClr val="FFFF00"/>
                </a:solidFill>
              </a:rPr>
              <a:t>що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стимулюють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психічний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розвиток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дитини</a:t>
            </a:r>
            <a:r>
              <a:rPr lang="ru-RU" sz="4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200" dirty="0">
              <a:solidFill>
                <a:srgbClr val="FFFF00"/>
              </a:solidFill>
            </a:endParaRPr>
          </a:p>
        </p:txBody>
      </p:sp>
      <p:pic>
        <p:nvPicPr>
          <p:cNvPr id="5122" name="Picture 2" descr="Базові психічні суперечності дошкільного період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06" y="1916832"/>
            <a:ext cx="87129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548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6632"/>
            <a:ext cx="8496944" cy="12241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дошкільника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ровесниками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до:</a:t>
            </a:r>
          </a:p>
          <a:p>
            <a:pPr algn="ctr"/>
            <a:endParaRPr lang="ru-RU" sz="4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2941793"/>
              </p:ext>
            </p:extLst>
          </p:nvPr>
        </p:nvGraphicFramePr>
        <p:xfrm>
          <a:off x="251520" y="1397000"/>
          <a:ext cx="864096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984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endParaRPr lang="ru-RU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7776864" cy="4194800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uk-UA" sz="4000" dirty="0"/>
              <a:t>Особливості психофізіологічного розвитку дитини дошкільного віку. </a:t>
            </a:r>
            <a:endParaRPr lang="ru-RU" sz="4000" dirty="0"/>
          </a:p>
          <a:p>
            <a:pPr marL="502920" indent="-457200">
              <a:buFont typeface="+mj-lt"/>
              <a:buAutoNum type="arabicPeriod"/>
            </a:pPr>
            <a:r>
              <a:rPr lang="uk-UA" sz="4000" dirty="0" smtClean="0"/>
              <a:t>Соціальний </a:t>
            </a:r>
            <a:r>
              <a:rPr lang="uk-UA" sz="4000" dirty="0"/>
              <a:t>розвиток дитини у дошкільному віці. 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78801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231828"/>
            <a:ext cx="583264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Новоутворення дошкільного віку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5282" y="2708920"/>
            <a:ext cx="6192688" cy="1728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49310" y="2089426"/>
            <a:ext cx="2423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ms777.ru/images/stories/ochk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2" y="83248"/>
            <a:ext cx="3045780" cy="262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езультат пошуку зображень за запитом &quot;фотографии детей дошкольного возраст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8" y="4473017"/>
            <a:ext cx="4047908" cy="242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Результат пошуку зображень за запитом &quot;фотографии детей дошкольного возраста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80" y="4511362"/>
            <a:ext cx="4104456" cy="230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446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0711" y="116632"/>
            <a:ext cx="46026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46896" y="561826"/>
            <a:ext cx="8078455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b="1" dirty="0"/>
              <a:t>Фізична готовність </a:t>
            </a:r>
            <a:r>
              <a:rPr lang="uk-UA" dirty="0" smtClean="0"/>
              <a:t>- загальний </a:t>
            </a:r>
            <a:r>
              <a:rPr lang="uk-UA" dirty="0"/>
              <a:t>фізичний розвиток: нормальне зростання, вага, об'єм грудей, м'язовий тонус, пропорції тіла, шкірний покрив і показники, відповідні нормам фізичного розвитку хлопчиків і дівчаток 6-річного віку. 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9690" y="1124744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73836" y="2132856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83072" y="3312071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6896" y="1990211"/>
            <a:ext cx="8090514" cy="1128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/>
              <a:t>Особистісна готовність </a:t>
            </a:r>
            <a:r>
              <a:rPr lang="uk-UA" dirty="0" smtClean="0"/>
              <a:t>– </a:t>
            </a:r>
            <a:r>
              <a:rPr lang="uk-UA" dirty="0" err="1" smtClean="0"/>
              <a:t>готовність</a:t>
            </a:r>
            <a:r>
              <a:rPr lang="uk-UA" dirty="0" smtClean="0"/>
              <a:t> </a:t>
            </a:r>
            <a:r>
              <a:rPr lang="uk-UA" dirty="0"/>
              <a:t>до прийняття нової соціальної позиції - положення школяра, що має коло прав і обов'язків щодо школи, учбової діяльності, вчителів, самого себе. 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793" y="4533448"/>
            <a:ext cx="8119395" cy="870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err="1"/>
              <a:t>Комунікативна</a:t>
            </a:r>
            <a:r>
              <a:rPr lang="ru-RU" sz="2000" b="1" dirty="0"/>
              <a:t> </a:t>
            </a:r>
            <a:r>
              <a:rPr lang="ru-RU" sz="2000" b="1" dirty="0" err="1" smtClean="0"/>
              <a:t>готовність</a:t>
            </a:r>
            <a:r>
              <a:rPr lang="ru-RU" sz="2000" b="1" dirty="0" smtClean="0"/>
              <a:t> (</a:t>
            </a:r>
            <a:r>
              <a:rPr lang="uk-UA" sz="2000" dirty="0"/>
              <a:t>Соціально-психологічна</a:t>
            </a:r>
            <a:r>
              <a:rPr lang="ru-RU" sz="2000" b="1" dirty="0" smtClean="0"/>
              <a:t>)</a:t>
            </a:r>
            <a:r>
              <a:rPr lang="uk-UA" sz="2000" dirty="0" smtClean="0"/>
              <a:t> </a:t>
            </a:r>
            <a:r>
              <a:rPr lang="uk-UA" dirty="0"/>
              <a:t>– готовність, за якої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нормально </a:t>
            </a:r>
            <a:r>
              <a:rPr lang="ru-RU" dirty="0" err="1"/>
              <a:t>взаємодіяти</a:t>
            </a:r>
            <a:r>
              <a:rPr lang="ru-RU" dirty="0"/>
              <a:t> з людьми за правилами, нормами. </a:t>
            </a:r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40866" y="3212976"/>
            <a:ext cx="809051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/>
              <a:t>Інтелектуальна </a:t>
            </a:r>
            <a:r>
              <a:rPr lang="uk-UA" sz="2000" b="1" dirty="0" smtClean="0"/>
              <a:t>готовність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1873" y="5517232"/>
            <a:ext cx="8090514" cy="1050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/>
              <a:t>Мовленнєва готовність </a:t>
            </a:r>
            <a:r>
              <a:rPr lang="uk-UA" dirty="0"/>
              <a:t>передбачає сформованість звукової сторони мови, словарного запасу, монологічного мовлення і її граматичної правильності</a:t>
            </a:r>
            <a:endParaRPr lang="ru-RU" dirty="0"/>
          </a:p>
          <a:p>
            <a:pPr algn="just"/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1911" y="3826802"/>
            <a:ext cx="8119395" cy="435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 smtClean="0"/>
              <a:t>Емоційно-вольова готовність</a:t>
            </a:r>
            <a:endParaRPr lang="ru-RU" sz="2000" b="1" dirty="0" err="1"/>
          </a:p>
        </p:txBody>
      </p:sp>
      <p:sp>
        <p:nvSpPr>
          <p:cNvPr id="13" name="Стрелка вправо 12"/>
          <p:cNvSpPr/>
          <p:nvPr/>
        </p:nvSpPr>
        <p:spPr>
          <a:xfrm>
            <a:off x="164931" y="3826802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07334" y="4726436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03397" y="5661248"/>
            <a:ext cx="64457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295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83099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Засоби розумового виховання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6166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0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272" y="1124744"/>
            <a:ext cx="5642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4000" dirty="0" smtClean="0"/>
              <a:t>Ознайомлення </a:t>
            </a:r>
            <a:r>
              <a:rPr lang="uk-UA" sz="4000" dirty="0"/>
              <a:t>з предметами і явищами навколиш­нього світу</a:t>
            </a:r>
            <a:r>
              <a:rPr lang="uk-UA" sz="4000" dirty="0" smtClean="0"/>
              <a:t>.</a:t>
            </a:r>
          </a:p>
          <a:p>
            <a:pPr marL="342900" indent="-342900">
              <a:buAutoNum type="arabicPeriod"/>
            </a:pPr>
            <a:r>
              <a:rPr lang="uk-UA" sz="4000" dirty="0" smtClean="0"/>
              <a:t>Спілкування </a:t>
            </a:r>
            <a:r>
              <a:rPr lang="uk-UA" sz="4000" dirty="0"/>
              <a:t>з дорослими. </a:t>
            </a:r>
            <a:endParaRPr lang="uk-UA" sz="4000" dirty="0" smtClean="0"/>
          </a:p>
          <a:p>
            <a:pPr marL="342900" indent="-342900">
              <a:buAutoNum type="arabicPeriod"/>
            </a:pPr>
            <a:r>
              <a:rPr lang="uk-UA" sz="4000" dirty="0" smtClean="0"/>
              <a:t> </a:t>
            </a:r>
            <a:r>
              <a:rPr lang="uk-UA" sz="4000" dirty="0"/>
              <a:t>Різні види діяльності дітей</a:t>
            </a:r>
            <a:r>
              <a:rPr lang="uk-UA" sz="4000" dirty="0" smtClean="0"/>
              <a:t>.</a:t>
            </a:r>
          </a:p>
          <a:p>
            <a:pPr marL="342900" indent="-342900">
              <a:buAutoNum type="arabicPeriod"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209849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16632"/>
            <a:ext cx="6866207" cy="1200329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err="1" smtClean="0"/>
              <a:t>Інші</a:t>
            </a:r>
            <a:r>
              <a:rPr lang="ru-RU" sz="3600" b="1" dirty="0" smtClean="0"/>
              <a:t> </a:t>
            </a:r>
            <a:r>
              <a:rPr lang="ru-RU" sz="3600" b="1" dirty="0" err="1"/>
              <a:t>види</a:t>
            </a:r>
            <a:r>
              <a:rPr lang="ru-RU" sz="3600" b="1" dirty="0"/>
              <a:t> </a:t>
            </a:r>
            <a:r>
              <a:rPr lang="ru-RU" sz="3600" b="1" dirty="0" err="1" smtClean="0"/>
              <a:t>діяльності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дошкільника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55085267"/>
              </p:ext>
            </p:extLst>
          </p:nvPr>
        </p:nvGraphicFramePr>
        <p:xfrm>
          <a:off x="395536" y="1397000"/>
          <a:ext cx="8568952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966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3826" y="188640"/>
            <a:ext cx="856895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новоутворення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265858"/>
            <a:ext cx="8568952" cy="56938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 smtClean="0"/>
              <a:t>1</a:t>
            </a:r>
            <a:r>
              <a:rPr lang="ru-RU" sz="2800" dirty="0"/>
              <a:t>.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першого</a:t>
            </a:r>
            <a:r>
              <a:rPr lang="ru-RU" sz="2800" dirty="0"/>
              <a:t> схематичного контуру </a:t>
            </a:r>
            <a:r>
              <a:rPr lang="ru-RU" sz="2800" dirty="0" err="1"/>
              <a:t>цілісного</a:t>
            </a:r>
            <a:r>
              <a:rPr lang="ru-RU" sz="2800" dirty="0"/>
              <a:t> </a:t>
            </a:r>
            <a:r>
              <a:rPr lang="ru-RU" sz="2800" dirty="0" err="1"/>
              <a:t>дитячого</a:t>
            </a:r>
            <a:r>
              <a:rPr lang="ru-RU" sz="2800" dirty="0"/>
              <a:t> </a:t>
            </a:r>
            <a:r>
              <a:rPr lang="ru-RU" sz="2800" dirty="0" err="1"/>
              <a:t>світогляду</a:t>
            </a:r>
            <a:r>
              <a:rPr lang="ru-RU" sz="2800" dirty="0"/>
              <a:t>.</a:t>
            </a:r>
          </a:p>
          <a:p>
            <a:r>
              <a:rPr lang="ru-RU" sz="2800" dirty="0"/>
              <a:t>2. </a:t>
            </a:r>
            <a:r>
              <a:rPr lang="ru-RU" sz="2800" dirty="0" err="1"/>
              <a:t>Виникнення</a:t>
            </a:r>
            <a:r>
              <a:rPr lang="ru-RU" sz="2800" dirty="0"/>
              <a:t> перших </a:t>
            </a:r>
            <a:r>
              <a:rPr lang="ru-RU" sz="2800" dirty="0" err="1"/>
              <a:t>етичних</a:t>
            </a:r>
            <a:r>
              <a:rPr lang="ru-RU" sz="2800" dirty="0"/>
              <a:t> </a:t>
            </a:r>
            <a:r>
              <a:rPr lang="ru-RU" sz="2800" dirty="0" err="1"/>
              <a:t>інстанцій</a:t>
            </a:r>
            <a:r>
              <a:rPr lang="ru-RU" sz="2800" dirty="0"/>
              <a:t>: "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таке</a:t>
            </a:r>
            <a:r>
              <a:rPr lang="ru-RU" sz="2800" dirty="0"/>
              <a:t> добре". </a:t>
            </a:r>
            <a:r>
              <a:rPr lang="ru-RU" sz="2800" dirty="0" err="1"/>
              <a:t>Етичні</a:t>
            </a:r>
            <a:r>
              <a:rPr lang="ru-RU" sz="2800" dirty="0"/>
              <a:t> </a:t>
            </a:r>
            <a:r>
              <a:rPr lang="ru-RU" sz="2800" dirty="0" err="1"/>
              <a:t>інстанції</a:t>
            </a:r>
            <a:r>
              <a:rPr lang="ru-RU" sz="2800" dirty="0"/>
              <a:t> </a:t>
            </a:r>
            <a:r>
              <a:rPr lang="ru-RU" sz="2800" dirty="0" err="1"/>
              <a:t>зростають</a:t>
            </a:r>
            <a:r>
              <a:rPr lang="ru-RU" sz="2800" dirty="0"/>
              <a:t> </a:t>
            </a:r>
            <a:r>
              <a:rPr lang="ru-RU" sz="2800" dirty="0" err="1"/>
              <a:t>поряд</a:t>
            </a:r>
            <a:r>
              <a:rPr lang="ru-RU" sz="2800" dirty="0"/>
              <a:t> з </a:t>
            </a:r>
            <a:r>
              <a:rPr lang="ru-RU" sz="2800" dirty="0" err="1"/>
              <a:t>естетичними</a:t>
            </a:r>
            <a:r>
              <a:rPr lang="ru-RU" sz="2800" dirty="0"/>
              <a:t>: "</a:t>
            </a:r>
            <a:r>
              <a:rPr lang="ru-RU" sz="2800" dirty="0" err="1"/>
              <a:t>красиве</a:t>
            </a:r>
            <a:r>
              <a:rPr lang="ru-RU" sz="2800" dirty="0"/>
              <a:t> не </a:t>
            </a:r>
            <a:r>
              <a:rPr lang="ru-RU" sz="2800" dirty="0" err="1"/>
              <a:t>може</a:t>
            </a:r>
            <a:r>
              <a:rPr lang="ru-RU" sz="2800" dirty="0"/>
              <a:t> бути поганим".</a:t>
            </a:r>
          </a:p>
          <a:p>
            <a:r>
              <a:rPr lang="ru-RU" sz="2800" dirty="0"/>
              <a:t>3.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підпорядкування</a:t>
            </a:r>
            <a:r>
              <a:rPr lang="ru-RU" sz="2800" dirty="0"/>
              <a:t> </a:t>
            </a:r>
            <a:r>
              <a:rPr lang="ru-RU" sz="2800" dirty="0" err="1"/>
              <a:t>мотивів</a:t>
            </a:r>
            <a:r>
              <a:rPr lang="ru-RU" sz="2800" dirty="0"/>
              <a:t>.</a:t>
            </a:r>
          </a:p>
          <a:p>
            <a:r>
              <a:rPr lang="ru-RU" sz="2800" dirty="0"/>
              <a:t>4.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довільної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.</a:t>
            </a:r>
          </a:p>
          <a:p>
            <a:r>
              <a:rPr lang="ru-RU" sz="2800" dirty="0"/>
              <a:t>5.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особистої</a:t>
            </a:r>
            <a:r>
              <a:rPr lang="ru-RU" sz="2800" dirty="0"/>
              <a:t> </a:t>
            </a:r>
            <a:r>
              <a:rPr lang="ru-RU" sz="2800" dirty="0" err="1"/>
              <a:t>свідомості</a:t>
            </a:r>
            <a:r>
              <a:rPr lang="ru-RU" sz="2800" dirty="0"/>
              <a:t> – </a:t>
            </a:r>
            <a:r>
              <a:rPr lang="ru-RU" sz="2800" dirty="0" err="1"/>
              <a:t>усвідомлення</a:t>
            </a:r>
            <a:r>
              <a:rPr lang="ru-RU" sz="2800" dirty="0"/>
              <a:t> </a:t>
            </a:r>
            <a:r>
              <a:rPr lang="ru-RU" sz="2800" dirty="0" err="1"/>
              <a:t>свого</a:t>
            </a:r>
            <a:r>
              <a:rPr lang="ru-RU" sz="2800" dirty="0"/>
              <a:t> </a:t>
            </a:r>
            <a:r>
              <a:rPr lang="ru-RU" sz="2800" dirty="0" err="1"/>
              <a:t>обмеженого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err="1" smtClean="0"/>
              <a:t>місця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err="1"/>
              <a:t>системі</a:t>
            </a:r>
            <a:r>
              <a:rPr lang="ru-RU" sz="2800" dirty="0"/>
              <a:t> </a:t>
            </a:r>
            <a:r>
              <a:rPr lang="ru-RU" sz="2800" dirty="0" err="1"/>
              <a:t>взаємин</a:t>
            </a:r>
            <a:r>
              <a:rPr lang="ru-RU" sz="2800" dirty="0"/>
              <a:t> з </a:t>
            </a:r>
            <a:r>
              <a:rPr lang="ru-RU" sz="2800" dirty="0" err="1"/>
              <a:t>дорослим</a:t>
            </a:r>
            <a:r>
              <a:rPr lang="ru-RU" sz="2800" dirty="0"/>
              <a:t>.</a:t>
            </a:r>
          </a:p>
          <a:p>
            <a:r>
              <a:rPr lang="ru-RU" sz="2800" dirty="0"/>
              <a:t>6. </a:t>
            </a:r>
            <a:r>
              <a:rPr lang="ru-RU" sz="2800" dirty="0" err="1"/>
              <a:t>Розвиток</a:t>
            </a:r>
            <a:r>
              <a:rPr lang="ru-RU" sz="2800" dirty="0"/>
              <a:t> </a:t>
            </a:r>
            <a:r>
              <a:rPr lang="ru-RU" sz="2800" dirty="0" err="1"/>
              <a:t>самооцінки</a:t>
            </a:r>
            <a:r>
              <a:rPr lang="ru-RU" sz="2800" dirty="0"/>
              <a:t> – </a:t>
            </a:r>
            <a:endParaRPr lang="ru-RU" sz="2800" dirty="0" smtClean="0"/>
          </a:p>
          <a:p>
            <a:r>
              <a:rPr lang="ru-RU" sz="2800" dirty="0" err="1" smtClean="0"/>
              <a:t>усвідомлення</a:t>
            </a:r>
            <a:r>
              <a:rPr lang="ru-RU" sz="2800" dirty="0" smtClean="0"/>
              <a:t> </a:t>
            </a:r>
            <a:r>
              <a:rPr lang="ru-RU" sz="2800" dirty="0" err="1"/>
              <a:t>можливостей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err="1" smtClean="0"/>
              <a:t>дій</a:t>
            </a:r>
            <a:r>
              <a:rPr lang="ru-RU" sz="2800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861048"/>
            <a:ext cx="3048000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1775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20" y="260648"/>
            <a:ext cx="86853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b="1" i="1" dirty="0"/>
              <a:t>Обдарована дитина </a:t>
            </a:r>
            <a:r>
              <a:rPr lang="uk-UA" sz="2000" i="1" dirty="0"/>
              <a:t>— </a:t>
            </a:r>
            <a:r>
              <a:rPr lang="uk-UA" sz="2000" i="1" dirty="0" err="1"/>
              <a:t>дитина</a:t>
            </a:r>
            <a:r>
              <a:rPr lang="uk-UA" sz="2000" i="1" dirty="0"/>
              <a:t>, яка вирізняється яскравими, оче­видними, інколи визначними досягненнями або має внутрішні за­датки для таких досягнень у певному виді діяльності.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1370432"/>
            <a:ext cx="4054364" cy="954107"/>
          </a:xfrm>
          <a:prstGeom prst="rect">
            <a:avLst/>
          </a:prstGeom>
          <a:solidFill>
            <a:schemeClr val="accent5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/>
              <a:t>Типи обдарованості (</a:t>
            </a:r>
            <a:r>
              <a:rPr lang="uk-UA" sz="2800" b="1" dirty="0"/>
              <a:t>Юрій </a:t>
            </a:r>
            <a:r>
              <a:rPr lang="uk-UA" sz="2800" b="1" dirty="0" err="1"/>
              <a:t>Гільбух</a:t>
            </a:r>
            <a:r>
              <a:rPr lang="uk-UA" sz="2800" b="1" dirty="0"/>
              <a:t> </a:t>
            </a:r>
            <a:r>
              <a:rPr lang="uk-UA" sz="2800" b="1" dirty="0" smtClean="0"/>
              <a:t>):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848" y="1395095"/>
            <a:ext cx="615526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 smtClean="0"/>
              <a:t>- </a:t>
            </a:r>
            <a:r>
              <a:rPr lang="uk-UA" sz="2600" b="1" dirty="0"/>
              <a:t>природничі теоретики </a:t>
            </a:r>
            <a:r>
              <a:rPr lang="uk-UA" sz="2600" dirty="0"/>
              <a:t>(спрямованість пізнавального інтересу на осмислення абстрактних ідей, схильність до природничих знань);</a:t>
            </a:r>
            <a:endParaRPr lang="ru-RU" sz="2600" dirty="0"/>
          </a:p>
          <a:p>
            <a:r>
              <a:rPr lang="uk-UA" sz="2600" dirty="0"/>
              <a:t>- </a:t>
            </a:r>
            <a:r>
              <a:rPr lang="uk-UA" sz="2600" b="1" dirty="0"/>
              <a:t>природничі </a:t>
            </a:r>
            <a:r>
              <a:rPr lang="uk-UA" sz="2600" b="1" dirty="0" err="1"/>
              <a:t>прикладники</a:t>
            </a:r>
            <a:r>
              <a:rPr lang="uk-UA" sz="2600" b="1" dirty="0"/>
              <a:t> </a:t>
            </a:r>
            <a:r>
              <a:rPr lang="uk-UA" sz="2600" dirty="0"/>
              <a:t>(спрямованість пізнаваль­ного інтересу на розв'язання складних конструкторсько-технічних завдань, моделювання);</a:t>
            </a:r>
            <a:endParaRPr lang="ru-RU" sz="2600" dirty="0"/>
          </a:p>
          <a:p>
            <a:r>
              <a:rPr lang="uk-UA" sz="2600" dirty="0"/>
              <a:t>- </a:t>
            </a:r>
            <a:r>
              <a:rPr lang="uk-UA" sz="2600" b="1" dirty="0"/>
              <a:t>гуманітарії</a:t>
            </a:r>
            <a:r>
              <a:rPr lang="uk-UA" sz="2600" dirty="0"/>
              <a:t> (спрямованість пізнавального інтересу на мови, суспільні науки, літературу).</a:t>
            </a:r>
            <a:endParaRPr lang="ru-RU" sz="2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538" y="2988474"/>
            <a:ext cx="3408040" cy="1929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335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557169">
            <a:off x="1786512" y="2780928"/>
            <a:ext cx="372371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857" y="3573016"/>
            <a:ext cx="3069550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1069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2809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>
                <a:solidFill>
                  <a:schemeClr val="tx1"/>
                </a:solidFill>
                <a:effectLst/>
              </a:rPr>
              <a:t>Фізичний розвиток і фізичне виховання</a:t>
            </a:r>
            <a:r>
              <a:rPr lang="ru-RU" sz="4000" dirty="0">
                <a:solidFill>
                  <a:schemeClr val="tx1"/>
                </a:solidFill>
                <a:effectLst/>
              </a:rPr>
              <a:t/>
            </a:r>
            <a:br>
              <a:rPr lang="ru-RU" sz="4000" dirty="0">
                <a:solidFill>
                  <a:schemeClr val="tx1"/>
                </a:solidFill>
                <a:effectLst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496944" cy="525658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b="1" i="1" dirty="0">
                <a:solidFill>
                  <a:schemeClr val="tx1"/>
                </a:solidFill>
              </a:rPr>
              <a:t>Фізичний розвиток </a:t>
            </a:r>
            <a:r>
              <a:rPr lang="uk-UA" sz="2800" dirty="0">
                <a:solidFill>
                  <a:schemeClr val="tx1"/>
                </a:solidFill>
              </a:rPr>
              <a:t>— </a:t>
            </a:r>
            <a:r>
              <a:rPr lang="uk-UA" sz="2800" i="1" dirty="0">
                <a:solidFill>
                  <a:schemeClr val="tx1"/>
                </a:solidFill>
              </a:rPr>
              <a:t>процес зміни морфологічних і функціональ­них ознак організму, основою якого є біологічні процеси, зумов­лені спадковими генетичними факторами, умовами зовнішнього середовища і вихованням.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uk-UA" sz="2800" b="1" i="1" dirty="0">
                <a:solidFill>
                  <a:schemeClr val="tx1"/>
                </a:solidFill>
              </a:rPr>
              <a:t>Фізичне виховання дітей дошкільного віку </a:t>
            </a:r>
            <a:r>
              <a:rPr lang="uk-UA" sz="2800" i="1" dirty="0">
                <a:solidFill>
                  <a:schemeClr val="tx1"/>
                </a:solidFill>
              </a:rPr>
              <a:t>— систематичний вплив на організм дитини з метою його морфологічного і функціо­нального вдосконалення, зміцнення здоров'я, формування рухо­вих навичок і фізичних якостей.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975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2809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>
                <a:solidFill>
                  <a:schemeClr val="tx1"/>
                </a:solidFill>
              </a:rPr>
              <a:t>Показники </a:t>
            </a:r>
            <a:r>
              <a:rPr lang="uk-UA" sz="4000" dirty="0">
                <a:solidFill>
                  <a:schemeClr val="tx1"/>
                </a:solidFill>
              </a:rPr>
              <a:t>фізичного </a:t>
            </a:r>
            <a:r>
              <a:rPr lang="uk-UA" sz="4000" dirty="0" smtClean="0">
                <a:solidFill>
                  <a:schemeClr val="tx1"/>
                </a:solidFill>
              </a:rPr>
              <a:t>розвитку: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07504" y="980728"/>
            <a:ext cx="6264696" cy="5760640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— антропометричні та біометричні дані: зріст, маса ті­ла, життєва ємкість легень, об'єм грудної клітки;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— розвиток основних рухів (ходьби, </a:t>
            </a:r>
            <a:endParaRPr lang="uk-UA" sz="28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бігу</a:t>
            </a:r>
            <a:r>
              <a:rPr lang="uk-UA" sz="2800" dirty="0">
                <a:solidFill>
                  <a:schemeClr val="tx1"/>
                </a:solidFill>
              </a:rPr>
              <a:t>, стрибків, ме­тання, лазіння та ін.);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— рівень фізичних якостей (швидкості, спритності, си­ли, витривалості, гнучкості);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—   рівень показників формування постави (вигинів хребта, відстані між кутами лопаток та ін.).</a:t>
            </a:r>
            <a:endParaRPr lang="ru-RU" sz="2800" dirty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25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2809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>
                <a:solidFill>
                  <a:schemeClr val="tx1"/>
                </a:solidFill>
                <a:effectLst/>
              </a:rPr>
              <a:t>Завдання фізичного </a:t>
            </a:r>
            <a:r>
              <a:rPr lang="uk-UA" sz="4000" dirty="0">
                <a:solidFill>
                  <a:schemeClr val="tx1"/>
                </a:solidFill>
                <a:effectLst/>
              </a:rPr>
              <a:t>виховання дошкільників:</a:t>
            </a:r>
            <a:endParaRPr lang="ru-RU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07504" y="1412776"/>
            <a:ext cx="8856984" cy="5328591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зміцнення </a:t>
            </a:r>
            <a:r>
              <a:rPr lang="uk-UA" sz="2800" dirty="0">
                <a:solidFill>
                  <a:schemeClr val="tx1"/>
                </a:solidFill>
              </a:rPr>
              <a:t>здоров'я;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забезпечення </a:t>
            </a:r>
            <a:r>
              <a:rPr lang="uk-UA" sz="2800" dirty="0">
                <a:solidFill>
                  <a:schemeClr val="tx1"/>
                </a:solidFill>
              </a:rPr>
              <a:t>гармонійного розвитку організму;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розвиток </a:t>
            </a:r>
            <a:r>
              <a:rPr lang="uk-UA" sz="2800" dirty="0">
                <a:solidFill>
                  <a:schemeClr val="tx1"/>
                </a:solidFill>
              </a:rPr>
              <a:t>рухових умінь, навичок і фізичних якостей (сили, спритності, витривалості, гнучкості тощо);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підвищення </a:t>
            </a:r>
            <a:r>
              <a:rPr lang="uk-UA" sz="2800" dirty="0">
                <a:solidFill>
                  <a:schemeClr val="tx1"/>
                </a:solidFill>
              </a:rPr>
              <a:t>фізичної та розумової працездатності;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загартування </a:t>
            </a:r>
            <a:r>
              <a:rPr lang="uk-UA" sz="2800" dirty="0">
                <a:solidFill>
                  <a:schemeClr val="tx1"/>
                </a:solidFill>
              </a:rPr>
              <a:t>організму;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прищеплення </a:t>
            </a:r>
            <a:r>
              <a:rPr lang="uk-UA" sz="2800" dirty="0">
                <a:solidFill>
                  <a:schemeClr val="tx1"/>
                </a:solidFill>
              </a:rPr>
              <a:t>культурно-гігієнічних навичок, фор­мування уявлень про здоровий спосіб життя;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виховання </a:t>
            </a:r>
            <a:r>
              <a:rPr lang="uk-UA" sz="2800" dirty="0">
                <a:solidFill>
                  <a:schemeClr val="tx1"/>
                </a:solidFill>
              </a:rPr>
              <a:t>потреби у заняттях фізичною культурою і спортом.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732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1077218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Розумовий розвиток </a:t>
            </a:r>
            <a:r>
              <a:rPr lang="uk-UA" sz="3200" b="1" dirty="0"/>
              <a:t>дітей </a:t>
            </a:r>
            <a:endParaRPr lang="uk-UA" sz="3200" b="1" dirty="0" smtClean="0"/>
          </a:p>
          <a:p>
            <a:pPr algn="ctr"/>
            <a:r>
              <a:rPr lang="uk-UA" sz="3200" b="1" dirty="0" smtClean="0"/>
              <a:t>дошкільного віку: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6166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Розумовий розвиток </a:t>
            </a:r>
            <a:r>
              <a:rPr lang="uk-UA" sz="2400" dirty="0"/>
              <a:t>— </a:t>
            </a:r>
            <a:r>
              <a:rPr lang="uk-UA" sz="2400" i="1" dirty="0"/>
              <a:t>ступінь розвитку в дитини пізнавальних процесів (відчуттів і сприймання, мислення та мовлення, пам'яті й уяви), сформованість уміння міркувати, обґрунтовувати свої дум­ки, діяти адекватно до вимог старших, виявляти інтерес до пізнан­ня навколишнього середовища, здатність швидко і правильно ро­зуміти те, що їй говорять, вибудовувати власні судження, користу­ватися поняттями й узагальненнями</a:t>
            </a:r>
            <a:r>
              <a:rPr lang="uk-UA" sz="2400" i="1" dirty="0" smtClean="0"/>
              <a:t>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40768"/>
            <a:ext cx="2736304" cy="3015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624" y="4221088"/>
            <a:ext cx="2923863" cy="2502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4838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Нова </a:t>
            </a:r>
            <a:r>
              <a:rPr lang="ru-RU" sz="3600" b="1" dirty="0"/>
              <a:t>система </a:t>
            </a:r>
            <a:r>
              <a:rPr lang="ru-RU" sz="3600" b="1" dirty="0" err="1"/>
              <a:t>психічних</a:t>
            </a:r>
            <a:r>
              <a:rPr lang="ru-RU" sz="3600" b="1" dirty="0"/>
              <a:t> </a:t>
            </a:r>
            <a:r>
              <a:rPr lang="ru-RU" sz="3600" b="1" dirty="0" err="1" smtClean="0"/>
              <a:t>функцій</a:t>
            </a:r>
            <a:r>
              <a:rPr lang="uk-UA" sz="3600" b="1" dirty="0"/>
              <a:t>:</a:t>
            </a:r>
            <a:endParaRPr lang="ru-RU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52" y="908720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1. </a:t>
            </a:r>
            <a:r>
              <a:rPr lang="ru-RU" sz="3600" b="1" dirty="0" err="1" smtClean="0"/>
              <a:t>Пам’ять</a:t>
            </a:r>
            <a:r>
              <a:rPr lang="ru-RU" sz="3600" b="1" dirty="0" smtClean="0"/>
              <a:t> </a:t>
            </a:r>
            <a:r>
              <a:rPr lang="ru-RU" sz="3600" b="1" dirty="0" err="1"/>
              <a:t>дошкільника</a:t>
            </a:r>
            <a:r>
              <a:rPr lang="ru-RU" sz="3600" b="1" dirty="0"/>
              <a:t> </a:t>
            </a:r>
            <a:r>
              <a:rPr lang="ru-RU" sz="3600" dirty="0"/>
              <a:t>– </a:t>
            </a:r>
            <a:r>
              <a:rPr lang="ru-RU" sz="3600" dirty="0" err="1"/>
              <a:t>мимовільна</a:t>
            </a:r>
            <a:r>
              <a:rPr lang="ru-RU" sz="3600" dirty="0" smtClean="0"/>
              <a:t>;</a:t>
            </a:r>
            <a:r>
              <a:rPr lang="ru-RU" sz="3600" dirty="0"/>
              <a:t> </a:t>
            </a:r>
            <a:r>
              <a:rPr lang="ru-RU" sz="3600" dirty="0" err="1"/>
              <a:t>Смислова</a:t>
            </a:r>
            <a:r>
              <a:rPr lang="ru-RU" sz="3600" dirty="0"/>
              <a:t> </a:t>
            </a:r>
            <a:r>
              <a:rPr lang="ru-RU" sz="3600" dirty="0" err="1"/>
              <a:t>пам’ять</a:t>
            </a:r>
            <a:r>
              <a:rPr lang="ru-RU" sz="3600" dirty="0"/>
              <a:t> </a:t>
            </a:r>
            <a:r>
              <a:rPr lang="ru-RU" sz="3600" dirty="0" err="1"/>
              <a:t>розвивається</a:t>
            </a:r>
            <a:r>
              <a:rPr lang="ru-RU" sz="3600" dirty="0"/>
              <a:t> разом з </a:t>
            </a:r>
            <a:r>
              <a:rPr lang="ru-RU" sz="3600" dirty="0" err="1"/>
              <a:t>механічною</a:t>
            </a:r>
            <a:r>
              <a:rPr lang="ru-RU" sz="3600" dirty="0"/>
              <a:t>.</a:t>
            </a:r>
          </a:p>
          <a:p>
            <a:r>
              <a:rPr lang="ru-RU" sz="3600" dirty="0" smtClean="0"/>
              <a:t>2. </a:t>
            </a:r>
            <a:r>
              <a:rPr lang="ru-RU" sz="3600" b="1" dirty="0" err="1" smtClean="0"/>
              <a:t>Мислення</a:t>
            </a:r>
            <a:r>
              <a:rPr lang="ru-RU" sz="3600" b="1" dirty="0" smtClean="0"/>
              <a:t>: </a:t>
            </a:r>
            <a:r>
              <a:rPr lang="ru-RU" sz="3600" dirty="0" err="1"/>
              <a:t>перестає</a:t>
            </a:r>
            <a:r>
              <a:rPr lang="ru-RU" sz="3600" dirty="0"/>
              <a:t> бути </a:t>
            </a:r>
            <a:r>
              <a:rPr lang="ru-RU" sz="3600" dirty="0" err="1" smtClean="0"/>
              <a:t>наочно-дійовим</a:t>
            </a:r>
            <a:r>
              <a:rPr lang="ru-RU" sz="3600" dirty="0" smtClean="0"/>
              <a:t> </a:t>
            </a:r>
            <a:r>
              <a:rPr lang="ru-RU" sz="3600" dirty="0" err="1"/>
              <a:t>стає</a:t>
            </a:r>
            <a:r>
              <a:rPr lang="ru-RU" sz="3600" dirty="0"/>
              <a:t> </a:t>
            </a:r>
            <a:r>
              <a:rPr lang="ru-RU" sz="3600" dirty="0" err="1"/>
              <a:t>наочно-образним</a:t>
            </a:r>
            <a:r>
              <a:rPr lang="ru-RU" sz="3600" dirty="0"/>
              <a:t>, </a:t>
            </a:r>
            <a:r>
              <a:rPr lang="ru-RU" sz="3600" dirty="0" err="1"/>
              <a:t>починає</a:t>
            </a:r>
            <a:r>
              <a:rPr lang="ru-RU" sz="3600" dirty="0"/>
              <a:t> </a:t>
            </a:r>
            <a:r>
              <a:rPr lang="ru-RU" sz="3600" dirty="0" err="1"/>
              <a:t>розвиватися</a:t>
            </a:r>
            <a:r>
              <a:rPr lang="ru-RU" sz="3600" dirty="0"/>
              <a:t> </a:t>
            </a:r>
            <a:r>
              <a:rPr lang="ru-RU" sz="3600" dirty="0" err="1"/>
              <a:t>словесне</a:t>
            </a:r>
            <a:r>
              <a:rPr lang="ru-RU" sz="3600" dirty="0"/>
              <a:t> </a:t>
            </a:r>
            <a:r>
              <a:rPr lang="ru-RU" sz="3600" dirty="0" err="1"/>
              <a:t>мислення</a:t>
            </a:r>
            <a:r>
              <a:rPr lang="ru-RU" sz="3600" dirty="0"/>
              <a:t>.</a:t>
            </a:r>
          </a:p>
          <a:p>
            <a:r>
              <a:rPr lang="ru-RU" sz="3600" dirty="0"/>
              <a:t>3. </a:t>
            </a:r>
            <a:r>
              <a:rPr lang="ru-RU" sz="3600" b="1" dirty="0" err="1" smtClean="0"/>
              <a:t>Сприймання</a:t>
            </a:r>
            <a:r>
              <a:rPr lang="ru-RU" sz="3600" b="1" dirty="0" smtClean="0"/>
              <a:t>;</a:t>
            </a:r>
          </a:p>
          <a:p>
            <a:r>
              <a:rPr lang="ru-RU" sz="3600" dirty="0" smtClean="0"/>
              <a:t>4. </a:t>
            </a:r>
            <a:r>
              <a:rPr lang="ru-RU" sz="3600" b="1" dirty="0" err="1" smtClean="0"/>
              <a:t>Уява</a:t>
            </a:r>
            <a:r>
              <a:rPr lang="ru-RU" sz="3600" b="1" dirty="0" smtClean="0"/>
              <a:t>;</a:t>
            </a:r>
          </a:p>
          <a:p>
            <a:r>
              <a:rPr lang="ru-RU" sz="3600" dirty="0" smtClean="0"/>
              <a:t>5.</a:t>
            </a:r>
            <a:r>
              <a:rPr lang="ru-RU" sz="3600" b="1" dirty="0" smtClean="0"/>
              <a:t>Мовлення.</a:t>
            </a:r>
            <a:endParaRPr lang="ru-RU" sz="3600" b="1" dirty="0"/>
          </a:p>
          <a:p>
            <a:pPr algn="just"/>
            <a:endParaRPr lang="ru-RU" sz="3600" dirty="0"/>
          </a:p>
        </p:txBody>
      </p:sp>
      <p:pic>
        <p:nvPicPr>
          <p:cNvPr id="3074" name="Picture 2" descr="Результат пошуку зображень за запитом &quot;фотографии детей дошкольного возраста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93096"/>
            <a:ext cx="496855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368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1077218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Розумове виховання дітей </a:t>
            </a:r>
            <a:endParaRPr lang="uk-UA" sz="3200" b="1" dirty="0" smtClean="0"/>
          </a:p>
          <a:p>
            <a:pPr algn="ctr"/>
            <a:r>
              <a:rPr lang="uk-UA" sz="3200" b="1" dirty="0" smtClean="0"/>
              <a:t>дошкільного віку: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6166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Розумове </a:t>
            </a:r>
            <a:r>
              <a:rPr lang="uk-UA" sz="2800" b="1" i="1" dirty="0"/>
              <a:t>виховання </a:t>
            </a:r>
            <a:r>
              <a:rPr lang="uk-UA" sz="2800" dirty="0"/>
              <a:t>— </a:t>
            </a:r>
            <a:r>
              <a:rPr lang="uk-UA" sz="2800" i="1" dirty="0"/>
              <a:t>систематичний, цілеспрямований вплив дорослих на розумовий розвиток дитини з метою формування системи знань про навколишній світ, розвитку пізнавальної діяль­ності, здатності до самостійного пізнання.</a:t>
            </a:r>
            <a:endParaRPr lang="ru-RU" sz="2800" dirty="0"/>
          </a:p>
          <a:p>
            <a:pPr algn="just"/>
            <a:endParaRPr lang="uk-UA" sz="20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Результат пошуку зображень за запитом &quot;фотографии детей дошкольного возраста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2276872"/>
            <a:ext cx="313184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53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1077218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Завдання розумового </a:t>
            </a:r>
            <a:r>
              <a:rPr lang="uk-UA" sz="3200" b="1" dirty="0"/>
              <a:t>виховання дітей </a:t>
            </a:r>
            <a:endParaRPr lang="uk-UA" sz="3200" b="1" dirty="0" smtClean="0"/>
          </a:p>
          <a:p>
            <a:pPr algn="ctr"/>
            <a:r>
              <a:rPr lang="uk-UA" sz="3200" b="1" dirty="0" smtClean="0"/>
              <a:t>дошкільного віку: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6166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0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40768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sz="2800" dirty="0" smtClean="0"/>
              <a:t>Набуття </a:t>
            </a:r>
            <a:r>
              <a:rPr lang="uk-UA" sz="2800" dirty="0"/>
              <a:t>елементарних знань про навколишнє середо­вище (призначення, якості та властивості предметів, при­роду), життя і працю людей, суспільні явища. </a:t>
            </a:r>
            <a:endParaRPr lang="uk-UA" sz="2800" dirty="0" smtClean="0"/>
          </a:p>
          <a:p>
            <a:pPr marL="342900" indent="-342900" algn="just">
              <a:buFontTx/>
              <a:buAutoNum type="arabicPeriod"/>
            </a:pPr>
            <a:r>
              <a:rPr lang="uk-UA" sz="2800" dirty="0" smtClean="0"/>
              <a:t>Формування </a:t>
            </a:r>
            <a:r>
              <a:rPr lang="uk-UA" sz="2800" dirty="0"/>
              <a:t>умінь і навичок розумової </a:t>
            </a:r>
            <a:r>
              <a:rPr lang="uk-UA" sz="2800" dirty="0" smtClean="0"/>
              <a:t>діяльності - формування певних </a:t>
            </a:r>
            <a:r>
              <a:rPr lang="uk-UA" sz="2800" dirty="0"/>
              <a:t>способів сприймання (вміння спостерігати, розгля­дати і обстежувати предмети тощо), розвиток пізнаваль­них процесів (мовлення, мислення, уяви, пам'яті, уваги</a:t>
            </a:r>
            <a:r>
              <a:rPr lang="uk-UA" sz="2800" dirty="0" smtClean="0"/>
              <a:t>).</a:t>
            </a:r>
          </a:p>
          <a:p>
            <a:pPr marL="342900" indent="-342900" algn="just">
              <a:buFontTx/>
              <a:buAutoNum type="arabicPeriod"/>
            </a:pPr>
            <a:r>
              <a:rPr lang="uk-UA" sz="2800" dirty="0" smtClean="0"/>
              <a:t>Розвиток </a:t>
            </a:r>
            <a:r>
              <a:rPr lang="uk-UA" sz="2800" dirty="0"/>
              <a:t>розумових здібностей, формування пізна­вальних інтересів і допитливості. </a:t>
            </a:r>
            <a:endParaRPr lang="ru-RU" sz="2800" dirty="0"/>
          </a:p>
          <a:p>
            <a:pPr marL="342900" indent="-342900" algn="just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40569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950</TotalTime>
  <Words>1030</Words>
  <Application>Microsoft Office PowerPoint</Application>
  <PresentationFormat>Экран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Презентация PowerPoint</vt:lpstr>
      <vt:lpstr>План </vt:lpstr>
      <vt:lpstr>Фізичний розвиток і фізичне виховання </vt:lpstr>
      <vt:lpstr>Показники фізичного розвитку: </vt:lpstr>
      <vt:lpstr>Завдання фізичного виховання дошкільників: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Виконала: ст-ка 5 курсу СПП, соціальний педагог, спеціаліст,  Ярошенко Вікторія</dc:title>
  <dc:creator>Dom</dc:creator>
  <cp:lastModifiedBy>Dom</cp:lastModifiedBy>
  <cp:revision>102</cp:revision>
  <dcterms:modified xsi:type="dcterms:W3CDTF">2016-05-12T21:31:35Z</dcterms:modified>
</cp:coreProperties>
</file>