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108897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77017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D451C-D019-D8AD-6127-CF4BF5BF9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світу.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B317D-0A1F-858E-3E4E-549BB85DB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4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2AA58-92CF-0652-F707-4CC2A59C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Лекція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3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туризму,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4E74-9793-B3BB-A95A-55374D40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План </a:t>
            </a:r>
          </a:p>
          <a:p>
            <a:r>
              <a:rPr lang="ru-RU" dirty="0"/>
              <a:t>1. </a:t>
            </a:r>
            <a:r>
              <a:rPr lang="ru-RU" dirty="0" err="1"/>
              <a:t>Рекреація</a:t>
            </a:r>
            <a:r>
              <a:rPr lang="ru-RU" dirty="0"/>
              <a:t> та туризм як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.</a:t>
            </a:r>
          </a:p>
          <a:p>
            <a:r>
              <a:rPr lang="ru-RU" dirty="0"/>
              <a:t> 2.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туристсько-рекреаційної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туризму.</a:t>
            </a:r>
          </a:p>
        </p:txBody>
      </p:sp>
    </p:spTree>
    <p:extLst>
      <p:ext uri="{BB962C8B-B14F-4D97-AF65-F5344CB8AC3E}">
        <p14:creationId xmlns:p14="http://schemas.microsoft.com/office/powerpoint/2010/main" val="291510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B167A-5BE8-F4A5-FB2B-A37BAA6A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Рекреаційна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– </a:t>
            </a:r>
            <a:r>
              <a:rPr lang="ru-RU" dirty="0" err="1"/>
              <a:t>невід’ємна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04712-56B4-2F7C-660E-6A135BA0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22" y="2767693"/>
            <a:ext cx="9323232" cy="3480706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три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часу, </a:t>
            </a:r>
            <a:r>
              <a:rPr lang="ru-RU" dirty="0" err="1"/>
              <a:t>відведеного</a:t>
            </a:r>
            <a:r>
              <a:rPr lang="ru-RU" dirty="0"/>
              <a:t> на </a:t>
            </a:r>
            <a:r>
              <a:rPr lang="ru-RU" dirty="0" err="1"/>
              <a:t>рекреацію</a:t>
            </a:r>
            <a:r>
              <a:rPr lang="ru-RU" dirty="0"/>
              <a:t> – туризм, </a:t>
            </a:r>
            <a:r>
              <a:rPr lang="ru-RU" dirty="0" err="1"/>
              <a:t>лікування</a:t>
            </a:r>
            <a:r>
              <a:rPr lang="ru-RU" dirty="0"/>
              <a:t>/</a:t>
            </a:r>
            <a:r>
              <a:rPr lang="ru-RU" dirty="0" err="1"/>
              <a:t>оздоровлення</a:t>
            </a:r>
            <a:r>
              <a:rPr lang="ru-RU" dirty="0"/>
              <a:t> та </a:t>
            </a:r>
            <a:r>
              <a:rPr lang="ru-RU" dirty="0" err="1"/>
              <a:t>відпочинок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54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88BF0-043E-5523-864B-0502E84B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Розвиток</a:t>
            </a:r>
            <a:r>
              <a:rPr lang="ru-RU" dirty="0"/>
              <a:t> туризму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8B580-CFA8-3A06-5817-BE16E314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29" y="2914650"/>
            <a:ext cx="8661924" cy="3333749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;</a:t>
            </a:r>
          </a:p>
          <a:p>
            <a:r>
              <a:rPr lang="ru-RU" dirty="0"/>
              <a:t> - способу </a:t>
            </a:r>
            <a:r>
              <a:rPr lang="ru-RU" dirty="0" err="1"/>
              <a:t>подорожей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подорожуючих</a:t>
            </a:r>
            <a:r>
              <a:rPr lang="ru-RU" dirty="0"/>
              <a:t> і </a:t>
            </a:r>
            <a:r>
              <a:rPr lang="ru-RU" dirty="0" err="1"/>
              <a:t>охоплення</a:t>
            </a:r>
            <a:r>
              <a:rPr lang="ru-RU" dirty="0"/>
              <a:t> туризмом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31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7577A7-FB20-51D7-580C-7967F6EE62E9}"/>
              </a:ext>
            </a:extLst>
          </p:cNvPr>
          <p:cNvSpPr txBox="1"/>
          <p:nvPr/>
        </p:nvSpPr>
        <p:spPr>
          <a:xfrm>
            <a:off x="751114" y="1738993"/>
            <a:ext cx="8390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1-й, </a:t>
            </a:r>
            <a:r>
              <a:rPr lang="ru-RU" dirty="0" err="1"/>
              <a:t>початковий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, – до 1841 р.</a:t>
            </a:r>
          </a:p>
          <a:p>
            <a:r>
              <a:rPr lang="ru-RU" dirty="0"/>
              <a:t>2-й,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туризму як </a:t>
            </a:r>
            <a:r>
              <a:rPr lang="ru-RU" dirty="0" err="1"/>
              <a:t>галузі</a:t>
            </a:r>
            <a:r>
              <a:rPr lang="ru-RU" dirty="0"/>
              <a:t>, – з 1841-1914 </a:t>
            </a:r>
            <a:r>
              <a:rPr lang="ru-RU" dirty="0" err="1"/>
              <a:t>pp</a:t>
            </a:r>
            <a:r>
              <a:rPr lang="ru-RU" dirty="0"/>
              <a:t>.</a:t>
            </a:r>
          </a:p>
          <a:p>
            <a:r>
              <a:rPr lang="ru-RU" dirty="0"/>
              <a:t>3-й,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туризму, – з 1914 - 1945 </a:t>
            </a:r>
            <a:r>
              <a:rPr lang="en-US" dirty="0"/>
              <a:t>pp.</a:t>
            </a:r>
            <a:endParaRPr lang="uk-UA" dirty="0"/>
          </a:p>
          <a:p>
            <a:r>
              <a:rPr lang="ru-RU" dirty="0"/>
              <a:t>4-й,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монополізації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, – з 1945 р. до наших </a:t>
            </a:r>
            <a:r>
              <a:rPr lang="ru-RU" dirty="0" err="1"/>
              <a:t>днів</a:t>
            </a:r>
            <a:r>
              <a:rPr lang="ru-RU" dirty="0"/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56346-A57F-EBAE-5A44-8873991C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історичний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 туризму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2CAA1-6306-F936-94AD-8C336C69E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8308" y="5004753"/>
            <a:ext cx="2959328" cy="1664622"/>
          </a:xfrm>
        </p:spPr>
      </p:pic>
    </p:spTree>
    <p:extLst>
      <p:ext uri="{BB962C8B-B14F-4D97-AF65-F5344CB8AC3E}">
        <p14:creationId xmlns:p14="http://schemas.microsoft.com/office/powerpoint/2010/main" val="103963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FB3AB-E182-BF67-D711-396CF796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Класифікація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туризму за </a:t>
            </a:r>
            <a:br>
              <a:rPr lang="ru-RU" sz="2400" dirty="0"/>
            </a:br>
            <a:r>
              <a:rPr lang="ru-RU" sz="2400" dirty="0"/>
              <a:t>метою </a:t>
            </a:r>
            <a:r>
              <a:rPr lang="ru-RU" sz="2400" dirty="0" err="1"/>
              <a:t>подорожі</a:t>
            </a:r>
            <a:r>
              <a:rPr lang="ru-RU" sz="2400" dirty="0"/>
              <a:t>: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680D91-C4DD-3AA4-B485-30C955A74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6323" y="-225198"/>
            <a:ext cx="3936153" cy="29521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DE5B2-8AEE-3ED6-09B1-BF25BA8EBC60}"/>
              </a:ext>
            </a:extLst>
          </p:cNvPr>
          <p:cNvSpPr txBox="1"/>
          <p:nvPr/>
        </p:nvSpPr>
        <p:spPr>
          <a:xfrm>
            <a:off x="1120549" y="2736805"/>
            <a:ext cx="60946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Екскурсійний</a:t>
            </a:r>
            <a:r>
              <a:rPr lang="ru-RU" dirty="0"/>
              <a:t> туризм </a:t>
            </a:r>
          </a:p>
          <a:p>
            <a:r>
              <a:rPr lang="ru-RU" dirty="0"/>
              <a:t> </a:t>
            </a:r>
            <a:r>
              <a:rPr lang="ru-RU" dirty="0" err="1"/>
              <a:t>Рекреаційний</a:t>
            </a:r>
            <a:r>
              <a:rPr lang="ru-RU" dirty="0"/>
              <a:t> туризм </a:t>
            </a:r>
          </a:p>
          <a:p>
            <a:r>
              <a:rPr lang="ru-RU" dirty="0"/>
              <a:t> </a:t>
            </a:r>
            <a:r>
              <a:rPr lang="ru-RU" dirty="0" err="1"/>
              <a:t>Діловий</a:t>
            </a:r>
            <a:r>
              <a:rPr lang="ru-RU" dirty="0"/>
              <a:t> туризм</a:t>
            </a:r>
          </a:p>
          <a:p>
            <a:r>
              <a:rPr lang="ru-RU" dirty="0" err="1"/>
              <a:t>Етнічний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Спортивний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Релігійний</a:t>
            </a:r>
            <a:r>
              <a:rPr lang="ru-RU" dirty="0"/>
              <a:t> туризм</a:t>
            </a:r>
          </a:p>
          <a:p>
            <a:r>
              <a:rPr lang="ru-RU" dirty="0" err="1"/>
              <a:t>Пригодницький</a:t>
            </a:r>
            <a:r>
              <a:rPr lang="ru-RU" dirty="0"/>
              <a:t> туризм</a:t>
            </a:r>
          </a:p>
          <a:p>
            <a:r>
              <a:rPr lang="ru-RU" dirty="0" err="1"/>
              <a:t>Соціальний</a:t>
            </a:r>
            <a:r>
              <a:rPr lang="ru-RU" dirty="0"/>
              <a:t> туризм</a:t>
            </a:r>
          </a:p>
          <a:p>
            <a:r>
              <a:rPr lang="ru-RU" dirty="0" err="1"/>
              <a:t>Екологічний</a:t>
            </a:r>
            <a:r>
              <a:rPr lang="ru-RU" dirty="0"/>
              <a:t> туризм </a:t>
            </a:r>
          </a:p>
          <a:p>
            <a:r>
              <a:rPr lang="ru-RU" dirty="0" err="1"/>
              <a:t>Сільський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туризм </a:t>
            </a:r>
          </a:p>
          <a:p>
            <a:r>
              <a:rPr lang="ru-RU" dirty="0" err="1"/>
              <a:t>Промисловий</a:t>
            </a:r>
            <a:r>
              <a:rPr lang="ru-RU" dirty="0"/>
              <a:t> (</a:t>
            </a:r>
            <a:r>
              <a:rPr lang="ru-RU" dirty="0" err="1"/>
              <a:t>індустріальний</a:t>
            </a:r>
            <a:r>
              <a:rPr lang="ru-RU" dirty="0"/>
              <a:t>) туризм </a:t>
            </a:r>
          </a:p>
        </p:txBody>
      </p:sp>
    </p:spTree>
    <p:extLst>
      <p:ext uri="{BB962C8B-B14F-4D97-AF65-F5344CB8AC3E}">
        <p14:creationId xmlns:p14="http://schemas.microsoft.com/office/powerpoint/2010/main" val="74064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9DBCA-FF08-5AC7-B08F-C6190146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територіальними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туризму, до </a:t>
            </a:r>
            <a:r>
              <a:rPr lang="ru-RU" dirty="0" err="1"/>
              <a:t>найважливіших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b="1" i="1" dirty="0"/>
              <a:t>належать </a:t>
            </a:r>
            <a:r>
              <a:rPr lang="ru-RU" b="1" i="1" dirty="0" err="1"/>
              <a:t>приміський</a:t>
            </a:r>
            <a:r>
              <a:rPr lang="ru-RU" b="1" i="1" dirty="0"/>
              <a:t>, </a:t>
            </a:r>
            <a:r>
              <a:rPr lang="ru-RU" b="1" i="1" dirty="0" err="1"/>
              <a:t>внутрішньо-регіональний</a:t>
            </a:r>
            <a:r>
              <a:rPr lang="ru-RU" b="1" i="1" dirty="0"/>
              <a:t>, </a:t>
            </a:r>
            <a:r>
              <a:rPr lang="ru-RU" b="1" i="1" dirty="0" err="1"/>
              <a:t>внутрішньодержавний</a:t>
            </a:r>
            <a:r>
              <a:rPr lang="ru-RU" b="1" i="1" dirty="0"/>
              <a:t> та </a:t>
            </a:r>
            <a:r>
              <a:rPr lang="ru-RU" b="1" i="1" dirty="0" err="1"/>
              <a:t>міжнародний</a:t>
            </a:r>
            <a:r>
              <a:rPr lang="ru-RU" b="1" i="1" dirty="0"/>
              <a:t> туризм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A798F-53A3-7EC0-B980-D75DADF1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3" y="2052918"/>
            <a:ext cx="9119507" cy="3727396"/>
          </a:xfrm>
        </p:spPr>
        <p:txBody>
          <a:bodyPr>
            <a:normAutofit/>
          </a:bodyPr>
          <a:lstStyle/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5256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1ACC-0875-A096-710F-90081582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121AA-A1C4-2EFA-ECF5-BB7B5D132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та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рекреації</a:t>
            </a:r>
            <a:r>
              <a:rPr lang="ru-RU" dirty="0"/>
              <a:t> та туризму. </a:t>
            </a:r>
          </a:p>
          <a:p>
            <a:r>
              <a:rPr lang="ru-RU" dirty="0"/>
              <a:t>2.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туризму?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та охарактеризуйте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туризму. </a:t>
            </a:r>
          </a:p>
          <a:p>
            <a:r>
              <a:rPr lang="ru-RU" dirty="0"/>
              <a:t>4.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туризму за метою </a:t>
            </a:r>
            <a:r>
              <a:rPr lang="ru-RU" dirty="0" err="1"/>
              <a:t>подорожі</a:t>
            </a:r>
            <a:r>
              <a:rPr lang="ru-RU"/>
              <a:t>? </a:t>
            </a:r>
          </a:p>
          <a:p>
            <a:r>
              <a:rPr lang="ru-RU"/>
              <a:t>5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та </a:t>
            </a:r>
            <a:r>
              <a:rPr lang="ru-RU" dirty="0" err="1"/>
              <a:t>міжнародного</a:t>
            </a:r>
            <a:r>
              <a:rPr lang="ru-RU" dirty="0"/>
              <a:t>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415270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280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Туристичні ресурси країн світу.</vt:lpstr>
      <vt:lpstr>Лекція 3 Сутність туризму, його види та форми </vt:lpstr>
      <vt:lpstr>Рекреаційна діяльність – невід’ємна частина сучасного способу життя </vt:lpstr>
      <vt:lpstr>Розвиток туризму поділяється на декілька етапів залежно від зміни наступних факторів:  </vt:lpstr>
      <vt:lpstr>історичний шлях розвитку туризму</vt:lpstr>
      <vt:lpstr>Класифікація видів туризму за  метою подорожі: </vt:lpstr>
      <vt:lpstr>За територіальними ознаками можна виділити різні види туризму, до найважливіших з яких належать приміський, внутрішньо-регіональний, внутрішньодержавний та міжнародний туризм 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світу.</dc:title>
  <dc:creator>Ирина Слободяник</dc:creator>
  <cp:lastModifiedBy>Ирина Слободяник</cp:lastModifiedBy>
  <cp:revision>5</cp:revision>
  <dcterms:created xsi:type="dcterms:W3CDTF">2023-09-10T21:21:22Z</dcterms:created>
  <dcterms:modified xsi:type="dcterms:W3CDTF">2023-09-10T21:37:21Z</dcterms:modified>
</cp:coreProperties>
</file>