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358" r:id="rId4"/>
    <p:sldId id="359" r:id="rId5"/>
    <p:sldId id="365" r:id="rId6"/>
    <p:sldId id="360" r:id="rId7"/>
    <p:sldId id="363" r:id="rId8"/>
    <p:sldId id="362" r:id="rId9"/>
    <p:sldId id="367" r:id="rId10"/>
    <p:sldId id="368" r:id="rId11"/>
    <p:sldId id="369" r:id="rId12"/>
    <p:sldId id="370" r:id="rId13"/>
  </p:sldIdLst>
  <p:sldSz cx="9144000" cy="6858000" type="screen4x3"/>
  <p:notesSz cx="6669088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FFE1ED"/>
    <a:srgbClr val="658C91"/>
    <a:srgbClr val="46BCC2"/>
    <a:srgbClr val="394E51"/>
    <a:srgbClr val="355466"/>
    <a:srgbClr val="88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8" autoAdjust="0"/>
    <p:restoredTop sz="94660"/>
  </p:normalViewPr>
  <p:slideViewPr>
    <p:cSldViewPr>
      <p:cViewPr varScale="1">
        <p:scale>
          <a:sx n="70" d="100"/>
          <a:sy n="7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36" y="-96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9B0204-A475-4382-BD6E-642C15DE5311}" type="doc">
      <dgm:prSet loTypeId="urn:microsoft.com/office/officeart/2005/8/layout/cycle6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sr-Latn-CS"/>
        </a:p>
      </dgm:t>
    </dgm:pt>
    <dgm:pt modelId="{FD497E14-C9BB-4E42-88E5-9456FDDB382B}">
      <dgm:prSet phldrT="[Text]" custT="1"/>
      <dgm:spPr/>
      <dgm:t>
        <a:bodyPr/>
        <a:lstStyle/>
        <a:p>
          <a:r>
            <a:rPr lang="uk-UA" sz="2000" dirty="0"/>
            <a:t>Конкретні</a:t>
          </a:r>
          <a:endParaRPr lang="sr-Latn-CS" sz="2000" dirty="0"/>
        </a:p>
      </dgm:t>
    </dgm:pt>
    <dgm:pt modelId="{E1F5033E-BFCB-4190-A81D-1919053002FE}" type="parTrans" cxnId="{613ABD5F-F025-453C-BF2D-A21966B57F17}">
      <dgm:prSet/>
      <dgm:spPr/>
      <dgm:t>
        <a:bodyPr/>
        <a:lstStyle/>
        <a:p>
          <a:endParaRPr lang="sr-Latn-CS"/>
        </a:p>
      </dgm:t>
    </dgm:pt>
    <dgm:pt modelId="{A278FE75-4286-4194-8F66-6488A8FFF6D1}" type="sibTrans" cxnId="{613ABD5F-F025-453C-BF2D-A21966B57F17}">
      <dgm:prSet/>
      <dgm:spPr/>
      <dgm:t>
        <a:bodyPr/>
        <a:lstStyle/>
        <a:p>
          <a:endParaRPr lang="sr-Latn-CS"/>
        </a:p>
      </dgm:t>
    </dgm:pt>
    <dgm:pt modelId="{ACA98229-309E-4A6C-8131-7F732DA3778F}">
      <dgm:prSet phldrT="[Text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</a:rPr>
            <a:t>Вимірні</a:t>
          </a:r>
          <a:endParaRPr lang="sr-Latn-CS" sz="2000" dirty="0">
            <a:solidFill>
              <a:schemeClr val="bg1"/>
            </a:solidFill>
          </a:endParaRPr>
        </a:p>
      </dgm:t>
    </dgm:pt>
    <dgm:pt modelId="{DD179511-FDEA-4E4C-BBC1-EEE02B8E7062}" type="parTrans" cxnId="{D2CC86B8-E71A-495B-95AF-24254ACBBBA5}">
      <dgm:prSet/>
      <dgm:spPr/>
      <dgm:t>
        <a:bodyPr/>
        <a:lstStyle/>
        <a:p>
          <a:endParaRPr lang="sr-Latn-CS"/>
        </a:p>
      </dgm:t>
    </dgm:pt>
    <dgm:pt modelId="{5FE7D347-98AB-41AB-BFAC-A592D5EEE42E}" type="sibTrans" cxnId="{D2CC86B8-E71A-495B-95AF-24254ACBBBA5}">
      <dgm:prSet/>
      <dgm:spPr/>
      <dgm:t>
        <a:bodyPr/>
        <a:lstStyle/>
        <a:p>
          <a:endParaRPr lang="sr-Latn-CS"/>
        </a:p>
      </dgm:t>
    </dgm:pt>
    <dgm:pt modelId="{2F3BA69D-9961-47C3-BDB5-AC7C5BF326E5}">
      <dgm:prSet phldrT="[Text]" custT="1"/>
      <dgm:spPr/>
      <dgm:t>
        <a:bodyPr/>
        <a:lstStyle/>
        <a:p>
          <a:r>
            <a:rPr lang="uk-UA" sz="2200" dirty="0"/>
            <a:t>Адекватні</a:t>
          </a:r>
          <a:endParaRPr lang="sr-Latn-CS" sz="2200" dirty="0"/>
        </a:p>
      </dgm:t>
    </dgm:pt>
    <dgm:pt modelId="{4C214BE1-A2BD-4A60-AF61-372D083E68D2}" type="parTrans" cxnId="{D28EDC60-49D9-437F-B8E0-030ED42B7075}">
      <dgm:prSet/>
      <dgm:spPr/>
      <dgm:t>
        <a:bodyPr/>
        <a:lstStyle/>
        <a:p>
          <a:endParaRPr lang="sr-Latn-CS"/>
        </a:p>
      </dgm:t>
    </dgm:pt>
    <dgm:pt modelId="{7927487F-D212-4940-ACA8-6395E6A1BC0F}" type="sibTrans" cxnId="{D28EDC60-49D9-437F-B8E0-030ED42B7075}">
      <dgm:prSet/>
      <dgm:spPr/>
      <dgm:t>
        <a:bodyPr/>
        <a:lstStyle/>
        <a:p>
          <a:endParaRPr lang="sr-Latn-CS"/>
        </a:p>
      </dgm:t>
    </dgm:pt>
    <dgm:pt modelId="{B3949C93-DCF8-440D-874F-4B976F28345F}">
      <dgm:prSet phldrT="[Text]" custT="1"/>
      <dgm:spPr/>
      <dgm:t>
        <a:bodyPr/>
        <a:lstStyle/>
        <a:p>
          <a:r>
            <a:rPr lang="uk-UA" sz="2000" dirty="0"/>
            <a:t>Реалістичні</a:t>
          </a:r>
          <a:endParaRPr lang="sr-Latn-CS" sz="2000" dirty="0"/>
        </a:p>
      </dgm:t>
    </dgm:pt>
    <dgm:pt modelId="{DA08C364-5103-40E8-A62B-34446453256A}" type="parTrans" cxnId="{81D825E6-5845-4F33-9E73-8855BA70CCE1}">
      <dgm:prSet/>
      <dgm:spPr/>
      <dgm:t>
        <a:bodyPr/>
        <a:lstStyle/>
        <a:p>
          <a:endParaRPr lang="sr-Latn-CS"/>
        </a:p>
      </dgm:t>
    </dgm:pt>
    <dgm:pt modelId="{3DF37A51-C96E-4C85-8051-C97EB425A608}" type="sibTrans" cxnId="{81D825E6-5845-4F33-9E73-8855BA70CCE1}">
      <dgm:prSet/>
      <dgm:spPr/>
      <dgm:t>
        <a:bodyPr/>
        <a:lstStyle/>
        <a:p>
          <a:endParaRPr lang="sr-Latn-CS"/>
        </a:p>
      </dgm:t>
    </dgm:pt>
    <dgm:pt modelId="{751C263C-6764-400B-8B76-F2F07F99E003}">
      <dgm:prSet phldrT="[Text]" custT="1"/>
      <dgm:spPr/>
      <dgm:t>
        <a:bodyPr/>
        <a:lstStyle/>
        <a:p>
          <a:r>
            <a:rPr lang="uk-UA" sz="2800" dirty="0"/>
            <a:t>Строкові</a:t>
          </a:r>
          <a:endParaRPr lang="sr-Latn-CS" sz="2400" dirty="0"/>
        </a:p>
      </dgm:t>
    </dgm:pt>
    <dgm:pt modelId="{B17FEA97-C6AF-45D0-B845-4BA6C40F5DA4}" type="parTrans" cxnId="{DBF31844-ED8F-40A1-B224-0D699BCFE33A}">
      <dgm:prSet/>
      <dgm:spPr/>
      <dgm:t>
        <a:bodyPr/>
        <a:lstStyle/>
        <a:p>
          <a:endParaRPr lang="sr-Latn-CS"/>
        </a:p>
      </dgm:t>
    </dgm:pt>
    <dgm:pt modelId="{291EDC7C-A73E-46D3-A847-9B69CDB9E3F0}" type="sibTrans" cxnId="{DBF31844-ED8F-40A1-B224-0D699BCFE33A}">
      <dgm:prSet/>
      <dgm:spPr/>
      <dgm:t>
        <a:bodyPr/>
        <a:lstStyle/>
        <a:p>
          <a:endParaRPr lang="sr-Latn-CS"/>
        </a:p>
      </dgm:t>
    </dgm:pt>
    <dgm:pt modelId="{2904C2D1-D930-4779-BEC7-5EDB832A33AC}" type="pres">
      <dgm:prSet presAssocID="{249B0204-A475-4382-BD6E-642C15DE531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6DF2F4-73B9-4E0A-8C0E-DEA3D559EE81}" type="pres">
      <dgm:prSet presAssocID="{FD497E14-C9BB-4E42-88E5-9456FDDB382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82CAC5-6992-4CD7-8845-3CDB769D3A9D}" type="pres">
      <dgm:prSet presAssocID="{FD497E14-C9BB-4E42-88E5-9456FDDB382B}" presName="spNode" presStyleCnt="0"/>
      <dgm:spPr/>
    </dgm:pt>
    <dgm:pt modelId="{695CE9B7-9531-4E3B-AB6D-8D7097A0FFCC}" type="pres">
      <dgm:prSet presAssocID="{A278FE75-4286-4194-8F66-6488A8FFF6D1}" presName="sibTrans" presStyleLbl="sibTrans1D1" presStyleIdx="0" presStyleCnt="5"/>
      <dgm:spPr/>
      <dgm:t>
        <a:bodyPr/>
        <a:lstStyle/>
        <a:p>
          <a:endParaRPr lang="ru-RU"/>
        </a:p>
      </dgm:t>
    </dgm:pt>
    <dgm:pt modelId="{1EB86CE6-5AB1-4A49-BCFC-CAF05497255F}" type="pres">
      <dgm:prSet presAssocID="{ACA98229-309E-4A6C-8131-7F732DA3778F}" presName="node" presStyleLbl="node1" presStyleIdx="1" presStyleCnt="5" custScaleX="128126" custRadScaleRad="104271" custRadScaleInc="5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F3141-2587-488C-871D-DD1B539D282A}" type="pres">
      <dgm:prSet presAssocID="{ACA98229-309E-4A6C-8131-7F732DA3778F}" presName="spNode" presStyleCnt="0"/>
      <dgm:spPr/>
    </dgm:pt>
    <dgm:pt modelId="{017D0299-968D-42EE-A82C-2F950F6A69FD}" type="pres">
      <dgm:prSet presAssocID="{5FE7D347-98AB-41AB-BFAC-A592D5EEE42E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7B519B8-47A1-4D8C-8E9E-27B528B9FA0D}" type="pres">
      <dgm:prSet presAssocID="{2F3BA69D-9961-47C3-BDB5-AC7C5BF326E5}" presName="node" presStyleLbl="node1" presStyleIdx="2" presStyleCnt="5" custScaleX="110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31B07-B70F-40C7-BFE9-933A3BFD12D9}" type="pres">
      <dgm:prSet presAssocID="{2F3BA69D-9961-47C3-BDB5-AC7C5BF326E5}" presName="spNode" presStyleCnt="0"/>
      <dgm:spPr/>
    </dgm:pt>
    <dgm:pt modelId="{7D09D741-1FB0-48DA-8E8B-B0D773CC80D0}" type="pres">
      <dgm:prSet presAssocID="{7927487F-D212-4940-ACA8-6395E6A1BC0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DD649A9F-DE14-4FD2-9C04-079DB68693C4}" type="pres">
      <dgm:prSet presAssocID="{B3949C93-DCF8-440D-874F-4B976F28345F}" presName="node" presStyleLbl="node1" presStyleIdx="3" presStyleCnt="5" custScaleX="111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F85B4A-714D-48B0-B249-4B1A3C927FA9}" type="pres">
      <dgm:prSet presAssocID="{B3949C93-DCF8-440D-874F-4B976F28345F}" presName="spNode" presStyleCnt="0"/>
      <dgm:spPr/>
    </dgm:pt>
    <dgm:pt modelId="{5CFA6FCE-3EAA-4BF5-9B7E-1C317BE6C442}" type="pres">
      <dgm:prSet presAssocID="{3DF37A51-C96E-4C85-8051-C97EB425A608}" presName="sibTrans" presStyleLbl="sibTrans1D1" presStyleIdx="3" presStyleCnt="5"/>
      <dgm:spPr/>
      <dgm:t>
        <a:bodyPr/>
        <a:lstStyle/>
        <a:p>
          <a:endParaRPr lang="ru-RU"/>
        </a:p>
      </dgm:t>
    </dgm:pt>
    <dgm:pt modelId="{3D819145-6BF9-4F53-BBAB-45BC44D24DA0}" type="pres">
      <dgm:prSet presAssocID="{751C263C-6764-400B-8B76-F2F07F99E003}" presName="node" presStyleLbl="node1" presStyleIdx="4" presStyleCnt="5" custScaleX="123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F878B0-1DD9-4772-85C1-FC8B362E1A98}" type="pres">
      <dgm:prSet presAssocID="{751C263C-6764-400B-8B76-F2F07F99E003}" presName="spNode" presStyleCnt="0"/>
      <dgm:spPr/>
    </dgm:pt>
    <dgm:pt modelId="{1C01757E-21ED-4F88-A958-19DEF1700988}" type="pres">
      <dgm:prSet presAssocID="{291EDC7C-A73E-46D3-A847-9B69CDB9E3F0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D2CC86B8-E71A-495B-95AF-24254ACBBBA5}" srcId="{249B0204-A475-4382-BD6E-642C15DE5311}" destId="{ACA98229-309E-4A6C-8131-7F732DA3778F}" srcOrd="1" destOrd="0" parTransId="{DD179511-FDEA-4E4C-BBC1-EEE02B8E7062}" sibTransId="{5FE7D347-98AB-41AB-BFAC-A592D5EEE42E}"/>
    <dgm:cxn modelId="{2262F027-8254-4C57-AB99-94620A5DE9C4}" type="presOf" srcId="{249B0204-A475-4382-BD6E-642C15DE5311}" destId="{2904C2D1-D930-4779-BEC7-5EDB832A33AC}" srcOrd="0" destOrd="0" presId="urn:microsoft.com/office/officeart/2005/8/layout/cycle6"/>
    <dgm:cxn modelId="{613ABD5F-F025-453C-BF2D-A21966B57F17}" srcId="{249B0204-A475-4382-BD6E-642C15DE5311}" destId="{FD497E14-C9BB-4E42-88E5-9456FDDB382B}" srcOrd="0" destOrd="0" parTransId="{E1F5033E-BFCB-4190-A81D-1919053002FE}" sibTransId="{A278FE75-4286-4194-8F66-6488A8FFF6D1}"/>
    <dgm:cxn modelId="{DBF31844-ED8F-40A1-B224-0D699BCFE33A}" srcId="{249B0204-A475-4382-BD6E-642C15DE5311}" destId="{751C263C-6764-400B-8B76-F2F07F99E003}" srcOrd="4" destOrd="0" parTransId="{B17FEA97-C6AF-45D0-B845-4BA6C40F5DA4}" sibTransId="{291EDC7C-A73E-46D3-A847-9B69CDB9E3F0}"/>
    <dgm:cxn modelId="{BBB9BC23-06FE-495C-93A6-B2F67961ED48}" type="presOf" srcId="{5FE7D347-98AB-41AB-BFAC-A592D5EEE42E}" destId="{017D0299-968D-42EE-A82C-2F950F6A69FD}" srcOrd="0" destOrd="0" presId="urn:microsoft.com/office/officeart/2005/8/layout/cycle6"/>
    <dgm:cxn modelId="{57FAC90B-CC43-4AE3-8C66-91A8FD17FBFD}" type="presOf" srcId="{B3949C93-DCF8-440D-874F-4B976F28345F}" destId="{DD649A9F-DE14-4FD2-9C04-079DB68693C4}" srcOrd="0" destOrd="0" presId="urn:microsoft.com/office/officeart/2005/8/layout/cycle6"/>
    <dgm:cxn modelId="{B0176ECE-B7B5-44C4-A08F-7011028274B9}" type="presOf" srcId="{751C263C-6764-400B-8B76-F2F07F99E003}" destId="{3D819145-6BF9-4F53-BBAB-45BC44D24DA0}" srcOrd="0" destOrd="0" presId="urn:microsoft.com/office/officeart/2005/8/layout/cycle6"/>
    <dgm:cxn modelId="{70679818-2312-4C0D-AD68-CA36661820A8}" type="presOf" srcId="{3DF37A51-C96E-4C85-8051-C97EB425A608}" destId="{5CFA6FCE-3EAA-4BF5-9B7E-1C317BE6C442}" srcOrd="0" destOrd="0" presId="urn:microsoft.com/office/officeart/2005/8/layout/cycle6"/>
    <dgm:cxn modelId="{D3B420DB-888F-43D0-AFF6-1ED428A48A63}" type="presOf" srcId="{ACA98229-309E-4A6C-8131-7F732DA3778F}" destId="{1EB86CE6-5AB1-4A49-BCFC-CAF05497255F}" srcOrd="0" destOrd="0" presId="urn:microsoft.com/office/officeart/2005/8/layout/cycle6"/>
    <dgm:cxn modelId="{7C2780E4-9E09-4565-B6AB-70BA9BB68C09}" type="presOf" srcId="{A278FE75-4286-4194-8F66-6488A8FFF6D1}" destId="{695CE9B7-9531-4E3B-AB6D-8D7097A0FFCC}" srcOrd="0" destOrd="0" presId="urn:microsoft.com/office/officeart/2005/8/layout/cycle6"/>
    <dgm:cxn modelId="{2DF1ECB2-2B92-4A5B-B6DF-3C86A7DC8408}" type="presOf" srcId="{2F3BA69D-9961-47C3-BDB5-AC7C5BF326E5}" destId="{F7B519B8-47A1-4D8C-8E9E-27B528B9FA0D}" srcOrd="0" destOrd="0" presId="urn:microsoft.com/office/officeart/2005/8/layout/cycle6"/>
    <dgm:cxn modelId="{D63A8B70-70E7-422B-927C-9121A8B2D721}" type="presOf" srcId="{291EDC7C-A73E-46D3-A847-9B69CDB9E3F0}" destId="{1C01757E-21ED-4F88-A958-19DEF1700988}" srcOrd="0" destOrd="0" presId="urn:microsoft.com/office/officeart/2005/8/layout/cycle6"/>
    <dgm:cxn modelId="{E6316BF4-D490-4497-8F08-731AD9B17EDD}" type="presOf" srcId="{7927487F-D212-4940-ACA8-6395E6A1BC0F}" destId="{7D09D741-1FB0-48DA-8E8B-B0D773CC80D0}" srcOrd="0" destOrd="0" presId="urn:microsoft.com/office/officeart/2005/8/layout/cycle6"/>
    <dgm:cxn modelId="{81D825E6-5845-4F33-9E73-8855BA70CCE1}" srcId="{249B0204-A475-4382-BD6E-642C15DE5311}" destId="{B3949C93-DCF8-440D-874F-4B976F28345F}" srcOrd="3" destOrd="0" parTransId="{DA08C364-5103-40E8-A62B-34446453256A}" sibTransId="{3DF37A51-C96E-4C85-8051-C97EB425A608}"/>
    <dgm:cxn modelId="{E7C2977F-2A7A-43DB-BD05-1BCA6FFD5379}" type="presOf" srcId="{FD497E14-C9BB-4E42-88E5-9456FDDB382B}" destId="{1C6DF2F4-73B9-4E0A-8C0E-DEA3D559EE81}" srcOrd="0" destOrd="0" presId="urn:microsoft.com/office/officeart/2005/8/layout/cycle6"/>
    <dgm:cxn modelId="{D28EDC60-49D9-437F-B8E0-030ED42B7075}" srcId="{249B0204-A475-4382-BD6E-642C15DE5311}" destId="{2F3BA69D-9961-47C3-BDB5-AC7C5BF326E5}" srcOrd="2" destOrd="0" parTransId="{4C214BE1-A2BD-4A60-AF61-372D083E68D2}" sibTransId="{7927487F-D212-4940-ACA8-6395E6A1BC0F}"/>
    <dgm:cxn modelId="{5E41DF88-2050-44F8-88E6-E78AF4E54E5E}" type="presParOf" srcId="{2904C2D1-D930-4779-BEC7-5EDB832A33AC}" destId="{1C6DF2F4-73B9-4E0A-8C0E-DEA3D559EE81}" srcOrd="0" destOrd="0" presId="urn:microsoft.com/office/officeart/2005/8/layout/cycle6"/>
    <dgm:cxn modelId="{D56D629D-5A2B-4010-AA48-88D8C44FDF6A}" type="presParOf" srcId="{2904C2D1-D930-4779-BEC7-5EDB832A33AC}" destId="{CC82CAC5-6992-4CD7-8845-3CDB769D3A9D}" srcOrd="1" destOrd="0" presId="urn:microsoft.com/office/officeart/2005/8/layout/cycle6"/>
    <dgm:cxn modelId="{8C35CF7C-32ED-46CC-BD08-856E9AAAAB56}" type="presParOf" srcId="{2904C2D1-D930-4779-BEC7-5EDB832A33AC}" destId="{695CE9B7-9531-4E3B-AB6D-8D7097A0FFCC}" srcOrd="2" destOrd="0" presId="urn:microsoft.com/office/officeart/2005/8/layout/cycle6"/>
    <dgm:cxn modelId="{474A55AE-4682-4FD5-998A-2248F33B8FE5}" type="presParOf" srcId="{2904C2D1-D930-4779-BEC7-5EDB832A33AC}" destId="{1EB86CE6-5AB1-4A49-BCFC-CAF05497255F}" srcOrd="3" destOrd="0" presId="urn:microsoft.com/office/officeart/2005/8/layout/cycle6"/>
    <dgm:cxn modelId="{F2B09A10-AAF7-42F4-84DD-73D6D79C360A}" type="presParOf" srcId="{2904C2D1-D930-4779-BEC7-5EDB832A33AC}" destId="{456F3141-2587-488C-871D-DD1B539D282A}" srcOrd="4" destOrd="0" presId="urn:microsoft.com/office/officeart/2005/8/layout/cycle6"/>
    <dgm:cxn modelId="{448E6EC2-08B8-40E3-B922-518E0AD1B522}" type="presParOf" srcId="{2904C2D1-D930-4779-BEC7-5EDB832A33AC}" destId="{017D0299-968D-42EE-A82C-2F950F6A69FD}" srcOrd="5" destOrd="0" presId="urn:microsoft.com/office/officeart/2005/8/layout/cycle6"/>
    <dgm:cxn modelId="{F5F80076-0560-4CBF-9749-FD772D28D8B0}" type="presParOf" srcId="{2904C2D1-D930-4779-BEC7-5EDB832A33AC}" destId="{F7B519B8-47A1-4D8C-8E9E-27B528B9FA0D}" srcOrd="6" destOrd="0" presId="urn:microsoft.com/office/officeart/2005/8/layout/cycle6"/>
    <dgm:cxn modelId="{341F05A0-2D86-4391-AAB2-6D52DBBDF37F}" type="presParOf" srcId="{2904C2D1-D930-4779-BEC7-5EDB832A33AC}" destId="{1FB31B07-B70F-40C7-BFE9-933A3BFD12D9}" srcOrd="7" destOrd="0" presId="urn:microsoft.com/office/officeart/2005/8/layout/cycle6"/>
    <dgm:cxn modelId="{8779AD1D-5BBA-49A5-AA09-FA600E7C4B96}" type="presParOf" srcId="{2904C2D1-D930-4779-BEC7-5EDB832A33AC}" destId="{7D09D741-1FB0-48DA-8E8B-B0D773CC80D0}" srcOrd="8" destOrd="0" presId="urn:microsoft.com/office/officeart/2005/8/layout/cycle6"/>
    <dgm:cxn modelId="{CA862FF9-880F-4FA0-8100-273D78C70F45}" type="presParOf" srcId="{2904C2D1-D930-4779-BEC7-5EDB832A33AC}" destId="{DD649A9F-DE14-4FD2-9C04-079DB68693C4}" srcOrd="9" destOrd="0" presId="urn:microsoft.com/office/officeart/2005/8/layout/cycle6"/>
    <dgm:cxn modelId="{4B5B43FD-111D-4511-A713-519C9DFAD5D2}" type="presParOf" srcId="{2904C2D1-D930-4779-BEC7-5EDB832A33AC}" destId="{D8F85B4A-714D-48B0-B249-4B1A3C927FA9}" srcOrd="10" destOrd="0" presId="urn:microsoft.com/office/officeart/2005/8/layout/cycle6"/>
    <dgm:cxn modelId="{A84EAEC3-902C-4816-A63E-61BE6CD38084}" type="presParOf" srcId="{2904C2D1-D930-4779-BEC7-5EDB832A33AC}" destId="{5CFA6FCE-3EAA-4BF5-9B7E-1C317BE6C442}" srcOrd="11" destOrd="0" presId="urn:microsoft.com/office/officeart/2005/8/layout/cycle6"/>
    <dgm:cxn modelId="{0CF2F926-E969-4575-B709-8E0FD888DFEC}" type="presParOf" srcId="{2904C2D1-D930-4779-BEC7-5EDB832A33AC}" destId="{3D819145-6BF9-4F53-BBAB-45BC44D24DA0}" srcOrd="12" destOrd="0" presId="urn:microsoft.com/office/officeart/2005/8/layout/cycle6"/>
    <dgm:cxn modelId="{748A96B9-EBFA-4301-B013-75A81C29E446}" type="presParOf" srcId="{2904C2D1-D930-4779-BEC7-5EDB832A33AC}" destId="{E8F878B0-1DD9-4772-85C1-FC8B362E1A98}" srcOrd="13" destOrd="0" presId="urn:microsoft.com/office/officeart/2005/8/layout/cycle6"/>
    <dgm:cxn modelId="{5901AF6A-9CF7-42B0-8E3B-31C21156C767}" type="presParOf" srcId="{2904C2D1-D930-4779-BEC7-5EDB832A33AC}" destId="{1C01757E-21ED-4F88-A958-19DEF1700988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242606-5C46-4AB8-8618-C47A682A305E}" type="doc">
      <dgm:prSet loTypeId="urn:microsoft.com/office/officeart/2005/8/layout/list1" loCatId="list" qsTypeId="urn:microsoft.com/office/officeart/2005/8/quickstyle/simple1#15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31C8C938-826E-4A71-BAA0-4646DA248851}">
      <dgm:prSet phldrT="[Text]" custT="1"/>
      <dgm:spPr/>
      <dgm:t>
        <a:bodyPr/>
        <a:lstStyle/>
        <a:p>
          <a:r>
            <a:rPr lang="uk-UA" sz="2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Вплив</a:t>
          </a:r>
          <a:endParaRPr lang="en-US" sz="2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318121-34D3-43A2-A0D8-461BD411248B}" type="parTrans" cxnId="{8E74D23D-E892-43FE-BB5B-90CD32550113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7395C3-FAF7-4B8E-8E61-43C35EA190E7}" type="sibTrans" cxnId="{8E74D23D-E892-43FE-BB5B-90CD32550113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0741E1-8914-4DEB-9ED2-4C90571C94FB}">
      <dgm:prSet phldrT="[Text]" custT="1"/>
      <dgm:spPr/>
      <dgm:t>
        <a:bodyPr/>
        <a:lstStyle/>
        <a:p>
          <a:r>
            <a:rPr lang="uk-UA" sz="2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 (середньостроковий)</a:t>
          </a:r>
          <a:endParaRPr lang="en-US" sz="2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C2058E-BC78-44E5-A7C2-06AABD698181}" type="parTrans" cxnId="{707DF194-E4D1-46D3-AE63-052CFF9DA31B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57B43E-7168-4A75-8187-D8D9DDE0957D}" type="sibTrans" cxnId="{707DF194-E4D1-46D3-AE63-052CFF9DA31B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F219CD-CF16-4347-A0B1-42CBC160C955}">
      <dgm:prSet phldrT="[Text]" custT="1"/>
      <dgm:spPr/>
      <dgm:t>
        <a:bodyPr/>
        <a:lstStyle/>
        <a:p>
          <a:r>
            <a:rPr lang="uk-UA" sz="2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 (короткостроковий)</a:t>
          </a:r>
          <a:endParaRPr lang="en-US" sz="2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840696-B7AA-4F12-8773-77B1BA235E41}" type="parTrans" cxnId="{3A83C338-1092-420D-BAD3-038080AABE50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4E74B8-A974-4AD0-8C0F-B882DF04FF2E}" type="sibTrans" cxnId="{3A83C338-1092-420D-BAD3-038080AABE50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F1F4DD-DCC1-47F5-AD4D-221FC2884679}">
      <dgm:prSet custT="1"/>
      <dgm:spPr/>
      <dgm:t>
        <a:bodyPr/>
        <a:lstStyle/>
        <a:p>
          <a:r>
            <a:rPr lang="uk-UA" sz="2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зі стратегічними цілями</a:t>
          </a:r>
        </a:p>
      </dgm:t>
    </dgm:pt>
    <dgm:pt modelId="{79FBE8D3-649F-438A-B5C0-6AB07DC7B2D2}" type="parTrans" cxnId="{27631162-FE48-4DD3-8B4C-F175C3702C37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553DDF-3C0A-44B9-B50B-726943B0CC7C}" type="sibTrans" cxnId="{27631162-FE48-4DD3-8B4C-F175C3702C37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BF790B-F1E2-47F0-93D0-F1E251D6B700}">
      <dgm:prSet custT="1"/>
      <dgm:spPr/>
      <dgm:t>
        <a:bodyPr/>
        <a:lstStyle/>
        <a:p>
          <a:r>
            <a:rPr lang="uk-UA" sz="2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 цілями компонентів</a:t>
          </a:r>
        </a:p>
      </dgm:t>
    </dgm:pt>
    <dgm:pt modelId="{DF9B5814-22ED-4E6B-8182-7321CD4058A8}" type="parTrans" cxnId="{2980BA5F-4454-4081-A9BF-57E4F98B5B2D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BF39EE-B0C3-432B-982B-8D8D9582A67A}" type="sibTrans" cxnId="{2980BA5F-4454-4081-A9BF-57E4F98B5B2D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8DC1CC-5D9B-40E4-8FA2-B574F7661B58}">
      <dgm:prSet custT="1"/>
      <dgm:spPr/>
      <dgm:t>
        <a:bodyPr/>
        <a:lstStyle/>
        <a:p>
          <a:r>
            <a:rPr lang="uk-UA" sz="2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 програмами (проектами, заходами)</a:t>
          </a:r>
        </a:p>
      </dgm:t>
    </dgm:pt>
    <dgm:pt modelId="{CCF7F9F2-5310-4DAC-BF4E-9698DC27EFDF}" type="parTrans" cxnId="{1CA3EE68-00D8-488F-817E-BF524234F94D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69D142-CF03-4F35-BE28-7195577BDC1A}" type="sibTrans" cxnId="{1CA3EE68-00D8-488F-817E-BF524234F94D}">
      <dgm:prSet/>
      <dgm:spPr/>
      <dgm:t>
        <a:bodyPr/>
        <a:lstStyle/>
        <a:p>
          <a:endParaRPr lang="en-US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00449C-5C9E-4308-9EE8-B1B394C2091D}" type="pres">
      <dgm:prSet presAssocID="{13242606-5C46-4AB8-8618-C47A682A305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E8EC41-9658-4F4C-B7E0-F13CB8D40960}" type="pres">
      <dgm:prSet presAssocID="{31C8C938-826E-4A71-BAA0-4646DA248851}" presName="parentLin" presStyleCnt="0"/>
      <dgm:spPr/>
    </dgm:pt>
    <dgm:pt modelId="{14013490-98B5-4515-9E3A-2DDCF24A7D3A}" type="pres">
      <dgm:prSet presAssocID="{31C8C938-826E-4A71-BAA0-4646DA24885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80F3D42-3CC0-4147-9A12-5447B31D737E}" type="pres">
      <dgm:prSet presAssocID="{31C8C938-826E-4A71-BAA0-4646DA24885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1C192-C457-43CB-B33C-433DB0F1B110}" type="pres">
      <dgm:prSet presAssocID="{31C8C938-826E-4A71-BAA0-4646DA248851}" presName="negativeSpace" presStyleCnt="0"/>
      <dgm:spPr/>
    </dgm:pt>
    <dgm:pt modelId="{52DFEE85-03AE-488C-9910-1831A24C89AD}" type="pres">
      <dgm:prSet presAssocID="{31C8C938-826E-4A71-BAA0-4646DA24885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56D9D5-5311-422F-926A-981F7E1DFF07}" type="pres">
      <dgm:prSet presAssocID="{417395C3-FAF7-4B8E-8E61-43C35EA190E7}" presName="spaceBetweenRectangles" presStyleCnt="0"/>
      <dgm:spPr/>
    </dgm:pt>
    <dgm:pt modelId="{DD57FD0F-6B06-41A2-ACBB-2C3B8107E864}" type="pres">
      <dgm:prSet presAssocID="{900741E1-8914-4DEB-9ED2-4C90571C94FB}" presName="parentLin" presStyleCnt="0"/>
      <dgm:spPr/>
    </dgm:pt>
    <dgm:pt modelId="{A4F3EC83-5116-4D5F-B365-5F24A0267C96}" type="pres">
      <dgm:prSet presAssocID="{900741E1-8914-4DEB-9ED2-4C90571C94F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4116E4B-E114-4280-AAF2-03141723DAD4}" type="pres">
      <dgm:prSet presAssocID="{900741E1-8914-4DEB-9ED2-4C90571C94FB}" presName="parentText" presStyleLbl="node1" presStyleIdx="1" presStyleCnt="3" custLinFactNeighborY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58ACFA-1E5C-4E7F-A450-D317C61CF526}" type="pres">
      <dgm:prSet presAssocID="{900741E1-8914-4DEB-9ED2-4C90571C94FB}" presName="negativeSpace" presStyleCnt="0"/>
      <dgm:spPr/>
    </dgm:pt>
    <dgm:pt modelId="{CB95B468-BED3-44DC-B75F-BFE70F276EEB}" type="pres">
      <dgm:prSet presAssocID="{900741E1-8914-4DEB-9ED2-4C90571C94FB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946B3-5BA5-4A0B-AC53-615B65611059}" type="pres">
      <dgm:prSet presAssocID="{8757B43E-7168-4A75-8187-D8D9DDE0957D}" presName="spaceBetweenRectangles" presStyleCnt="0"/>
      <dgm:spPr/>
    </dgm:pt>
    <dgm:pt modelId="{5FF309DE-1D20-45A0-974C-55024AF99511}" type="pres">
      <dgm:prSet presAssocID="{FCF219CD-CF16-4347-A0B1-42CBC160C955}" presName="parentLin" presStyleCnt="0"/>
      <dgm:spPr/>
    </dgm:pt>
    <dgm:pt modelId="{37ECC5B3-ADE7-4364-A29E-F572A6B5D4A3}" type="pres">
      <dgm:prSet presAssocID="{FCF219CD-CF16-4347-A0B1-42CBC160C95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035992F-BEBB-4B3D-8F06-509E79E80BA4}" type="pres">
      <dgm:prSet presAssocID="{FCF219CD-CF16-4347-A0B1-42CBC160C95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A123F-FC00-4BA2-999F-11E376AC14B9}" type="pres">
      <dgm:prSet presAssocID="{FCF219CD-CF16-4347-A0B1-42CBC160C955}" presName="negativeSpace" presStyleCnt="0"/>
      <dgm:spPr/>
    </dgm:pt>
    <dgm:pt modelId="{1B298815-3661-4232-9E77-AC11A5B09CD7}" type="pres">
      <dgm:prSet presAssocID="{FCF219CD-CF16-4347-A0B1-42CBC160C95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6D16C9-5B26-4078-B54C-7EDCCFCD88B0}" type="presOf" srcId="{FCF219CD-CF16-4347-A0B1-42CBC160C955}" destId="{E035992F-BEBB-4B3D-8F06-509E79E80BA4}" srcOrd="1" destOrd="0" presId="urn:microsoft.com/office/officeart/2005/8/layout/list1"/>
    <dgm:cxn modelId="{707DF194-E4D1-46D3-AE63-052CFF9DA31B}" srcId="{13242606-5C46-4AB8-8618-C47A682A305E}" destId="{900741E1-8914-4DEB-9ED2-4C90571C94FB}" srcOrd="1" destOrd="0" parTransId="{42C2058E-BC78-44E5-A7C2-06AABD698181}" sibTransId="{8757B43E-7168-4A75-8187-D8D9DDE0957D}"/>
    <dgm:cxn modelId="{8E74D23D-E892-43FE-BB5B-90CD32550113}" srcId="{13242606-5C46-4AB8-8618-C47A682A305E}" destId="{31C8C938-826E-4A71-BAA0-4646DA248851}" srcOrd="0" destOrd="0" parTransId="{84318121-34D3-43A2-A0D8-461BD411248B}" sibTransId="{417395C3-FAF7-4B8E-8E61-43C35EA190E7}"/>
    <dgm:cxn modelId="{FAE28856-9DCC-4183-8AB7-191E72BB3A57}" type="presOf" srcId="{13242606-5C46-4AB8-8618-C47A682A305E}" destId="{F000449C-5C9E-4308-9EE8-B1B394C2091D}" srcOrd="0" destOrd="0" presId="urn:microsoft.com/office/officeart/2005/8/layout/list1"/>
    <dgm:cxn modelId="{ED5946BB-A624-4FB4-81C0-818DD6023D14}" type="presOf" srcId="{900741E1-8914-4DEB-9ED2-4C90571C94FB}" destId="{A4F3EC83-5116-4D5F-B365-5F24A0267C96}" srcOrd="0" destOrd="0" presId="urn:microsoft.com/office/officeart/2005/8/layout/list1"/>
    <dgm:cxn modelId="{1CA3EE68-00D8-488F-817E-BF524234F94D}" srcId="{FCF219CD-CF16-4347-A0B1-42CBC160C955}" destId="{E18DC1CC-5D9B-40E4-8FA2-B574F7661B58}" srcOrd="0" destOrd="0" parTransId="{CCF7F9F2-5310-4DAC-BF4E-9698DC27EFDF}" sibTransId="{3B69D142-CF03-4F35-BE28-7195577BDC1A}"/>
    <dgm:cxn modelId="{9B0B0815-7D8E-4C76-A855-F2C80BF6180A}" type="presOf" srcId="{31C8C938-826E-4A71-BAA0-4646DA248851}" destId="{280F3D42-3CC0-4147-9A12-5447B31D737E}" srcOrd="1" destOrd="0" presId="urn:microsoft.com/office/officeart/2005/8/layout/list1"/>
    <dgm:cxn modelId="{AD6D5C1E-D9C2-4B3A-B636-D9809074E31B}" type="presOf" srcId="{900741E1-8914-4DEB-9ED2-4C90571C94FB}" destId="{F4116E4B-E114-4280-AAF2-03141723DAD4}" srcOrd="1" destOrd="0" presId="urn:microsoft.com/office/officeart/2005/8/layout/list1"/>
    <dgm:cxn modelId="{27631162-FE48-4DD3-8B4C-F175C3702C37}" srcId="{31C8C938-826E-4A71-BAA0-4646DA248851}" destId="{81F1F4DD-DCC1-47F5-AD4D-221FC2884679}" srcOrd="0" destOrd="0" parTransId="{79FBE8D3-649F-438A-B5C0-6AB07DC7B2D2}" sibTransId="{7C553DDF-3C0A-44B9-B50B-726943B0CC7C}"/>
    <dgm:cxn modelId="{8C8AE917-75FD-43CB-86F9-270720882F8B}" type="presOf" srcId="{31C8C938-826E-4A71-BAA0-4646DA248851}" destId="{14013490-98B5-4515-9E3A-2DDCF24A7D3A}" srcOrd="0" destOrd="0" presId="urn:microsoft.com/office/officeart/2005/8/layout/list1"/>
    <dgm:cxn modelId="{02BCE0FD-C91A-42C4-8886-39B6FEC232E4}" type="presOf" srcId="{E18DC1CC-5D9B-40E4-8FA2-B574F7661B58}" destId="{1B298815-3661-4232-9E77-AC11A5B09CD7}" srcOrd="0" destOrd="0" presId="urn:microsoft.com/office/officeart/2005/8/layout/list1"/>
    <dgm:cxn modelId="{3A83C338-1092-420D-BAD3-038080AABE50}" srcId="{13242606-5C46-4AB8-8618-C47A682A305E}" destId="{FCF219CD-CF16-4347-A0B1-42CBC160C955}" srcOrd="2" destOrd="0" parTransId="{93840696-B7AA-4F12-8773-77B1BA235E41}" sibTransId="{5C4E74B8-A974-4AD0-8C0F-B882DF04FF2E}"/>
    <dgm:cxn modelId="{E659B167-762D-4E17-A062-A1BD76FD38F4}" type="presOf" srcId="{FCF219CD-CF16-4347-A0B1-42CBC160C955}" destId="{37ECC5B3-ADE7-4364-A29E-F572A6B5D4A3}" srcOrd="0" destOrd="0" presId="urn:microsoft.com/office/officeart/2005/8/layout/list1"/>
    <dgm:cxn modelId="{3B191C72-3A08-4C41-B239-F2BBB114CD31}" type="presOf" srcId="{81F1F4DD-DCC1-47F5-AD4D-221FC2884679}" destId="{52DFEE85-03AE-488C-9910-1831A24C89AD}" srcOrd="0" destOrd="0" presId="urn:microsoft.com/office/officeart/2005/8/layout/list1"/>
    <dgm:cxn modelId="{DBAA3407-E247-4B0D-9D8E-8A166E1A8679}" type="presOf" srcId="{74BF790B-F1E2-47F0-93D0-F1E251D6B700}" destId="{CB95B468-BED3-44DC-B75F-BFE70F276EEB}" srcOrd="0" destOrd="0" presId="urn:microsoft.com/office/officeart/2005/8/layout/list1"/>
    <dgm:cxn modelId="{2980BA5F-4454-4081-A9BF-57E4F98B5B2D}" srcId="{900741E1-8914-4DEB-9ED2-4C90571C94FB}" destId="{74BF790B-F1E2-47F0-93D0-F1E251D6B700}" srcOrd="0" destOrd="0" parTransId="{DF9B5814-22ED-4E6B-8182-7321CD4058A8}" sibTransId="{E2BF39EE-B0C3-432B-982B-8D8D9582A67A}"/>
    <dgm:cxn modelId="{5920E494-4DDF-4322-A965-15A2C3D6FA45}" type="presParOf" srcId="{F000449C-5C9E-4308-9EE8-B1B394C2091D}" destId="{97E8EC41-9658-4F4C-B7E0-F13CB8D40960}" srcOrd="0" destOrd="0" presId="urn:microsoft.com/office/officeart/2005/8/layout/list1"/>
    <dgm:cxn modelId="{5DC9174D-8AFE-43F4-84BC-5A057B36E48D}" type="presParOf" srcId="{97E8EC41-9658-4F4C-B7E0-F13CB8D40960}" destId="{14013490-98B5-4515-9E3A-2DDCF24A7D3A}" srcOrd="0" destOrd="0" presId="urn:microsoft.com/office/officeart/2005/8/layout/list1"/>
    <dgm:cxn modelId="{289AAB0B-43FF-460E-90EA-9C525FA9C4AC}" type="presParOf" srcId="{97E8EC41-9658-4F4C-B7E0-F13CB8D40960}" destId="{280F3D42-3CC0-4147-9A12-5447B31D737E}" srcOrd="1" destOrd="0" presId="urn:microsoft.com/office/officeart/2005/8/layout/list1"/>
    <dgm:cxn modelId="{49B0F539-D159-420D-A87E-D237BDB8945B}" type="presParOf" srcId="{F000449C-5C9E-4308-9EE8-B1B394C2091D}" destId="{3961C192-C457-43CB-B33C-433DB0F1B110}" srcOrd="1" destOrd="0" presId="urn:microsoft.com/office/officeart/2005/8/layout/list1"/>
    <dgm:cxn modelId="{E7A0776D-3A1B-4649-B18F-2A52359EC728}" type="presParOf" srcId="{F000449C-5C9E-4308-9EE8-B1B394C2091D}" destId="{52DFEE85-03AE-488C-9910-1831A24C89AD}" srcOrd="2" destOrd="0" presId="urn:microsoft.com/office/officeart/2005/8/layout/list1"/>
    <dgm:cxn modelId="{AAA7417C-FC4A-40C9-B9F5-95EE00995DB6}" type="presParOf" srcId="{F000449C-5C9E-4308-9EE8-B1B394C2091D}" destId="{1E56D9D5-5311-422F-926A-981F7E1DFF07}" srcOrd="3" destOrd="0" presId="urn:microsoft.com/office/officeart/2005/8/layout/list1"/>
    <dgm:cxn modelId="{DF59BCAA-BC1D-4AD8-B822-C2A079E7878C}" type="presParOf" srcId="{F000449C-5C9E-4308-9EE8-B1B394C2091D}" destId="{DD57FD0F-6B06-41A2-ACBB-2C3B8107E864}" srcOrd="4" destOrd="0" presId="urn:microsoft.com/office/officeart/2005/8/layout/list1"/>
    <dgm:cxn modelId="{60D8016D-1B35-4DD4-B9D6-73B129891886}" type="presParOf" srcId="{DD57FD0F-6B06-41A2-ACBB-2C3B8107E864}" destId="{A4F3EC83-5116-4D5F-B365-5F24A0267C96}" srcOrd="0" destOrd="0" presId="urn:microsoft.com/office/officeart/2005/8/layout/list1"/>
    <dgm:cxn modelId="{957F298A-632F-4B6E-AA4B-13051D627F57}" type="presParOf" srcId="{DD57FD0F-6B06-41A2-ACBB-2C3B8107E864}" destId="{F4116E4B-E114-4280-AAF2-03141723DAD4}" srcOrd="1" destOrd="0" presId="urn:microsoft.com/office/officeart/2005/8/layout/list1"/>
    <dgm:cxn modelId="{360B7955-4A69-4C65-9308-904D0F8C822B}" type="presParOf" srcId="{F000449C-5C9E-4308-9EE8-B1B394C2091D}" destId="{0F58ACFA-1E5C-4E7F-A450-D317C61CF526}" srcOrd="5" destOrd="0" presId="urn:microsoft.com/office/officeart/2005/8/layout/list1"/>
    <dgm:cxn modelId="{F961A638-474A-46F6-9A62-D93190298338}" type="presParOf" srcId="{F000449C-5C9E-4308-9EE8-B1B394C2091D}" destId="{CB95B468-BED3-44DC-B75F-BFE70F276EEB}" srcOrd="6" destOrd="0" presId="urn:microsoft.com/office/officeart/2005/8/layout/list1"/>
    <dgm:cxn modelId="{D2ED845E-5980-4DC6-9C40-4685F40447F1}" type="presParOf" srcId="{F000449C-5C9E-4308-9EE8-B1B394C2091D}" destId="{8A6946B3-5BA5-4A0B-AC53-615B65611059}" srcOrd="7" destOrd="0" presId="urn:microsoft.com/office/officeart/2005/8/layout/list1"/>
    <dgm:cxn modelId="{73D09EE2-967E-48DB-8266-F83072BAD734}" type="presParOf" srcId="{F000449C-5C9E-4308-9EE8-B1B394C2091D}" destId="{5FF309DE-1D20-45A0-974C-55024AF99511}" srcOrd="8" destOrd="0" presId="urn:microsoft.com/office/officeart/2005/8/layout/list1"/>
    <dgm:cxn modelId="{9F933A8C-E5F5-40BF-890A-7AB90A457358}" type="presParOf" srcId="{5FF309DE-1D20-45A0-974C-55024AF99511}" destId="{37ECC5B3-ADE7-4364-A29E-F572A6B5D4A3}" srcOrd="0" destOrd="0" presId="urn:microsoft.com/office/officeart/2005/8/layout/list1"/>
    <dgm:cxn modelId="{141291E5-5E97-4144-9FD1-46C533866FF2}" type="presParOf" srcId="{5FF309DE-1D20-45A0-974C-55024AF99511}" destId="{E035992F-BEBB-4B3D-8F06-509E79E80BA4}" srcOrd="1" destOrd="0" presId="urn:microsoft.com/office/officeart/2005/8/layout/list1"/>
    <dgm:cxn modelId="{8C5581EF-64A5-4D41-B71E-6D4DCC6D0202}" type="presParOf" srcId="{F000449C-5C9E-4308-9EE8-B1B394C2091D}" destId="{B79A123F-FC00-4BA2-999F-11E376AC14B9}" srcOrd="9" destOrd="0" presId="urn:microsoft.com/office/officeart/2005/8/layout/list1"/>
    <dgm:cxn modelId="{266BA704-14E7-4540-ADB2-22AA967B62EE}" type="presParOf" srcId="{F000449C-5C9E-4308-9EE8-B1B394C2091D}" destId="{1B298815-3661-4232-9E77-AC11A5B09CD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DF2F4-73B9-4E0A-8C0E-DEA3D559EE81}">
      <dsp:nvSpPr>
        <dsp:cNvPr id="0" name=""/>
        <dsp:cNvSpPr/>
      </dsp:nvSpPr>
      <dsp:spPr>
        <a:xfrm>
          <a:off x="3821286" y="3041"/>
          <a:ext cx="1711328" cy="11123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Конкретні</a:t>
          </a:r>
          <a:endParaRPr lang="sr-Latn-CS" sz="2000" kern="1200" dirty="0"/>
        </a:p>
      </dsp:txBody>
      <dsp:txXfrm>
        <a:off x="3875587" y="57342"/>
        <a:ext cx="1602726" cy="1003761"/>
      </dsp:txXfrm>
    </dsp:sp>
    <dsp:sp modelId="{695CE9B7-9531-4E3B-AB6D-8D7097A0FFCC}">
      <dsp:nvSpPr>
        <dsp:cNvPr id="0" name=""/>
        <dsp:cNvSpPr/>
      </dsp:nvSpPr>
      <dsp:spPr>
        <a:xfrm>
          <a:off x="2605103" y="615856"/>
          <a:ext cx="4445644" cy="4445644"/>
        </a:xfrm>
        <a:custGeom>
          <a:avLst/>
          <a:gdLst/>
          <a:ahLst/>
          <a:cxnLst/>
          <a:rect l="0" t="0" r="0" b="0"/>
          <a:pathLst>
            <a:path>
              <a:moveTo>
                <a:pt x="2940695" y="119112"/>
              </a:moveTo>
              <a:arcTo wR="2222822" hR="2222822" stAng="17330507" swAng="2146077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86CE6-5AB1-4A49-BCFC-CAF05497255F}">
      <dsp:nvSpPr>
        <dsp:cNvPr id="0" name=""/>
        <dsp:cNvSpPr/>
      </dsp:nvSpPr>
      <dsp:spPr>
        <a:xfrm>
          <a:off x="5801487" y="1562717"/>
          <a:ext cx="2192656" cy="11123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>
              <a:solidFill>
                <a:schemeClr val="bg1"/>
              </a:solidFill>
            </a:rPr>
            <a:t>Вимірні</a:t>
          </a:r>
          <a:endParaRPr lang="sr-Latn-CS" sz="2000" kern="1200" dirty="0">
            <a:solidFill>
              <a:schemeClr val="bg1"/>
            </a:solidFill>
          </a:endParaRPr>
        </a:p>
      </dsp:txBody>
      <dsp:txXfrm>
        <a:off x="5855788" y="1617018"/>
        <a:ext cx="2084054" cy="1003761"/>
      </dsp:txXfrm>
    </dsp:sp>
    <dsp:sp modelId="{017D0299-968D-42EE-A82C-2F950F6A69FD}">
      <dsp:nvSpPr>
        <dsp:cNvPr id="0" name=""/>
        <dsp:cNvSpPr/>
      </dsp:nvSpPr>
      <dsp:spPr>
        <a:xfrm>
          <a:off x="2546689" y="431837"/>
          <a:ext cx="4445644" cy="4445644"/>
        </a:xfrm>
        <a:custGeom>
          <a:avLst/>
          <a:gdLst/>
          <a:ahLst/>
          <a:cxnLst/>
          <a:rect l="0" t="0" r="0" b="0"/>
          <a:pathLst>
            <a:path>
              <a:moveTo>
                <a:pt x="4445373" y="2257535"/>
              </a:moveTo>
              <a:arcTo wR="2222822" hR="2222822" stAng="53688" swAng="2206169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B519B8-47A1-4D8C-8E9E-27B528B9FA0D}">
      <dsp:nvSpPr>
        <dsp:cNvPr id="0" name=""/>
        <dsp:cNvSpPr/>
      </dsp:nvSpPr>
      <dsp:spPr>
        <a:xfrm>
          <a:off x="5037889" y="4024164"/>
          <a:ext cx="1891206" cy="11123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/>
            <a:t>Адекватні</a:t>
          </a:r>
          <a:endParaRPr lang="sr-Latn-CS" sz="2200" kern="1200" dirty="0"/>
        </a:p>
      </dsp:txBody>
      <dsp:txXfrm>
        <a:off x="5092190" y="4078465"/>
        <a:ext cx="1782604" cy="1003761"/>
      </dsp:txXfrm>
    </dsp:sp>
    <dsp:sp modelId="{7D09D741-1FB0-48DA-8E8B-B0D773CC80D0}">
      <dsp:nvSpPr>
        <dsp:cNvPr id="0" name=""/>
        <dsp:cNvSpPr/>
      </dsp:nvSpPr>
      <dsp:spPr>
        <a:xfrm>
          <a:off x="2454128" y="559223"/>
          <a:ext cx="4445644" cy="4445644"/>
        </a:xfrm>
        <a:custGeom>
          <a:avLst/>
          <a:gdLst/>
          <a:ahLst/>
          <a:cxnLst/>
          <a:rect l="0" t="0" r="0" b="0"/>
          <a:pathLst>
            <a:path>
              <a:moveTo>
                <a:pt x="2576752" y="4417286"/>
              </a:moveTo>
              <a:arcTo wR="2222822" hR="2222822" stAng="4850282" swAng="1080962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49A9F-DE14-4FD2-9C04-079DB68693C4}">
      <dsp:nvSpPr>
        <dsp:cNvPr id="0" name=""/>
        <dsp:cNvSpPr/>
      </dsp:nvSpPr>
      <dsp:spPr>
        <a:xfrm>
          <a:off x="2413014" y="4024164"/>
          <a:ext cx="1914788" cy="11123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Реалістичні</a:t>
          </a:r>
          <a:endParaRPr lang="sr-Latn-CS" sz="2000" kern="1200" dirty="0"/>
        </a:p>
      </dsp:txBody>
      <dsp:txXfrm>
        <a:off x="2467315" y="4078465"/>
        <a:ext cx="1806186" cy="1003761"/>
      </dsp:txXfrm>
    </dsp:sp>
    <dsp:sp modelId="{5CFA6FCE-3EAA-4BF5-9B7E-1C317BE6C442}">
      <dsp:nvSpPr>
        <dsp:cNvPr id="0" name=""/>
        <dsp:cNvSpPr/>
      </dsp:nvSpPr>
      <dsp:spPr>
        <a:xfrm>
          <a:off x="2454128" y="559223"/>
          <a:ext cx="4445644" cy="4445644"/>
        </a:xfrm>
        <a:custGeom>
          <a:avLst/>
          <a:gdLst/>
          <a:ahLst/>
          <a:cxnLst/>
          <a:rect l="0" t="0" r="0" b="0"/>
          <a:pathLst>
            <a:path>
              <a:moveTo>
                <a:pt x="371518" y="3453112"/>
              </a:moveTo>
              <a:arcTo wR="2222822" hR="2222822" stAng="8783629" swAng="2196624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19145-6BF9-4F53-BBAB-45BC44D24DA0}">
      <dsp:nvSpPr>
        <dsp:cNvPr id="0" name=""/>
        <dsp:cNvSpPr/>
      </dsp:nvSpPr>
      <dsp:spPr>
        <a:xfrm>
          <a:off x="1508939" y="1538974"/>
          <a:ext cx="2107962" cy="11123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/>
            <a:t>Строкові</a:t>
          </a:r>
          <a:endParaRPr lang="sr-Latn-CS" sz="2400" kern="1200" dirty="0"/>
        </a:p>
      </dsp:txBody>
      <dsp:txXfrm>
        <a:off x="1563240" y="1593275"/>
        <a:ext cx="1999360" cy="1003761"/>
      </dsp:txXfrm>
    </dsp:sp>
    <dsp:sp modelId="{1C01757E-21ED-4F88-A958-19DEF1700988}">
      <dsp:nvSpPr>
        <dsp:cNvPr id="0" name=""/>
        <dsp:cNvSpPr/>
      </dsp:nvSpPr>
      <dsp:spPr>
        <a:xfrm>
          <a:off x="2454128" y="559223"/>
          <a:ext cx="4445644" cy="4445644"/>
        </a:xfrm>
        <a:custGeom>
          <a:avLst/>
          <a:gdLst/>
          <a:ahLst/>
          <a:cxnLst/>
          <a:rect l="0" t="0" r="0" b="0"/>
          <a:pathLst>
            <a:path>
              <a:moveTo>
                <a:pt x="387242" y="969193"/>
              </a:moveTo>
              <a:arcTo wR="2222822" hR="2222822" stAng="12859892" swAng="1961956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FEE85-03AE-488C-9910-1831A24C89AD}">
      <dsp:nvSpPr>
        <dsp:cNvPr id="0" name=""/>
        <dsp:cNvSpPr/>
      </dsp:nvSpPr>
      <dsp:spPr>
        <a:xfrm>
          <a:off x="0" y="491349"/>
          <a:ext cx="8302514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367" tIns="666496" rIns="64436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зі стратегічними цілями</a:t>
          </a:r>
        </a:p>
      </dsp:txBody>
      <dsp:txXfrm>
        <a:off x="0" y="491349"/>
        <a:ext cx="8302514" cy="1134000"/>
      </dsp:txXfrm>
    </dsp:sp>
    <dsp:sp modelId="{280F3D42-3CC0-4147-9A12-5447B31D737E}">
      <dsp:nvSpPr>
        <dsp:cNvPr id="0" name=""/>
        <dsp:cNvSpPr/>
      </dsp:nvSpPr>
      <dsp:spPr>
        <a:xfrm>
          <a:off x="415125" y="19029"/>
          <a:ext cx="5811760" cy="94464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671" tIns="0" rIns="219671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Вплив</a:t>
          </a:r>
          <a:endParaRPr lang="en-US" sz="2200" kern="1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1239" y="65143"/>
        <a:ext cx="5719532" cy="852412"/>
      </dsp:txXfrm>
    </dsp:sp>
    <dsp:sp modelId="{CB95B468-BED3-44DC-B75F-BFE70F276EEB}">
      <dsp:nvSpPr>
        <dsp:cNvPr id="0" name=""/>
        <dsp:cNvSpPr/>
      </dsp:nvSpPr>
      <dsp:spPr>
        <a:xfrm>
          <a:off x="0" y="2270469"/>
          <a:ext cx="8302514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367" tIns="666496" rIns="64436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 цілями компонентів</a:t>
          </a:r>
        </a:p>
      </dsp:txBody>
      <dsp:txXfrm>
        <a:off x="0" y="2270469"/>
        <a:ext cx="8302514" cy="1134000"/>
      </dsp:txXfrm>
    </dsp:sp>
    <dsp:sp modelId="{F4116E4B-E114-4280-AAF2-03141723DAD4}">
      <dsp:nvSpPr>
        <dsp:cNvPr id="0" name=""/>
        <dsp:cNvSpPr/>
      </dsp:nvSpPr>
      <dsp:spPr>
        <a:xfrm>
          <a:off x="415125" y="1798149"/>
          <a:ext cx="5811760" cy="94464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671" tIns="0" rIns="219671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 (середньостроковий)</a:t>
          </a:r>
          <a:endParaRPr lang="en-US" sz="2200" kern="1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1239" y="1844263"/>
        <a:ext cx="5719532" cy="852412"/>
      </dsp:txXfrm>
    </dsp:sp>
    <dsp:sp modelId="{1B298815-3661-4232-9E77-AC11A5B09CD7}">
      <dsp:nvSpPr>
        <dsp:cNvPr id="0" name=""/>
        <dsp:cNvSpPr/>
      </dsp:nvSpPr>
      <dsp:spPr>
        <a:xfrm>
          <a:off x="0" y="4049589"/>
          <a:ext cx="8302514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367" tIns="666496" rIns="64436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noProof="0" dirty="0">
              <a:latin typeface="Arial" panose="020B0604020202020204" pitchFamily="34" charset="0"/>
              <a:cs typeface="Arial" panose="020B0604020202020204" pitchFamily="34" charset="0"/>
            </a:rPr>
            <a:t>Пов’язаний з програмами (проектами, заходами)</a:t>
          </a:r>
        </a:p>
      </dsp:txBody>
      <dsp:txXfrm>
        <a:off x="0" y="4049589"/>
        <a:ext cx="8302514" cy="1134000"/>
      </dsp:txXfrm>
    </dsp:sp>
    <dsp:sp modelId="{E035992F-BEBB-4B3D-8F06-509E79E80BA4}">
      <dsp:nvSpPr>
        <dsp:cNvPr id="0" name=""/>
        <dsp:cNvSpPr/>
      </dsp:nvSpPr>
      <dsp:spPr>
        <a:xfrm>
          <a:off x="415125" y="3577269"/>
          <a:ext cx="5811760" cy="94464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671" tIns="0" rIns="219671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>
              <a:solidFill>
                <a:srgbClr val="355466"/>
              </a:solidFill>
              <a:latin typeface="Arial" panose="020B0604020202020204" pitchFamily="34" charset="0"/>
              <a:cs typeface="Arial" panose="020B0604020202020204" pitchFamily="34" charset="0"/>
            </a:rPr>
            <a:t>Результат (короткостроковий)</a:t>
          </a:r>
          <a:endParaRPr lang="en-US" sz="2200" kern="1200" dirty="0">
            <a:solidFill>
              <a:srgbClr val="355466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1239" y="3623383"/>
        <a:ext cx="5719532" cy="852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DCF978BC-A66D-4349-B569-0883C45E7F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A7569C38-12BE-4277-8496-96D088A2B5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fld id="{BEB653CE-73EB-4C74-A015-7479FF9B4E2C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32370BEF-E3FF-4E5C-AA53-8922727A61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CC760F16-4015-4B05-B5FE-9E5F31E81B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latin typeface="Calibri" panose="020F0502020204030204" pitchFamily="34" charset="0"/>
              </a:defRPr>
            </a:lvl1pPr>
          </a:lstStyle>
          <a:p>
            <a:fld id="{A9CC1CAA-AF1B-4228-B8E5-D3AD29DA967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32462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C5B9BC6D-31E7-4382-8D0A-919EEEC562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C37AC178-BC23-4FC5-8FFF-E8519B36B32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fld id="{9BF7D8BF-FBF0-4E52-8820-BC12A6EBD7BD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xmlns="" id="{1E08BDF8-93EF-4A5D-9E7F-E3DA151222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3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95" tIns="44947" rIns="89895" bIns="44947" rtlCol="0" anchor="ctr"/>
          <a:lstStyle/>
          <a:p>
            <a:pPr lvl="0"/>
            <a:endParaRPr lang="en-US" noProof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xmlns="" id="{2D303CD6-7F94-4F33-A956-E97C7540F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7375"/>
          </a:xfrm>
          <a:prstGeom prst="rect">
            <a:avLst/>
          </a:prstGeom>
        </p:spPr>
        <p:txBody>
          <a:bodyPr vert="horz" lIns="89895" tIns="44947" rIns="89895" bIns="44947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  <a:endParaRPr lang="en-US" noProof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331AAC9D-6300-4755-82B9-0BC898AB0EB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7C345387-3FCD-47E6-81F0-7FBB6B612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latin typeface="Calibri" panose="020F0502020204030204" pitchFamily="34" charset="0"/>
              </a:defRPr>
            </a:lvl1pPr>
          </a:lstStyle>
          <a:p>
            <a:fld id="{FA8BA41F-D898-4301-82BF-C682D4BEFA9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8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xmlns="" id="{AB0A97A6-A3D0-4D58-B1EC-468DDA47DE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89000" y="731838"/>
            <a:ext cx="4891088" cy="3668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xmlns="" id="{E3DF6258-BB2A-49C3-8E9B-F2AAF0324C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66750" y="4641850"/>
            <a:ext cx="5335588" cy="440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endParaRPr lang="sr-Latn-BA" altLang="ru-RU" sz="280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xmlns="" id="{6EE53E4B-BEE2-4B2B-88A8-A215C74DCE81}"/>
              </a:ext>
            </a:extLst>
          </p:cNvPr>
          <p:cNvSpPr txBox="1">
            <a:spLocks noGrp="1"/>
          </p:cNvSpPr>
          <p:nvPr/>
        </p:nvSpPr>
        <p:spPr bwMode="auto">
          <a:xfrm>
            <a:off x="3776663" y="9283700"/>
            <a:ext cx="289083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B829C4E-A134-4E4B-B09B-F71611F61632}" type="slidenum">
              <a:rPr lang="sr-Latn-CS" altLang="ru-RU" b="0" i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sr-Latn-CS" altLang="ru-RU" b="0" i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xmlns="" id="{3D4DDBC3-59C7-4CFC-8194-62003DD136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89000" y="731838"/>
            <a:ext cx="4891088" cy="3668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xmlns="" id="{F7F9481E-5963-476C-A3A7-C7746007A4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66750" y="4641850"/>
            <a:ext cx="5335588" cy="440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xmlns="" id="{C0786E7C-06DE-463C-B151-1251226FCE38}"/>
              </a:ext>
            </a:extLst>
          </p:cNvPr>
          <p:cNvSpPr txBox="1">
            <a:spLocks noGrp="1"/>
          </p:cNvSpPr>
          <p:nvPr/>
        </p:nvSpPr>
        <p:spPr bwMode="auto">
          <a:xfrm>
            <a:off x="3776663" y="9283700"/>
            <a:ext cx="289083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474DEB-0DD2-4024-AC08-63A9106B0687}" type="slidenum">
              <a:rPr lang="en-GB" altLang="ru-RU" b="0" i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GB" altLang="ru-RU" b="0" i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xmlns="" id="{2F2AE37C-C770-42B4-AE3E-D685D25311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89000" y="731838"/>
            <a:ext cx="4891088" cy="3668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xmlns="" id="{8F35BAA2-D40C-4A20-89D5-1B4DEC0E40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66750" y="4641850"/>
            <a:ext cx="5335588" cy="440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xmlns="" id="{DC94E83D-1F3E-442E-B609-B520A2E43956}"/>
              </a:ext>
            </a:extLst>
          </p:cNvPr>
          <p:cNvSpPr txBox="1">
            <a:spLocks noGrp="1"/>
          </p:cNvSpPr>
          <p:nvPr/>
        </p:nvSpPr>
        <p:spPr bwMode="auto">
          <a:xfrm>
            <a:off x="3776663" y="9283700"/>
            <a:ext cx="289083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C405E8A-F7B9-439B-8439-482D7F2F0B56}" type="slidenum">
              <a:rPr lang="en-GB" altLang="ru-RU" b="0" i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GB" altLang="ru-RU" b="0" i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>
            <a:extLst>
              <a:ext uri="{FF2B5EF4-FFF2-40B4-BE49-F238E27FC236}">
                <a16:creationId xmlns:a16="http://schemas.microsoft.com/office/drawing/2014/main" xmlns="" id="{9C2E67DF-ABB2-4A03-94EA-5E0E623898D9}"/>
              </a:ext>
            </a:extLst>
          </p:cNvPr>
          <p:cNvSpPr/>
          <p:nvPr userDrawn="1"/>
        </p:nvSpPr>
        <p:spPr>
          <a:xfrm>
            <a:off x="10620375" y="-3173413"/>
            <a:ext cx="4572000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0" i="0" dirty="0">
                <a:solidFill>
                  <a:srgbClr val="658C91"/>
                </a:solidFill>
                <a:latin typeface="Arial" charset="0"/>
                <a:cs typeface="Arial" charset="0"/>
              </a:rPr>
              <a:t/>
            </a:r>
            <a:br>
              <a:rPr lang="en-US" sz="3200" b="0" i="0" dirty="0">
                <a:solidFill>
                  <a:srgbClr val="658C91"/>
                </a:solidFill>
                <a:latin typeface="Arial" charset="0"/>
                <a:cs typeface="Arial" charset="0"/>
              </a:rPr>
            </a:br>
            <a:endParaRPr lang="en-US" b="0" i="0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15628EF3-7549-43F4-8DFD-A0E9ADCFAD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21">
            <a:extLst>
              <a:ext uri="{FF2B5EF4-FFF2-40B4-BE49-F238E27FC236}">
                <a16:creationId xmlns:a16="http://schemas.microsoft.com/office/drawing/2014/main" xmlns="" id="{C7B9DD66-CB04-4D31-857B-1DA63DAFB3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320675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xmlns="" id="{92EF1311-730B-4020-8A0B-A16AF9C425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22">
            <a:extLst>
              <a:ext uri="{FF2B5EF4-FFF2-40B4-BE49-F238E27FC236}">
                <a16:creationId xmlns:a16="http://schemas.microsoft.com/office/drawing/2014/main" xmlns="" id="{D7F205E3-7571-44D0-A696-233316C0C4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92150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23">
            <a:extLst>
              <a:ext uri="{FF2B5EF4-FFF2-40B4-BE49-F238E27FC236}">
                <a16:creationId xmlns:a16="http://schemas.microsoft.com/office/drawing/2014/main" xmlns="" id="{78D2A173-EFCD-4CFE-A4FE-FAE0751744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286B7DE-3286-42F2-B63C-05D947B3D601}"/>
              </a:ext>
            </a:extLst>
          </p:cNvPr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r>
              <a:rPr lang="en-US" sz="1150" b="0" i="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ctrTitle"/>
          </p:nvPr>
        </p:nvSpPr>
        <p:spPr>
          <a:xfrm>
            <a:off x="0" y="1556792"/>
            <a:ext cx="9143998" cy="1718433"/>
          </a:xfrm>
        </p:spPr>
        <p:txBody>
          <a:bodyPr>
            <a:normAutofit/>
          </a:bodyPr>
          <a:lstStyle>
            <a:lvl1pPr marL="1797050" indent="0" algn="l">
              <a:tabLst/>
              <a:defRPr lang="en-US" sz="2800" b="1" kern="1200" cap="all" baseline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Підзаголовок 2"/>
          <p:cNvSpPr>
            <a:spLocks noGrp="1"/>
          </p:cNvSpPr>
          <p:nvPr>
            <p:ph type="subTitle" idx="1"/>
          </p:nvPr>
        </p:nvSpPr>
        <p:spPr>
          <a:xfrm>
            <a:off x="-1" y="3661260"/>
            <a:ext cx="9151185" cy="1457373"/>
          </a:xfrm>
        </p:spPr>
        <p:txBody>
          <a:bodyPr anchor="ctr">
            <a:normAutofit/>
          </a:bodyPr>
          <a:lstStyle>
            <a:lvl1pPr marL="179705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en-US" sz="1800" b="0" kern="1200" spc="0" baseline="0" dirty="0">
                <a:ln w="11430"/>
                <a:solidFill>
                  <a:srgbClr val="3554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5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A9F1B8BE-0A38-4D1D-AD0A-643E2BB5800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C976C7F-52FF-46DF-9D05-4E097330C378}" type="slidenum">
              <a:rPr lang="en-US" altLang="ru-RU" sz="1200" b="0" i="0">
                <a:solidFill>
                  <a:srgbClr val="355466"/>
                </a:solidFill>
              </a:rPr>
              <a:pPr algn="r" eaLnBrk="1" hangingPunct="1"/>
              <a:t>‹#›</a:t>
            </a:fld>
            <a:endParaRPr lang="en-US" altLang="ru-RU" sz="1200" b="0" i="0">
              <a:solidFill>
                <a:srgbClr val="355466"/>
              </a:solidFill>
            </a:endParaRPr>
          </a:p>
        </p:txBody>
      </p:sp>
      <p:cxnSp>
        <p:nvCxnSpPr>
          <p:cNvPr id="6" name="Пряма сполучна лінія 9">
            <a:extLst>
              <a:ext uri="{FF2B5EF4-FFF2-40B4-BE49-F238E27FC236}">
                <a16:creationId xmlns:a16="http://schemas.microsoft.com/office/drawing/2014/main" xmlns="" id="{91345BED-B7E1-4B4F-B88E-01FABBAD899B}"/>
              </a:ext>
            </a:extLst>
          </p:cNvPr>
          <p:cNvCxnSpPr/>
          <p:nvPr userDrawn="1"/>
        </p:nvCxnSpPr>
        <p:spPr>
          <a:xfrm>
            <a:off x="250825" y="1412875"/>
            <a:ext cx="8642350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11">
            <a:extLst>
              <a:ext uri="{FF2B5EF4-FFF2-40B4-BE49-F238E27FC236}">
                <a16:creationId xmlns:a16="http://schemas.microsoft.com/office/drawing/2014/main" xmlns="" id="{F119DAB1-1F06-48AD-AE54-91BA20D6B548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2">
            <a:extLst>
              <a:ext uri="{FF2B5EF4-FFF2-40B4-BE49-F238E27FC236}">
                <a16:creationId xmlns:a16="http://schemas.microsoft.com/office/drawing/2014/main" xmlns="" id="{62E2D9A1-4F91-4C62-B820-BD47115A52AD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21">
            <a:extLst>
              <a:ext uri="{FF2B5EF4-FFF2-40B4-BE49-F238E27FC236}">
                <a16:creationId xmlns:a16="http://schemas.microsoft.com/office/drawing/2014/main" xmlns="" id="{C26B2A0F-C7E5-45A2-BC15-E8086A5651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>
            <a:lvl1pPr marL="360363" indent="-342900" algn="just">
              <a:buClr>
                <a:srgbClr val="658C91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algn="just">
              <a:buClr>
                <a:srgbClr val="355466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algn="just">
              <a:buClr>
                <a:srgbClr val="C0E8EA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0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 сполучна лінія 11">
            <a:extLst>
              <a:ext uri="{FF2B5EF4-FFF2-40B4-BE49-F238E27FC236}">
                <a16:creationId xmlns:a16="http://schemas.microsoft.com/office/drawing/2014/main" xmlns="" id="{FED6BC35-5063-4561-8403-FAE94140903E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 сполучна лінія 12">
            <a:extLst>
              <a:ext uri="{FF2B5EF4-FFF2-40B4-BE49-F238E27FC236}">
                <a16:creationId xmlns:a16="http://schemas.microsoft.com/office/drawing/2014/main" xmlns="" id="{DDB8337B-CD03-4341-8DF3-B484033AB1CD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21">
            <a:extLst>
              <a:ext uri="{FF2B5EF4-FFF2-40B4-BE49-F238E27FC236}">
                <a16:creationId xmlns:a16="http://schemas.microsoft.com/office/drawing/2014/main" xmlns="" id="{FA9E1F59-ACF2-4867-A5E8-31493B6B2D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40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4844C4-1DE3-424F-B58C-CC70C182CC1D}"/>
              </a:ext>
            </a:extLst>
          </p:cNvPr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marL="17907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r>
              <a:rPr lang="uk-UA" altLang="ru-RU" sz="3200" i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3" name="Рисунок 21">
            <a:extLst>
              <a:ext uri="{FF2B5EF4-FFF2-40B4-BE49-F238E27FC236}">
                <a16:creationId xmlns:a16="http://schemas.microsoft.com/office/drawing/2014/main" xmlns="" id="{79D55C93-4DAA-4EAE-9594-8F2D80E623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22">
            <a:extLst>
              <a:ext uri="{FF2B5EF4-FFF2-40B4-BE49-F238E27FC236}">
                <a16:creationId xmlns:a16="http://schemas.microsoft.com/office/drawing/2014/main" xmlns="" id="{6CBE9AD4-4419-43C0-A45B-7B9FB08368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23">
            <a:extLst>
              <a:ext uri="{FF2B5EF4-FFF2-40B4-BE49-F238E27FC236}">
                <a16:creationId xmlns:a16="http://schemas.microsoft.com/office/drawing/2014/main" xmlns="" id="{86B75D32-2FDF-4FA8-BF82-11CD509AC4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7B2BE175-A287-4FF3-9096-E97A582709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xmlns="" id="{FFC23B45-AED9-41BF-BC21-97F21154BA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xmlns="" id="{C17227EA-6887-48B5-926F-4F93AF96AC68}"/>
              </a:ext>
            </a:extLst>
          </p:cNvPr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17907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altLang="ru-RU" sz="1400" b="0" i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Arial" charset="0"/>
              <a:buNone/>
              <a:defRPr/>
            </a:pPr>
            <a:endParaRPr lang="uk-UA" altLang="ru-RU" sz="1400" b="0">
              <a:solidFill>
                <a:srgbClr val="9D9D9D"/>
              </a:solidFill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Arial" charset="0"/>
              <a:buNone/>
              <a:defRPr/>
            </a:pPr>
            <a:endParaRPr lang="uk-UA" altLang="ru-RU" sz="1400" b="0">
              <a:solidFill>
                <a:srgbClr val="80808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52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xmlns="" id="{4F13FEE2-B7F6-436C-92B3-9D657A5664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заголовка</a:t>
            </a:r>
            <a:endParaRPr lang="en-US" altLang="en-US"/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xmlns="" id="{2403D9A0-CBE8-46F9-8122-3EC957AA2C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тексту</a:t>
            </a:r>
          </a:p>
          <a:p>
            <a:pPr lvl="1"/>
            <a:r>
              <a:rPr lang="uk-UA" altLang="en-US"/>
              <a:t>Другий рівень</a:t>
            </a:r>
          </a:p>
          <a:p>
            <a:pPr lvl="2"/>
            <a:r>
              <a:rPr lang="uk-UA" altLang="en-US"/>
              <a:t>Третій рівень</a:t>
            </a:r>
          </a:p>
          <a:p>
            <a:pPr lvl="3"/>
            <a:r>
              <a:rPr lang="uk-UA" altLang="en-US"/>
              <a:t>Четвертий рівень</a:t>
            </a:r>
          </a:p>
          <a:p>
            <a:pPr lvl="4"/>
            <a:r>
              <a:rPr lang="uk-UA" altLang="en-US"/>
              <a:t>П'ятий рівень</a:t>
            </a:r>
            <a:endParaRPr lang="en-US" alt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50DCD373-64C9-4875-B12C-9306652FF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6D5615D9-E57E-46F2-8E6B-619A66125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F5B96C60-27ED-40A5-BCCD-B439274FD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solidFill>
                  <a:srgbClr val="919191"/>
                </a:solidFill>
                <a:latin typeface="Calibri" panose="020F0502020204030204" pitchFamily="34" charset="0"/>
              </a:defRPr>
            </a:lvl1pPr>
          </a:lstStyle>
          <a:p>
            <a:fld id="{DBB4EC01-0991-48A2-B144-5C441668E150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F0908041-426F-4F7A-B147-BD6018460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13" y="1341438"/>
            <a:ext cx="9144000" cy="2951162"/>
          </a:xfrm>
        </p:spPr>
        <p:txBody>
          <a:bodyPr>
            <a:noAutofit/>
          </a:bodyPr>
          <a:lstStyle/>
          <a:p>
            <a:pPr marL="1790700" eaLnBrk="1" hangingPunct="1"/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ТЕМА </a:t>
            </a:r>
            <a:r>
              <a:rPr lang="uk-UA" altLang="ru-RU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</a:t>
            </a: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МЕТОДОЛОГІЯ ТА СУЧАСНА ПРАКТИКА СТРАТЕГІЧНОГО ПЛАНУВАННЯ</a:t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uk-UA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.4 </a:t>
            </a:r>
            <a:r>
              <a:rPr lang="uk-UA"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МЕТОДОЛОГІЯ ВИЗНАЧЕННЯ ПРІОРИТЕТІВ СТРАТЕГІЧНОГО РОЗВИТКУ ТЕРИТОРІЇ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1B50DC62-AF3C-4F43-B4DF-835CB9A2B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uk-UA" altLang="ru-RU" cap="none">
                <a:effectLst/>
              </a:rPr>
              <a:t> ПРОЦЕС ВИЗНАЧЕННЯ І ВІДБОРУ ПРОЕКТІВ </a:t>
            </a:r>
            <a:endParaRPr lang="ru-RU" altLang="ru-RU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F2FE096-5049-45D8-B61C-9607DCEC1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uk-UA" dirty="0">
                <a:solidFill>
                  <a:schemeClr val="tx1"/>
                </a:solidFill>
              </a:rPr>
              <a:t>Крок 1. Формування портфелю проектів. </a:t>
            </a:r>
          </a:p>
          <a:p>
            <a:pPr>
              <a:buFont typeface="Arial" charset="0"/>
              <a:buChar char="•"/>
              <a:defRPr/>
            </a:pPr>
            <a:r>
              <a:rPr lang="uk-UA" dirty="0">
                <a:solidFill>
                  <a:schemeClr val="tx1"/>
                </a:solidFill>
              </a:rPr>
              <a:t>Крок 2. Мобілізація проектних ідей. </a:t>
            </a:r>
          </a:p>
          <a:p>
            <a:pPr>
              <a:buFont typeface="Arial" charset="0"/>
              <a:buChar char="•"/>
              <a:defRPr/>
            </a:pPr>
            <a:r>
              <a:rPr lang="uk-UA" dirty="0">
                <a:solidFill>
                  <a:schemeClr val="tx1"/>
                </a:solidFill>
              </a:rPr>
              <a:t>Крок 3. Відбір проектів. </a:t>
            </a:r>
          </a:p>
          <a:p>
            <a:pPr>
              <a:buFont typeface="Arial" charset="0"/>
              <a:buChar char="•"/>
              <a:defRPr/>
            </a:pPr>
            <a:r>
              <a:rPr lang="uk-UA" dirty="0">
                <a:solidFill>
                  <a:schemeClr val="tx1"/>
                </a:solidFill>
              </a:rPr>
              <a:t>Крок 4. Визначення часового графіку впровадження проектів з урахуванням фінансових обмежень. </a:t>
            </a:r>
          </a:p>
          <a:p>
            <a:pPr>
              <a:buFont typeface="Arial" charset="0"/>
              <a:buChar char="•"/>
              <a:defRPr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27D6C375-C4EB-42CC-A8A5-9074BA489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marL="17463" indent="0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Ефективними формами громадської участі у процесі стратегічного планування можуть бути: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програми цільового інформування громадськості;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“гарячий” телефон, громадські приймальні;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соціологічні опитування, фокус-групи;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громадські слухання;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робочі і тематичні групи з підготовки пропозицій до стратегічного плану;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представництво громадськості в міській раді при ухваленні важливих рішень;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інтерактивні </a:t>
            </a:r>
            <a:r>
              <a:rPr lang="uk-UA" sz="2000" dirty="0" err="1">
                <a:solidFill>
                  <a:schemeClr val="tx1"/>
                </a:solidFill>
              </a:rPr>
              <a:t>теле</a:t>
            </a:r>
            <a:r>
              <a:rPr lang="uk-UA" sz="2000" dirty="0">
                <a:solidFill>
                  <a:schemeClr val="tx1"/>
                </a:solidFill>
              </a:rPr>
              <a:t>- і </a:t>
            </a:r>
            <a:r>
              <a:rPr lang="uk-UA" sz="2000" dirty="0" err="1">
                <a:solidFill>
                  <a:schemeClr val="tx1"/>
                </a:solidFill>
              </a:rPr>
              <a:t>радіодебати</a:t>
            </a:r>
            <a:r>
              <a:rPr lang="uk-UA" sz="2000" dirty="0">
                <a:solidFill>
                  <a:schemeClr val="tx1"/>
                </a:solidFill>
              </a:rPr>
              <a:t>;</a:t>
            </a:r>
          </a:p>
          <a:p>
            <a:pPr marL="17463" indent="606425">
              <a:buFont typeface="Arial" charset="0"/>
              <a:buNone/>
              <a:defRPr/>
            </a:pPr>
            <a:r>
              <a:rPr lang="uk-UA" sz="2000" dirty="0">
                <a:solidFill>
                  <a:schemeClr val="tx1"/>
                </a:solidFill>
              </a:rPr>
              <a:t>•	голосування з різних питань стратегічного плану через засоби масової інформації</a:t>
            </a:r>
          </a:p>
          <a:p>
            <a:pPr>
              <a:buFont typeface="Arial" charset="0"/>
              <a:buChar char="•"/>
              <a:defRPr/>
            </a:pP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80100FB8-16D6-409D-874A-230F43E46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uk-UA" altLang="ru-RU" cap="none">
                <a:effectLst/>
              </a:rPr>
              <a:t>ГРОМАДСЬКА УЧАСТЬ У СТРАТЕГІЧНОМУ ПЛАНУВАННІ </a:t>
            </a:r>
            <a:endParaRPr lang="ru-RU" altLang="ru-RU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0A2B21C9-409D-4DC0-A553-195398E8E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uk-UA" sz="1800" dirty="0">
                <a:solidFill>
                  <a:srgbClr val="870038"/>
                </a:solidFill>
              </a:rPr>
              <a:t>через депутатів, обраних територіальною громадою для представлення її інтересів у місцевій раді;</a:t>
            </a:r>
          </a:p>
          <a:p>
            <a:pPr>
              <a:buFont typeface="Arial" charset="0"/>
              <a:buChar char="•"/>
              <a:defRPr/>
            </a:pPr>
            <a:endParaRPr lang="uk-UA" sz="1800" dirty="0">
              <a:solidFill>
                <a:srgbClr val="870038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uk-UA" sz="1800" dirty="0">
                <a:solidFill>
                  <a:srgbClr val="870038"/>
                </a:solidFill>
              </a:rPr>
              <a:t>через створення робочої групи з розроблення стратегії розвитку. </a:t>
            </a:r>
            <a:endParaRPr lang="ru-RU" sz="1800" dirty="0">
              <a:solidFill>
                <a:srgbClr val="870038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1800" dirty="0">
              <a:solidFill>
                <a:srgbClr val="870038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uk-UA" sz="1800" dirty="0">
                <a:solidFill>
                  <a:srgbClr val="870038"/>
                </a:solidFill>
              </a:rPr>
              <a:t>через участь в обговоренні проектів – шляхом формування пропозицій на засіданнях «круглих» столів (професійне обговорення серед кола спеціалістів та експертів), громадських слуханнях, зборах громадян за місцем проживання (для великих міст, наприклад, по районах у місті або у мікрорайонах), зустрічах представників робочої групи з розроблення стратегічного плану із зацікавленими сторонами тощо;</a:t>
            </a:r>
          </a:p>
          <a:p>
            <a:pPr>
              <a:buFont typeface="Arial" charset="0"/>
              <a:buChar char="•"/>
              <a:defRPr/>
            </a:pPr>
            <a:endParaRPr lang="ru-RU" sz="1800" dirty="0">
              <a:solidFill>
                <a:srgbClr val="870038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A3FD8011-688F-4439-9987-6043BF9E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ru-RU" altLang="ru-RU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ГРОМАДСЬКА УЧАСТЬ У СТРАТЕГІЧНОМУ ПЛАНУВАННІ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Місце для номера слайда 3">
            <a:extLst>
              <a:ext uri="{FF2B5EF4-FFF2-40B4-BE49-F238E27FC236}">
                <a16:creationId xmlns:a16="http://schemas.microsoft.com/office/drawing/2014/main" xmlns="" id="{DC64B00C-0F3D-4A9F-A72E-B29A1E9F863F}"/>
              </a:ext>
            </a:extLst>
          </p:cNvPr>
          <p:cNvSpPr txBox="1">
            <a:spLocks/>
          </p:cNvSpPr>
          <p:nvPr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946CC75-5D73-4811-BB79-1A4E7AF6C114}" type="slidenum">
              <a:rPr lang="en-US" altLang="en-US" sz="1200" b="0" i="0">
                <a:solidFill>
                  <a:srgbClr val="355466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 i="0">
              <a:solidFill>
                <a:srgbClr val="355466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Місце для вмісту 1">
            <a:extLst>
              <a:ext uri="{FF2B5EF4-FFF2-40B4-BE49-F238E27FC236}">
                <a16:creationId xmlns:a16="http://schemas.microsoft.com/office/drawing/2014/main" xmlns="" id="{AAF23A67-E698-4ADA-AB96-5C869319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557338"/>
            <a:ext cx="8642350" cy="5029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uk-UA" altLang="ru-RU" sz="2200" b="1" dirty="0">
                <a:solidFill>
                  <a:schemeClr val="tx1"/>
                </a:solidFill>
              </a:rPr>
              <a:t>Зміст</a:t>
            </a:r>
            <a:endParaRPr lang="uk-UA" altLang="ru-RU" sz="2200" b="1" i="1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uk-UA" altLang="ru-RU" sz="1800" b="1" dirty="0">
                <a:solidFill>
                  <a:schemeClr val="tx1"/>
                </a:solidFill>
              </a:rPr>
              <a:t>Лекція (15 хв)</a:t>
            </a:r>
          </a:p>
          <a:p>
            <a:pPr marL="285750" indent="-285750" algn="l">
              <a:buClrTx/>
              <a:buFont typeface="Wingdings" panose="05000000000000000000" pitchFamily="2" charset="2"/>
              <a:buChar char="§"/>
              <a:defRPr/>
            </a:pPr>
            <a:r>
              <a:rPr lang="uk-UA" altLang="ru-RU" sz="1800" dirty="0">
                <a:solidFill>
                  <a:schemeClr val="tx1"/>
                </a:solidFill>
              </a:rPr>
              <a:t>Розробка плану дій у вигляді оперативних цілей. Формування пакету проектів з розвитку територій. </a:t>
            </a:r>
          </a:p>
          <a:p>
            <a:pPr marL="285750" indent="-285750" algn="l">
              <a:buClrTx/>
              <a:buFont typeface="Wingdings" panose="05000000000000000000" pitchFamily="2" charset="2"/>
              <a:buChar char="§"/>
              <a:defRPr/>
            </a:pPr>
            <a:r>
              <a:rPr lang="uk-UA" altLang="ru-RU" sz="1800" dirty="0">
                <a:solidFill>
                  <a:schemeClr val="tx1"/>
                </a:solidFill>
              </a:rPr>
              <a:t>Громадське обговорення та ухвалення стратегії</a:t>
            </a:r>
            <a:r>
              <a:rPr lang="uk-UA" altLang="ru-RU" sz="1800" i="1" dirty="0">
                <a:solidFill>
                  <a:schemeClr val="tx1"/>
                </a:solidFill>
              </a:rPr>
              <a:t>.</a:t>
            </a:r>
            <a:r>
              <a:rPr lang="uk-UA" altLang="ru-RU" sz="1800" dirty="0">
                <a:solidFill>
                  <a:schemeClr val="tx1"/>
                </a:solidFill>
              </a:rPr>
              <a:t> </a:t>
            </a:r>
            <a:endParaRPr lang="ru-RU" altLang="ru-RU" sz="1800" dirty="0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  <a:buFont typeface="Arial" charset="0"/>
              <a:buNone/>
              <a:defRPr/>
            </a:pPr>
            <a:endParaRPr lang="uk-UA" altLang="ru-RU" sz="1800" b="1" dirty="0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  <a:buFont typeface="Arial" charset="0"/>
              <a:buNone/>
              <a:defRPr/>
            </a:pPr>
            <a:r>
              <a:rPr lang="uk-UA" altLang="ru-RU" sz="1800" b="1" dirty="0">
                <a:solidFill>
                  <a:schemeClr val="tx1"/>
                </a:solidFill>
              </a:rPr>
              <a:t> </a:t>
            </a:r>
            <a:endParaRPr lang="en-US" altLang="ru-RU" sz="1800" i="1" dirty="0">
              <a:solidFill>
                <a:schemeClr val="tx1"/>
              </a:solidFill>
            </a:endParaRPr>
          </a:p>
        </p:txBody>
      </p:sp>
      <p:sp>
        <p:nvSpPr>
          <p:cNvPr id="10" name="Заголовок 8">
            <a:extLst>
              <a:ext uri="{FF2B5EF4-FFF2-40B4-BE49-F238E27FC236}">
                <a16:creationId xmlns:a16="http://schemas.microsoft.com/office/drawing/2014/main" xmlns="" id="{7536C115-47DD-4276-8080-579A1294A3CE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spcAft>
                <a:spcPct val="0"/>
              </a:spcAft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>
              <a:spcAft>
                <a:spcPct val="0"/>
              </a:spcAft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>
              <a:spcAft>
                <a:spcPct val="0"/>
              </a:spcAft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buNone/>
              <a:defRPr/>
            </a:pPr>
            <a:endParaRPr lang="uk-UA" altLang="ru-RU" sz="1800" i="0" dirty="0">
              <a:latin typeface="Arial" charset="0"/>
              <a:cs typeface="Arial" charset="0"/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buNone/>
              <a:defRPr/>
            </a:pPr>
            <a:r>
              <a:rPr lang="uk-UA" altLang="ru-RU" sz="2800" i="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МЕТОДОЛОГІЯ ВИЗНАЧЕННЯ ПРІОРИТЕТІВ СТРАТЕГІЧНОГО РОЗВИТКУ ТЕРИТОРІЇ</a:t>
            </a:r>
            <a:endParaRPr lang="en-US" altLang="ru-RU" sz="2000" i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689408F2-FE73-466B-9507-CD9893E22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1143000"/>
          </a:xfrm>
        </p:spPr>
        <p:txBody>
          <a:bodyPr>
            <a:noAutofit/>
          </a:bodyPr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СТРАТЕГІЧНІ ТА ОПЕРАТИВНІ ЦІЛІ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7F2A3D46-E688-4399-9709-B797E087F618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uk-UA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Стратегічні цілі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- це формулювання питання «</a:t>
            </a:r>
            <a:r>
              <a:rPr lang="uk-UA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чого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громада бажала б досягти?», та відповідають на питання «</a:t>
            </a:r>
            <a:r>
              <a:rPr lang="uk-UA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необхідно змінювати в громаді?».</a:t>
            </a:r>
          </a:p>
          <a:p>
            <a:pPr marL="0" indent="0">
              <a:buFont typeface="Arial" charset="0"/>
              <a:buNone/>
              <a:defRPr/>
            </a:pPr>
            <a:endParaRPr lang="uk-UA" alt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Сформульовані </a:t>
            </a:r>
            <a:r>
              <a:rPr lang="uk-UA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стратегічні цілі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мають бути специфічними, чіткими і стислими. Кількість Стратегічних цілей теоретично має бути достатньою для забезпечення загальної мети відповідного напрямку розвитку, але доцільно формулювати </a:t>
            </a:r>
            <a:r>
              <a:rPr lang="uk-UA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не менше двох та не більше п'ятьох стратегічних цілей</a:t>
            </a:r>
          </a:p>
          <a:p>
            <a:pPr>
              <a:buFont typeface="Arial" charset="0"/>
              <a:buChar char="•"/>
              <a:defRPr/>
            </a:pPr>
            <a:endParaRPr lang="uk-UA" alt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uk-UA" alt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Оперативні цілі -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це фактично проекти, що показують, </a:t>
            </a:r>
            <a:r>
              <a:rPr lang="uk-UA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необхідно проводити зміни та визначають стратегічні цілі кількісно, показують терміни виконання, конкретних виконавців, результат виконання, обсяги та джерела фінансування, конкретні заходи</a:t>
            </a:r>
            <a:r>
              <a:rPr lang="ru-RU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-Point Star 7">
            <a:extLst>
              <a:ext uri="{FF2B5EF4-FFF2-40B4-BE49-F238E27FC236}">
                <a16:creationId xmlns:a16="http://schemas.microsoft.com/office/drawing/2014/main" xmlns="" id="{276BC73F-ACDB-465A-AD2E-604010A08B0B}"/>
              </a:ext>
            </a:extLst>
          </p:cNvPr>
          <p:cNvSpPr/>
          <p:nvPr/>
        </p:nvSpPr>
        <p:spPr>
          <a:xfrm>
            <a:off x="2357438" y="1857375"/>
            <a:ext cx="4500562" cy="3286125"/>
          </a:xfrm>
          <a:prstGeom prst="star5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r-Latn-BA" sz="3200" b="0" i="0" dirty="0"/>
              <a:t>SMART </a:t>
            </a:r>
          </a:p>
          <a:p>
            <a:pPr algn="ctr" eaLnBrk="1" hangingPunct="1">
              <a:defRPr/>
            </a:pPr>
            <a:r>
              <a:rPr lang="sr-Latn-BA" sz="3200" b="0" i="0" dirty="0"/>
              <a:t>rule</a:t>
            </a:r>
            <a:endParaRPr lang="sr-Latn-CS" sz="3200" b="0" i="0" dirty="0"/>
          </a:p>
        </p:txBody>
      </p:sp>
      <p:sp>
        <p:nvSpPr>
          <p:cNvPr id="24579" name="Title 1">
            <a:extLst>
              <a:ext uri="{FF2B5EF4-FFF2-40B4-BE49-F238E27FC236}">
                <a16:creationId xmlns:a16="http://schemas.microsoft.com/office/drawing/2014/main" xmlns="" id="{2F45FF12-BEA5-4825-A5F1-586DD63D7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5338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ЦІЛІ ТА ПОКАЗНИКИ</a:t>
            </a:r>
            <a:endParaRPr lang="en-US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58811594-3C51-4663-AC98-FEA9A1FD77D8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6350" y="995955"/>
          <a:ext cx="9396248" cy="5213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642692D-E7B9-48C0-9469-C119C32AC6EC}"/>
              </a:ext>
            </a:extLst>
          </p:cNvPr>
          <p:cNvSpPr txBox="1"/>
          <p:nvPr/>
        </p:nvSpPr>
        <p:spPr>
          <a:xfrm>
            <a:off x="3773488" y="3294063"/>
            <a:ext cx="1597025" cy="862012"/>
          </a:xfrm>
          <a:prstGeom prst="rect">
            <a:avLst/>
          </a:prstGeom>
          <a:solidFill>
            <a:srgbClr val="FFE1ED"/>
          </a:solidFill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defRPr/>
            </a:pPr>
            <a:r>
              <a:rPr lang="uk-UA" sz="2200" i="0" dirty="0">
                <a:latin typeface="Verdana" pitchFamily="34" charset="0"/>
                <a:cs typeface="+mn-cs"/>
              </a:rPr>
              <a:t>Правило </a:t>
            </a:r>
            <a:r>
              <a:rPr lang="en-US" sz="2200" i="0" dirty="0">
                <a:latin typeface="Verdana" pitchFamily="34" charset="0"/>
                <a:cs typeface="+mn-cs"/>
              </a:rPr>
              <a:t>SMART</a:t>
            </a:r>
            <a:endParaRPr lang="ru-RU" sz="2200" i="0" dirty="0">
              <a:latin typeface="Verdana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04E51AB9-2E1E-4B30-AF63-6BD0B513F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1143000"/>
          </a:xfrm>
        </p:spPr>
        <p:txBody>
          <a:bodyPr>
            <a:noAutofit/>
          </a:bodyPr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КРИТЕРІЇ </a:t>
            </a:r>
            <a:r>
              <a:rPr lang="en-US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SMART 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57B6285C-4F8B-422B-BDF9-FBABE670C13D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Критерії </a:t>
            </a:r>
            <a:r>
              <a:rPr lang="uk-UA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 є необхідними для коректно сформульованих цілей будь-якого рівня. Ціль має бути: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Specific – конкретна.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Measurable – вимірювана.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Agreed – узгоджена.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Realistic – реалістична.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800">
                <a:latin typeface="Arial" panose="020B0604020202020204" pitchFamily="34" charset="0"/>
                <a:cs typeface="Arial" panose="020B0604020202020204" pitchFamily="34" charset="0"/>
              </a:rPr>
              <a:t>Timed - визначена у часі.</a:t>
            </a:r>
            <a:endParaRPr lang="ru-RU" altLang="ru-RU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xmlns="" id="{2774A627-6131-43B7-B104-587D3B64B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6625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РІВНІ ПОКАЗНИКІВ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5B89FAC-DCDB-47F1-9996-E1D8A627F90F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11163" y="911116"/>
          <a:ext cx="8302515" cy="5202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xmlns="" id="{AEFDE4BE-4108-48EC-A6B8-A5CC3A3C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936625"/>
          </a:xfrm>
        </p:spPr>
        <p:txBody>
          <a:bodyPr>
            <a:noAutofit/>
          </a:bodyPr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ПРИКЛАД</a:t>
            </a:r>
            <a:r>
              <a:rPr lang="sr-Latn-B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br>
              <a:rPr lang="sr-Latn-B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СТРАТЕГІЧНІ ТА ОПЕРАЦІЙНІ ЦІЛІ</a:t>
            </a:r>
            <a:endParaRPr lang="sr-Latn-CS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FFE53E-7D02-406E-BAF7-C9B9EA5B76C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9388" y="1412875"/>
            <a:ext cx="8529637" cy="287338"/>
          </a:xfrm>
        </p:spPr>
        <p:txBody>
          <a:bodyPr>
            <a:noAutofit/>
          </a:bodyPr>
          <a:lstStyle/>
          <a:p>
            <a:pPr marL="1524000">
              <a:lnSpc>
                <a:spcPct val="90000"/>
              </a:lnSpc>
              <a:buFont typeface="Wingdings" panose="05000000000000000000" pitchFamily="2" charset="2"/>
              <a:buChar char="§"/>
              <a:tabLst>
                <a:tab pos="1343025" algn="l"/>
              </a:tabLst>
              <a:defRPr/>
            </a:pPr>
            <a:r>
              <a:rPr lang="uk-UA" altLang="ru-RU" sz="20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Стратегічна ціль з акцентом на</a:t>
            </a:r>
            <a:r>
              <a:rPr lang="sr-Latn-BA" altLang="ru-RU" sz="20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0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економіці</a:t>
            </a:r>
            <a:endParaRPr lang="sr-Latn-BA" altLang="ru-RU" sz="20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8275" indent="-257175">
              <a:lnSpc>
                <a:spcPct val="90000"/>
              </a:lnSpc>
              <a:buFont typeface="Arial" charset="0"/>
              <a:buChar char="•"/>
              <a:tabLst>
                <a:tab pos="1343025" algn="l"/>
              </a:tabLst>
              <a:defRPr/>
            </a:pPr>
            <a:endParaRPr lang="sr-Latn-BA" altLang="ru-RU" sz="20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8CDE4C78-E743-4A82-BFCD-6D490356793F}"/>
              </a:ext>
            </a:extLst>
          </p:cNvPr>
          <p:cNvSpPr/>
          <p:nvPr/>
        </p:nvSpPr>
        <p:spPr>
          <a:xfrm>
            <a:off x="395288" y="1844675"/>
            <a:ext cx="8458200" cy="16732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200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сталої економіки та конкурентної економічної структури,</a:t>
            </a:r>
            <a:endParaRPr lang="sr-Latn-BA" altLang="ru-RU" sz="200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uk-UA" altLang="ru-RU" sz="2000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якій оптимально використовуються переваги місцевості завдяки перспективам, що пропонуються новою глобальною економікою</a:t>
            </a:r>
            <a:endParaRPr lang="en-US" altLang="ru-RU" sz="2000" b="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10E1F706-547F-4125-9EE7-C7DD172317CF}"/>
              </a:ext>
            </a:extLst>
          </p:cNvPr>
          <p:cNvSpPr/>
          <p:nvPr/>
        </p:nvSpPr>
        <p:spPr>
          <a:xfrm>
            <a:off x="395288" y="3644900"/>
            <a:ext cx="8458200" cy="2557463"/>
          </a:xfrm>
          <a:prstGeom prst="roundRect">
            <a:avLst>
              <a:gd name="adj" fmla="val 178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i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Операційні цілі / цілі компонентів</a:t>
            </a:r>
            <a:r>
              <a:rPr lang="en-US" altLang="ru-RU" i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>
              <a:buFontTx/>
              <a:buAutoNum type="arabicPeriod"/>
              <a:defRPr/>
            </a:pP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Успішне завершення реструктуризації енергетичного сектора та переробної галузі до </a:t>
            </a:r>
            <a:r>
              <a:rPr lang="en-US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року.</a:t>
            </a:r>
            <a:endParaRPr lang="en-US" altLang="ru-RU" b="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  <a:defRPr/>
            </a:pP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Зайнятість у сільському господарстві та харчовій переробній промисловості понад </a:t>
            </a:r>
            <a:r>
              <a:rPr lang="en-US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тис. осіб до</a:t>
            </a:r>
            <a:r>
              <a:rPr lang="en-US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20xx</a:t>
            </a: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року.</a:t>
            </a:r>
            <a:endParaRPr lang="en-US" altLang="ru-RU" b="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  <a:defRPr/>
            </a:pP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Створення критичної маси підприємців та організацій у галузях туризму та культури до </a:t>
            </a:r>
            <a:r>
              <a:rPr lang="en-US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року.</a:t>
            </a:r>
            <a:endParaRPr lang="en-US" altLang="ru-RU" b="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  <a:defRPr/>
            </a:pP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Залучення принаймні трьох великих інвестицій у економіку до </a:t>
            </a:r>
            <a:r>
              <a:rPr lang="en-US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  <a:r>
              <a:rPr lang="uk-UA" altLang="ru-RU" b="0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року</a:t>
            </a:r>
            <a:endParaRPr lang="en-US" altLang="ru-RU" b="0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xmlns="" id="{E5EC1A1C-BC52-43A2-A172-D5BA7DF46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08038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ДЕРЕВО ЦІЛЕЙ</a:t>
            </a:r>
            <a:endParaRPr lang="en-US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Content Placeholder 4">
            <a:extLst>
              <a:ext uri="{FF2B5EF4-FFF2-40B4-BE49-F238E27FC236}">
                <a16:creationId xmlns:a16="http://schemas.microsoft.com/office/drawing/2014/main" xmlns="" id="{A2077334-02DB-4734-810F-F45CCC7129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025525"/>
            <a:ext cx="6710362" cy="4989513"/>
          </a:xfrm>
        </p:spPr>
        <p:txBody>
          <a:bodyPr/>
          <a:lstStyle/>
          <a:p>
            <a:pPr marL="1438275" indent="-257175" algn="ctr">
              <a:buFont typeface="Arial" panose="020B0604020202020204" pitchFamily="34" charset="0"/>
              <a:buNone/>
              <a:tabLst>
                <a:tab pos="1343025" algn="l"/>
              </a:tabLst>
            </a:pPr>
            <a:endParaRPr lang="sr-Latn-BA" altLang="ru-RU" sz="2000" b="1" i="1">
              <a:solidFill>
                <a:srgbClr val="002060"/>
              </a:solidFill>
            </a:endParaRPr>
          </a:p>
        </p:txBody>
      </p:sp>
      <p:pic>
        <p:nvPicPr>
          <p:cNvPr id="244739" name="Picture 3" descr="C:\Users\mpavlica\Desktop\Untitled.jpg">
            <a:extLst>
              <a:ext uri="{FF2B5EF4-FFF2-40B4-BE49-F238E27FC236}">
                <a16:creationId xmlns:a16="http://schemas.microsoft.com/office/drawing/2014/main" xmlns="" id="{D21FCCCC-E10E-427E-A79F-C8C4665E1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10000"/>
          </a:blip>
          <a:srcRect/>
          <a:stretch>
            <a:fillRect/>
          </a:stretch>
        </p:blipFill>
        <p:spPr bwMode="auto">
          <a:xfrm>
            <a:off x="6350" y="817563"/>
            <a:ext cx="9144000" cy="6034087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36E0712-EF49-41CD-9601-EFCCE0CF440A}"/>
              </a:ext>
            </a:extLst>
          </p:cNvPr>
          <p:cNvSpPr txBox="1"/>
          <p:nvPr/>
        </p:nvSpPr>
        <p:spPr>
          <a:xfrm>
            <a:off x="3236913" y="885825"/>
            <a:ext cx="2641600" cy="276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1200" i="0">
                <a:latin typeface="Verdana" pitchFamily="34" charset="0"/>
              </a:rPr>
              <a:t>Стратегічне бачення</a:t>
            </a:r>
            <a:endParaRPr lang="ru-RU" altLang="ru-RU" sz="1200" i="0">
              <a:latin typeface="Verdan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CAD29D2-F2EA-429E-BB77-AFF05D301E42}"/>
              </a:ext>
            </a:extLst>
          </p:cNvPr>
          <p:cNvSpPr txBox="1"/>
          <p:nvPr/>
        </p:nvSpPr>
        <p:spPr>
          <a:xfrm>
            <a:off x="508000" y="2133600"/>
            <a:ext cx="1698625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Стратегічна</a:t>
            </a:r>
            <a:br>
              <a:rPr lang="uk-UA" sz="1200" i="0" dirty="0">
                <a:latin typeface="Verdana" pitchFamily="34" charset="0"/>
                <a:cs typeface="+mn-cs"/>
              </a:rPr>
            </a:br>
            <a:r>
              <a:rPr lang="uk-UA" sz="1200" i="0" dirty="0">
                <a:latin typeface="Verdana" pitchFamily="34" charset="0"/>
                <a:cs typeface="+mn-cs"/>
              </a:rPr>
              <a:t>ціль 1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8C9C9CB-403E-4B2D-9C06-A5AD209A2E25}"/>
              </a:ext>
            </a:extLst>
          </p:cNvPr>
          <p:cNvSpPr txBox="1"/>
          <p:nvPr/>
        </p:nvSpPr>
        <p:spPr>
          <a:xfrm>
            <a:off x="2395538" y="2133600"/>
            <a:ext cx="1697037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Стратегічна</a:t>
            </a:r>
            <a:br>
              <a:rPr lang="uk-UA" sz="1200" i="0" dirty="0">
                <a:latin typeface="Verdana" pitchFamily="34" charset="0"/>
                <a:cs typeface="+mn-cs"/>
              </a:rPr>
            </a:br>
            <a:r>
              <a:rPr lang="uk-UA" sz="1200" i="0" dirty="0">
                <a:latin typeface="Verdana" pitchFamily="34" charset="0"/>
                <a:cs typeface="+mn-cs"/>
              </a:rPr>
              <a:t>ціль </a:t>
            </a:r>
            <a:r>
              <a:rPr lang="en-US" sz="1200" i="0" dirty="0">
                <a:latin typeface="Verdana" pitchFamily="34" charset="0"/>
                <a:cs typeface="+mn-cs"/>
              </a:rPr>
              <a:t>2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FE2DE05-4ED4-49AC-9806-00C3BC179084}"/>
              </a:ext>
            </a:extLst>
          </p:cNvPr>
          <p:cNvSpPr txBox="1"/>
          <p:nvPr/>
        </p:nvSpPr>
        <p:spPr>
          <a:xfrm>
            <a:off x="4427538" y="2133600"/>
            <a:ext cx="1697037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Стратегічна</a:t>
            </a:r>
            <a:br>
              <a:rPr lang="uk-UA" sz="1200" i="0" dirty="0">
                <a:latin typeface="Verdana" pitchFamily="34" charset="0"/>
                <a:cs typeface="+mn-cs"/>
              </a:rPr>
            </a:br>
            <a:r>
              <a:rPr lang="uk-UA" sz="1200" i="0" dirty="0">
                <a:latin typeface="Verdana" pitchFamily="34" charset="0"/>
                <a:cs typeface="+mn-cs"/>
              </a:rPr>
              <a:t>ціль 3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7F1918F-1FFD-491C-9F3B-0D9C72FDE5F7}"/>
              </a:ext>
            </a:extLst>
          </p:cNvPr>
          <p:cNvSpPr txBox="1"/>
          <p:nvPr/>
        </p:nvSpPr>
        <p:spPr>
          <a:xfrm>
            <a:off x="6313488" y="2133600"/>
            <a:ext cx="1698625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Стратегічна</a:t>
            </a:r>
            <a:br>
              <a:rPr lang="uk-UA" sz="1200" i="0" dirty="0">
                <a:latin typeface="Verdana" pitchFamily="34" charset="0"/>
                <a:cs typeface="+mn-cs"/>
              </a:rPr>
            </a:br>
            <a:r>
              <a:rPr lang="uk-UA" sz="1200" i="0" dirty="0">
                <a:latin typeface="Verdana" pitchFamily="34" charset="0"/>
                <a:cs typeface="+mn-cs"/>
              </a:rPr>
              <a:t>ціль </a:t>
            </a:r>
            <a:r>
              <a:rPr lang="ru-RU" sz="1200" i="0" dirty="0">
                <a:latin typeface="Verdana" pitchFamily="34" charset="0"/>
                <a:cs typeface="+mn-cs"/>
              </a:rPr>
              <a:t>...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12C4F6C-6F8D-41C1-A101-60C576CE8B34}"/>
              </a:ext>
            </a:extLst>
          </p:cNvPr>
          <p:cNvSpPr txBox="1"/>
          <p:nvPr/>
        </p:nvSpPr>
        <p:spPr>
          <a:xfrm>
            <a:off x="3513138" y="1379538"/>
            <a:ext cx="2641600" cy="2762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Стратегія розвитку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36AF672-78B5-452B-99EB-0185EA6353CD}"/>
              </a:ext>
            </a:extLst>
          </p:cNvPr>
          <p:cNvSpPr txBox="1"/>
          <p:nvPr/>
        </p:nvSpPr>
        <p:spPr>
          <a:xfrm>
            <a:off x="3132138" y="2708275"/>
            <a:ext cx="2641600" cy="276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1200" i="0">
                <a:latin typeface="Verdana" pitchFamily="34" charset="0"/>
              </a:rPr>
              <a:t>Оперативні цілі</a:t>
            </a:r>
            <a:endParaRPr lang="ru-RU" altLang="ru-RU" sz="1200" i="0">
              <a:latin typeface="Verdana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EF7031A-6462-4D45-841B-300F3C3F5F59}"/>
              </a:ext>
            </a:extLst>
          </p:cNvPr>
          <p:cNvSpPr txBox="1"/>
          <p:nvPr/>
        </p:nvSpPr>
        <p:spPr>
          <a:xfrm>
            <a:off x="1450975" y="3076575"/>
            <a:ext cx="1698625" cy="6461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Цілі економічного розвитку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5CFBD4C-FC56-41AA-A02B-312A182FAB6F}"/>
              </a:ext>
            </a:extLst>
          </p:cNvPr>
          <p:cNvSpPr txBox="1"/>
          <p:nvPr/>
        </p:nvSpPr>
        <p:spPr>
          <a:xfrm>
            <a:off x="3425825" y="3208338"/>
            <a:ext cx="1697038" cy="460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Цілі соціального розвитку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1AE4C2E-F394-4D67-95E2-317BD3C4030D}"/>
              </a:ext>
            </a:extLst>
          </p:cNvPr>
          <p:cNvSpPr txBox="1"/>
          <p:nvPr/>
        </p:nvSpPr>
        <p:spPr>
          <a:xfrm>
            <a:off x="5413375" y="3121025"/>
            <a:ext cx="1698625" cy="6461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Цілі захисту та поліпшення довкілля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2231F05-F39D-468E-846C-8368DE1F467D}"/>
              </a:ext>
            </a:extLst>
          </p:cNvPr>
          <p:cNvSpPr txBox="1"/>
          <p:nvPr/>
        </p:nvSpPr>
        <p:spPr>
          <a:xfrm>
            <a:off x="2147888" y="6530975"/>
            <a:ext cx="4891087" cy="2778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Визначення показників для моніторингу та оцінки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94706DB-FD5C-4139-BD20-3B6E959A106C}"/>
              </a:ext>
            </a:extLst>
          </p:cNvPr>
          <p:cNvSpPr txBox="1"/>
          <p:nvPr/>
        </p:nvSpPr>
        <p:spPr>
          <a:xfrm>
            <a:off x="206375" y="2670175"/>
            <a:ext cx="220663" cy="2584450"/>
          </a:xfrm>
          <a:prstGeom prst="rect">
            <a:avLst/>
          </a:prstGeom>
          <a:solidFill>
            <a:schemeClr val="bg1"/>
          </a:solidFill>
        </p:spPr>
        <p:txBody>
          <a:bodyPr vert="vert" lIns="18000" tIns="18000" rIns="18000" bIns="18000"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Створення стратегії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FC02C2B-EFAB-40AF-8C8C-0E1A84E58916}"/>
              </a:ext>
            </a:extLst>
          </p:cNvPr>
          <p:cNvSpPr txBox="1"/>
          <p:nvPr/>
        </p:nvSpPr>
        <p:spPr>
          <a:xfrm>
            <a:off x="1044575" y="5138738"/>
            <a:ext cx="1233488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Програма 1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0EBFF92-58FF-483B-92E7-E382DA943EC8}"/>
              </a:ext>
            </a:extLst>
          </p:cNvPr>
          <p:cNvSpPr txBox="1"/>
          <p:nvPr/>
        </p:nvSpPr>
        <p:spPr>
          <a:xfrm>
            <a:off x="3005138" y="5138738"/>
            <a:ext cx="1233487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Програма 2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C9AC0F1-BBAA-4503-8C8E-3ECD556F1192}"/>
              </a:ext>
            </a:extLst>
          </p:cNvPr>
          <p:cNvSpPr txBox="1"/>
          <p:nvPr/>
        </p:nvSpPr>
        <p:spPr>
          <a:xfrm>
            <a:off x="5108575" y="5138738"/>
            <a:ext cx="1233488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Програма 3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8315BAE-077A-4168-B394-8B83E5FBE305}"/>
              </a:ext>
            </a:extLst>
          </p:cNvPr>
          <p:cNvSpPr txBox="1"/>
          <p:nvPr/>
        </p:nvSpPr>
        <p:spPr>
          <a:xfrm>
            <a:off x="7097713" y="5138738"/>
            <a:ext cx="1233487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Програма ...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A618153-DA7B-42CC-9171-3F9AC90189F9}"/>
              </a:ext>
            </a:extLst>
          </p:cNvPr>
          <p:cNvSpPr txBox="1"/>
          <p:nvPr/>
        </p:nvSpPr>
        <p:spPr>
          <a:xfrm>
            <a:off x="581025" y="5776913"/>
            <a:ext cx="754063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заходи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2D1B193-9ACF-4159-867B-6E089DD20A5D}"/>
              </a:ext>
            </a:extLst>
          </p:cNvPr>
          <p:cNvSpPr txBox="1"/>
          <p:nvPr/>
        </p:nvSpPr>
        <p:spPr>
          <a:xfrm>
            <a:off x="1698625" y="5776913"/>
            <a:ext cx="827088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проекти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D5A139F-D1BB-4D52-B057-F25EAA6E0813}"/>
              </a:ext>
            </a:extLst>
          </p:cNvPr>
          <p:cNvSpPr txBox="1"/>
          <p:nvPr/>
        </p:nvSpPr>
        <p:spPr>
          <a:xfrm>
            <a:off x="2613025" y="5776913"/>
            <a:ext cx="754063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заходи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ACB9B56B-F4CB-4F85-A9D8-9B361E4AF683}"/>
              </a:ext>
            </a:extLst>
          </p:cNvPr>
          <p:cNvSpPr txBox="1"/>
          <p:nvPr/>
        </p:nvSpPr>
        <p:spPr>
          <a:xfrm>
            <a:off x="3730625" y="5776913"/>
            <a:ext cx="827088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проекти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5D9DEFB-B37C-4921-B775-E4F5100AA908}"/>
              </a:ext>
            </a:extLst>
          </p:cNvPr>
          <p:cNvSpPr txBox="1"/>
          <p:nvPr/>
        </p:nvSpPr>
        <p:spPr>
          <a:xfrm>
            <a:off x="4732338" y="5776913"/>
            <a:ext cx="754062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заходи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5C46E75-87C1-4145-85CC-06F185CA78C6}"/>
              </a:ext>
            </a:extLst>
          </p:cNvPr>
          <p:cNvSpPr txBox="1"/>
          <p:nvPr/>
        </p:nvSpPr>
        <p:spPr>
          <a:xfrm>
            <a:off x="5849938" y="5776913"/>
            <a:ext cx="827087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проекти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F2B865E-DD57-4EE4-92F3-E20A9EF1E6BD}"/>
              </a:ext>
            </a:extLst>
          </p:cNvPr>
          <p:cNvSpPr txBox="1"/>
          <p:nvPr/>
        </p:nvSpPr>
        <p:spPr>
          <a:xfrm>
            <a:off x="6734175" y="5776913"/>
            <a:ext cx="755650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заходи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2CADC1E7-41BB-4162-9B8F-04BD1D082054}"/>
              </a:ext>
            </a:extLst>
          </p:cNvPr>
          <p:cNvSpPr txBox="1"/>
          <p:nvPr/>
        </p:nvSpPr>
        <p:spPr>
          <a:xfrm>
            <a:off x="7851775" y="5776913"/>
            <a:ext cx="827088" cy="246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000" i="0" dirty="0">
                <a:latin typeface="Verdana" pitchFamily="34" charset="0"/>
                <a:cs typeface="+mn-cs"/>
              </a:rPr>
              <a:t>проекти</a:t>
            </a:r>
            <a:endParaRPr lang="ru-RU" sz="1000" i="0" dirty="0">
              <a:latin typeface="Verdana" pitchFamily="34" charset="0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B8CB802C-4194-4F82-B866-D5C2DAB57A45}"/>
              </a:ext>
            </a:extLst>
          </p:cNvPr>
          <p:cNvSpPr txBox="1"/>
          <p:nvPr/>
        </p:nvSpPr>
        <p:spPr>
          <a:xfrm>
            <a:off x="8755063" y="2670175"/>
            <a:ext cx="220662" cy="2584450"/>
          </a:xfrm>
          <a:prstGeom prst="rect">
            <a:avLst/>
          </a:prstGeom>
          <a:solidFill>
            <a:schemeClr val="bg1"/>
          </a:solidFill>
        </p:spPr>
        <p:txBody>
          <a:bodyPr vert="vert" lIns="18000" tIns="18000" rIns="18000" bIns="18000"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Реалізація стратегії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C919700D-91F4-4B4F-BA6C-0E22227725D6}"/>
              </a:ext>
            </a:extLst>
          </p:cNvPr>
          <p:cNvSpPr txBox="1"/>
          <p:nvPr/>
        </p:nvSpPr>
        <p:spPr>
          <a:xfrm>
            <a:off x="3163888" y="4064000"/>
            <a:ext cx="2641600" cy="276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1200" i="0" dirty="0">
                <a:latin typeface="Verdana" pitchFamily="34" charset="0"/>
                <a:cs typeface="+mn-cs"/>
              </a:rPr>
              <a:t>Програмування</a:t>
            </a:r>
            <a:endParaRPr lang="ru-RU" sz="1200" i="0" dirty="0">
              <a:latin typeface="Verdan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9DD734D0-40AD-4E7F-BE3C-A5F7037CC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uk-UA" sz="2000" dirty="0"/>
              <a:t>Кожна підпрограма оперативного плану являє собою перелік конкретних проектів.</a:t>
            </a:r>
          </a:p>
          <a:p>
            <a:pPr marL="17463" indent="0">
              <a:buFont typeface="Arial" charset="0"/>
              <a:buNone/>
              <a:defRPr/>
            </a:pPr>
            <a:r>
              <a:rPr lang="uk-UA" sz="2000" dirty="0"/>
              <a:t>	</a:t>
            </a:r>
          </a:p>
          <a:p>
            <a:pPr marL="17463" indent="342900">
              <a:buFont typeface="Arial" charset="0"/>
              <a:buNone/>
              <a:defRPr/>
            </a:pPr>
            <a:r>
              <a:rPr lang="uk-UA" sz="2000" i="1" dirty="0"/>
              <a:t>За змістовним наповненням в рамках окремих підпрограм оперативного плану можливі різні категорії проектів: </a:t>
            </a:r>
          </a:p>
          <a:p>
            <a:pPr>
              <a:buFont typeface="Arial" charset="0"/>
              <a:buChar char="•"/>
              <a:defRPr/>
            </a:pPr>
            <a:r>
              <a:rPr lang="uk-UA" sz="2000" dirty="0"/>
              <a:t>інвестиційні проекти з великими фінансовими витратами;</a:t>
            </a:r>
          </a:p>
          <a:p>
            <a:pPr>
              <a:buFont typeface="Arial" charset="0"/>
              <a:buChar char="•"/>
              <a:defRPr/>
            </a:pPr>
            <a:endParaRPr lang="uk-UA" sz="2000" dirty="0"/>
          </a:p>
          <a:p>
            <a:pPr>
              <a:buFont typeface="Arial" charset="0"/>
              <a:buChar char="•"/>
              <a:defRPr/>
            </a:pPr>
            <a:r>
              <a:rPr lang="uk-UA" sz="2000" dirty="0"/>
              <a:t> координаційні проекти, які вимагають не лише грошей, але й ініціативи та узгодження з боку органів місцевої влади; </a:t>
            </a:r>
          </a:p>
          <a:p>
            <a:pPr>
              <a:buFont typeface="Arial" charset="0"/>
              <a:buChar char="•"/>
              <a:defRPr/>
            </a:pPr>
            <a:endParaRPr lang="uk-UA" sz="2000" dirty="0"/>
          </a:p>
          <a:p>
            <a:pPr>
              <a:buFont typeface="Arial" charset="0"/>
              <a:buChar char="•"/>
              <a:defRPr/>
            </a:pPr>
            <a:r>
              <a:rPr lang="uk-UA" sz="2000" dirty="0"/>
              <a:t>проекти, які мають бути реалізовані виключно органами влади або виключно приватними особами, а також спільно.</a:t>
            </a:r>
            <a:endParaRPr lang="ru-RU" sz="20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F51D8C0D-D993-4EA8-99A3-40EBD7727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uk-UA" altLang="ru-RU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ФОРМУВАННЯ ПАКЕТУ ПРОЕКТІВ З РОЗВИТКУ ТЕРИТОРІЇ</a:t>
            </a:r>
            <a:endParaRPr lang="ru-RU" altLang="ru-RU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MLED colors">
      <a:dk1>
        <a:srgbClr val="3B3B3B"/>
      </a:dk1>
      <a:lt1>
        <a:srgbClr val="FFFFFF"/>
      </a:lt1>
      <a:dk2>
        <a:srgbClr val="3B3B3B"/>
      </a:dk2>
      <a:lt2>
        <a:srgbClr val="EEECE1"/>
      </a:lt2>
      <a:accent1>
        <a:srgbClr val="46BCC2"/>
      </a:accent1>
      <a:accent2>
        <a:srgbClr val="C0E8EA"/>
      </a:accent2>
      <a:accent3>
        <a:srgbClr val="355466"/>
      </a:accent3>
      <a:accent4>
        <a:srgbClr val="A5A5A5"/>
      </a:accent4>
      <a:accent5>
        <a:srgbClr val="4BACC6"/>
      </a:accent5>
      <a:accent6>
        <a:srgbClr val="880038"/>
      </a:accent6>
      <a:hlink>
        <a:srgbClr val="658C91"/>
      </a:hlink>
      <a:folHlink>
        <a:srgbClr val="548DD4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1530</TotalTime>
  <Words>526</Words>
  <Application>Microsoft Office PowerPoint</Application>
  <PresentationFormat>Экран (4:3)</PresentationFormat>
  <Paragraphs>108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ТЕМА 3. МЕТОДОЛОГІЯ ТА СУЧАСНА ПРАКТИКА СТРАТЕГІЧНОГО ПЛАНУВАННЯ  3.4 МЕТОДОЛОГІЯ ВИЗНАЧЕННЯ ПРІОРИТЕТІВ СТРАТЕГІЧНОГО РОЗВИТКУ ТЕРИТОРІЇ</vt:lpstr>
      <vt:lpstr>Презентация PowerPoint</vt:lpstr>
      <vt:lpstr>СТРАТЕГІЧНІ ТА ОПЕРАТИВНІ ЦІЛІ</vt:lpstr>
      <vt:lpstr>ЦІЛІ ТА ПОКАЗНИКИ</vt:lpstr>
      <vt:lpstr>КРИТЕРІЇ SMART </vt:lpstr>
      <vt:lpstr>РІВНІ ПОКАЗНИКІВ</vt:lpstr>
      <vt:lpstr>ПРИКЛАД:  СТРАТЕГІЧНІ ТА ОПЕРАЦІЙНІ ЦІЛІ</vt:lpstr>
      <vt:lpstr>ДЕРЕВО ЦІЛЕЙ</vt:lpstr>
      <vt:lpstr>ФОРМУВАННЯ ПАКЕТУ ПРОЕКТІВ З РОЗВИТКУ ТЕРИТОРІЇ</vt:lpstr>
      <vt:lpstr> ПРОЦЕС ВИЗНАЧЕННЯ І ВІДБОРУ ПРОЕКТІВ </vt:lpstr>
      <vt:lpstr>ГРОМАДСЬКА УЧАСТЬ У СТРАТЕГІЧНОМУ ПЛАНУВАННІ </vt:lpstr>
      <vt:lpstr>ГРОМАДСЬКА УЧАСТЬ У СТРАТЕГІЧНОМУ ПЛАНУВАННІ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153</cp:revision>
  <cp:lastPrinted>2013-04-15T13:03:07Z</cp:lastPrinted>
  <dcterms:created xsi:type="dcterms:W3CDTF">2012-03-21T09:12:19Z</dcterms:created>
  <dcterms:modified xsi:type="dcterms:W3CDTF">2022-01-25T16:44:56Z</dcterms:modified>
</cp:coreProperties>
</file>