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F0F49E-9230-4015-8366-875F199A7600}" v="2" dt="2020-10-08T13:00:03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2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95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4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4193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481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201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067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458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01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0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33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09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72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98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36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608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41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EF1CA82-0EC5-4775-8C90-87E09FE7283A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86E07-6AE4-4722-8DFF-8D311D6F2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30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4628" y="159327"/>
            <a:ext cx="10565990" cy="3329581"/>
          </a:xfrm>
        </p:spPr>
        <p:txBody>
          <a:bodyPr>
            <a:normAutofit/>
          </a:bodyPr>
          <a:lstStyle/>
          <a:p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b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Акумулювання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9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слова,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літій-іонні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акумулятори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найпопулярніші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накопичувачах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масштабах.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зосереджені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Америці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Тихому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США,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Корея,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Японія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ряд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Італією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96%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Решта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4%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Китаї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Америці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Африка,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Африка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Сахари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884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ккумуляторы наше будущее. Вот почему…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2916" y="886691"/>
            <a:ext cx="8892171" cy="5001491"/>
          </a:xfrm>
        </p:spPr>
      </p:pic>
    </p:spTree>
    <p:extLst>
      <p:ext uri="{BB962C8B-B14F-4D97-AF65-F5344CB8AC3E}">
        <p14:creationId xmlns:p14="http://schemas.microsoft.com/office/powerpoint/2010/main" val="52295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Акумулювання на основі водню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водневу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знайшов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сферах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Водневі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їздять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дорогами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найближчому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освітлюватися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зігріватися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водневій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відновлювальної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стати одним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постачальників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зеленого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7563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1021" y="443346"/>
            <a:ext cx="8946541" cy="5846617"/>
          </a:xfrm>
        </p:spPr>
        <p:txBody>
          <a:bodyPr>
            <a:norm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2,72%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балансу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2035 року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державному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25%.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палива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вугілля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газ,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нафту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нафтопродукти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замінять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відновлювальні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відмовитись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двигунів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згоряння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перейти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транспорт.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відновлюваної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НАНУ,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технічно-досяжний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вистачить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69 млн тонн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нафти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палива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млн тонн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нафтового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еквіваленту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0886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540328"/>
            <a:ext cx="9356870" cy="6206836"/>
          </a:xfrm>
        </p:spPr>
        <p:txBody>
          <a:bodyPr>
            <a:normAutofit fontScale="92500" lnSpcReduction="20000"/>
          </a:bodyPr>
          <a:lstStyle/>
          <a:p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вивчають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водневі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1980 року.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1995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разом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датськими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колегами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розробили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запустили першу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вітроводневу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Фолькецентрі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Данія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На жаль, 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НАН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незатребувані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десятки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науковці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водневих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транспортування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головне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—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електроліз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електролізні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зручні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характеристики. 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електроенергії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використовуватись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надлишкова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електроенергія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відновлюваних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пікова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станцій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 —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енергоакумулюючі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відновлюваних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важкодоступних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подачі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електроенергії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районах,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ВДЕ.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Водень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зберігатись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стисненому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рідкому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гідридах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вигідний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транспортування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 до природного газу через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існуючі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трубопроводу.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наповнення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газотранспортної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підвищивши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газового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палива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310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872836"/>
            <a:ext cx="8946541" cy="5375564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моменту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потреби.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сторіччя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продовжувала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адаптуватися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енергопостачанні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приватні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проявляли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зацікавленість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усунення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перевантажень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згладжування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відновлюваної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Зараз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генерувальних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привело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великих масштабах.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поточних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потреб. Давайте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детально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розглянемо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97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/>
              <a:t>Основні</a:t>
            </a:r>
            <a:r>
              <a:rPr lang="ru-RU" b="1" i="1" dirty="0"/>
              <a:t> </a:t>
            </a:r>
            <a:r>
              <a:rPr lang="ru-RU" b="1" i="1" dirty="0" err="1"/>
              <a:t>технології</a:t>
            </a:r>
            <a:r>
              <a:rPr lang="ru-RU" b="1" i="1" dirty="0"/>
              <a:t> </a:t>
            </a:r>
            <a:r>
              <a:rPr lang="en-US" b="1" i="1" dirty="0"/>
              <a:t>ESS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кроки на шляху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декарбонізації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(ВДЕ),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очікувалося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перемінних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потребу 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ГВт·год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2030 року.</a:t>
            </a:r>
          </a:p>
          <a:p>
            <a:pPr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широкий спектр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енергопостачанням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Розглянемо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8439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18325" cy="1182118"/>
          </a:xfrm>
        </p:spPr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Твердотільні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акумулятори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ряд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електрохімічних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накопичувачів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тому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акумулятори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313635"/>
            <a:ext cx="7135091" cy="5273278"/>
          </a:xfrm>
        </p:spPr>
      </p:pic>
    </p:spTree>
    <p:extLst>
      <p:ext uri="{BB962C8B-B14F-4D97-AF65-F5344CB8AC3E}">
        <p14:creationId xmlns:p14="http://schemas.microsoft.com/office/powerpoint/2010/main" val="1993127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Проточні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акумулятори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акумулятори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накопичується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електроліту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миттєвого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спрацювання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525977"/>
            <a:ext cx="7093527" cy="4842944"/>
          </a:xfrm>
        </p:spPr>
      </p:pic>
    </p:spTree>
    <p:extLst>
      <p:ext uri="{BB962C8B-B14F-4D97-AF65-F5344CB8AC3E}">
        <p14:creationId xmlns:p14="http://schemas.microsoft.com/office/powerpoint/2010/main" val="3055438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Маховики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миттєвої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подачі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струму.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Power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заявляє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супермаховиків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вихідною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 кВт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592440"/>
            <a:ext cx="6738362" cy="4841995"/>
          </a:xfrm>
        </p:spPr>
      </p:pic>
    </p:spTree>
    <p:extLst>
      <p:ext uri="{BB962C8B-B14F-4D97-AF65-F5344CB8AC3E}">
        <p14:creationId xmlns:p14="http://schemas.microsoft.com/office/powerpoint/2010/main" val="3993928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стисненого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Канадська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Hydrostor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AECOM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очолює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673139"/>
            <a:ext cx="5533016" cy="4940193"/>
          </a:xfrm>
        </p:spPr>
      </p:pic>
    </p:spTree>
    <p:extLst>
      <p:ext uri="{BB962C8B-B14F-4D97-AF65-F5344CB8AC3E}">
        <p14:creationId xmlns:p14="http://schemas.microsoft.com/office/powerpoint/2010/main" val="265238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Сховище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акумулювання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тепла і холоду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вимогу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зручний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еталонним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електростанцій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Crescent Dunes Solar Reserve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Неваді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(США),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110 МВт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853248"/>
            <a:ext cx="6918471" cy="4763862"/>
          </a:xfrm>
        </p:spPr>
      </p:pic>
    </p:spTree>
    <p:extLst>
      <p:ext uri="{BB962C8B-B14F-4D97-AF65-F5344CB8AC3E}">
        <p14:creationId xmlns:p14="http://schemas.microsoft.com/office/powerpoint/2010/main" val="3767667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Насосна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гідроакумулювальна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електростанція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резервуарів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водою,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Muela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Iberdrola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гідрокомплекс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Іспанії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853248"/>
            <a:ext cx="7250980" cy="4826434"/>
          </a:xfrm>
        </p:spPr>
      </p:pic>
    </p:spTree>
    <p:extLst>
      <p:ext uri="{BB962C8B-B14F-4D97-AF65-F5344CB8AC3E}">
        <p14:creationId xmlns:p14="http://schemas.microsoft.com/office/powerpoint/2010/main" val="3240119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72</TotalTime>
  <Words>905</Words>
  <Application>Microsoft Office PowerPoint</Application>
  <PresentationFormat>Широкоэкранный</PresentationFormat>
  <Paragraphs>20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Times New Roman</vt:lpstr>
      <vt:lpstr>Wingdings 3</vt:lpstr>
      <vt:lpstr>Ион</vt:lpstr>
      <vt:lpstr>Презентація на тему: “Акумулювання енергії”</vt:lpstr>
      <vt:lpstr>Презентация PowerPoint</vt:lpstr>
      <vt:lpstr>Основні технології ESS</vt:lpstr>
      <vt:lpstr>Твердотільні акумулятори – ряд електрохімічних накопичувачів, у тому числі сучасні хімічні акумулятори та конденсатори</vt:lpstr>
      <vt:lpstr>Проточні акумулятори – акумулятори, в яких енергія накопичується безпосередньо в розчині електроліту для збільшення терміну служби і миттєвого спрацювання</vt:lpstr>
      <vt:lpstr>Маховики – механічні пристрої, що використовують енергію обертання для миттєвої подачі електричного струму. Компанія Temporal Power заявляє про створення супермаховиків з вихідною потужністю 500 кВт на кожен</vt:lpstr>
      <vt:lpstr>Система зберігання енергії на основі стисненого повітря. За допомогою даного способу можна створювати потужний запас енергії. Канадська компанія Hydrostor в партнерстві з AECOM очолює впровадження цієї технології як на морі, так і на суші.</vt:lpstr>
      <vt:lpstr>Сховище теплової енергії – акумулювання тепла і холоду для створення енергії на вимогу та її виділення в зручний для споживачів час. Основним еталонним об’єктом в області таких сонячних електростанцій є Crescent Dunes Solar Reserve в Неваді (США), потужність якої становить 110 МВт</vt:lpstr>
      <vt:lpstr>Насосна гідроакумулювальна електростанція – створення та зберігання енергії з використанням двох резервуарів із водою, розташованих на різних висотах. Відомий приклад даної технології – La Muela від Iberdrola, найбільший гідрокомплекс в Іспанії та Європі.</vt:lpstr>
      <vt:lpstr>Презентация PowerPoint</vt:lpstr>
      <vt:lpstr>Презентация PowerPoint</vt:lpstr>
      <vt:lpstr>Акумулювання на основі водню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тему: “Акумулювання енергії”</dc:title>
  <dc:creator>Игорь</dc:creator>
  <cp:lastModifiedBy>Николай</cp:lastModifiedBy>
  <cp:revision>5</cp:revision>
  <dcterms:created xsi:type="dcterms:W3CDTF">2020-03-04T13:37:54Z</dcterms:created>
  <dcterms:modified xsi:type="dcterms:W3CDTF">2020-10-08T13:00:05Z</dcterms:modified>
</cp:coreProperties>
</file>