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00" autoAdjust="0"/>
  </p:normalViewPr>
  <p:slideViewPr>
    <p:cSldViewPr snapToGrid="0">
      <p:cViewPr varScale="1">
        <p:scale>
          <a:sx n="75" d="100"/>
          <a:sy n="75" d="100"/>
        </p:scale>
        <p:origin x="7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image" Target="../media/image13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image" Target="../media/image13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5A3B9-2827-47F0-B539-967781637040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7B72-F285-4A90-9687-105D68652713}">
      <dgm:prSet phldrT="[Текст]"/>
      <dgm:spPr/>
      <dgm:t>
        <a:bodyPr/>
        <a:lstStyle/>
        <a:p>
          <a:r>
            <a:rPr lang="ru-RU" dirty="0" smtClean="0"/>
            <a:t>100 000</a:t>
          </a:r>
          <a:r>
            <a:rPr lang="en-US" dirty="0" smtClean="0"/>
            <a:t>$</a:t>
          </a:r>
          <a:endParaRPr lang="ru-RU" dirty="0"/>
        </a:p>
      </dgm:t>
    </dgm:pt>
    <dgm:pt modelId="{170BF68C-865A-4877-904F-2A987354224A}" type="parTrans" cxnId="{65A391AB-651E-4E0F-80FD-F8E6FA3F4BC1}">
      <dgm:prSet/>
      <dgm:spPr/>
      <dgm:t>
        <a:bodyPr/>
        <a:lstStyle/>
        <a:p>
          <a:endParaRPr lang="ru-RU"/>
        </a:p>
      </dgm:t>
    </dgm:pt>
    <dgm:pt modelId="{53CBC07F-36E9-4591-BB82-5A6EF5A77355}" type="sibTrans" cxnId="{65A391AB-651E-4E0F-80FD-F8E6FA3F4BC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71B0A91B-C7FA-499F-8A2F-90AEA97AC86C}">
      <dgm:prSet phldrT="[Текст]"/>
      <dgm:spPr/>
      <dgm:t>
        <a:bodyPr/>
        <a:lstStyle/>
        <a:p>
          <a:r>
            <a:rPr lang="ru-RU" dirty="0" smtClean="0"/>
            <a:t>80%</a:t>
          </a:r>
          <a:endParaRPr lang="ru-RU" dirty="0"/>
        </a:p>
      </dgm:t>
    </dgm:pt>
    <dgm:pt modelId="{E3577367-A8AF-4E34-88E8-1EA2FC6CAFDC}" type="parTrans" cxnId="{D9D2006E-102E-4376-A103-EF0CE6FE5DC1}">
      <dgm:prSet/>
      <dgm:spPr/>
      <dgm:t>
        <a:bodyPr/>
        <a:lstStyle/>
        <a:p>
          <a:endParaRPr lang="ru-RU"/>
        </a:p>
      </dgm:t>
    </dgm:pt>
    <dgm:pt modelId="{6E8287F1-8C00-4A0A-978F-192BA313805A}" type="sibTrans" cxnId="{D9D2006E-102E-4376-A103-EF0CE6FE5DC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63DFD5F7-7C17-4ED1-B84A-53D6EEFF755E}">
      <dgm:prSet phldrT="[Текст]"/>
      <dgm:spPr/>
      <dgm:t>
        <a:bodyPr/>
        <a:lstStyle/>
        <a:p>
          <a:r>
            <a:rPr lang="ru-RU" dirty="0" smtClean="0"/>
            <a:t>1982</a:t>
          </a:r>
          <a:endParaRPr lang="ru-RU" dirty="0"/>
        </a:p>
      </dgm:t>
    </dgm:pt>
    <dgm:pt modelId="{DB709369-8E5B-4AF8-810D-D5DC52AB5642}" type="parTrans" cxnId="{E2131BF1-37BA-414D-B1A7-669ED55A6E4C}">
      <dgm:prSet/>
      <dgm:spPr/>
      <dgm:t>
        <a:bodyPr/>
        <a:lstStyle/>
        <a:p>
          <a:endParaRPr lang="ru-RU"/>
        </a:p>
      </dgm:t>
    </dgm:pt>
    <dgm:pt modelId="{3AB6B160-DCA6-4BF4-A5ED-9E027051CC21}" type="sibTrans" cxnId="{E2131BF1-37BA-414D-B1A7-669ED55A6E4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352E9226-A27A-4611-B090-C42DF017380B}" type="pres">
      <dgm:prSet presAssocID="{4325A3B9-2827-47F0-B539-967781637040}" presName="Name0" presStyleCnt="0">
        <dgm:presLayoutVars>
          <dgm:chMax val="21"/>
          <dgm:chPref val="21"/>
        </dgm:presLayoutVars>
      </dgm:prSet>
      <dgm:spPr/>
    </dgm:pt>
    <dgm:pt modelId="{8128C491-BC78-4D0B-A40D-3482D8269BC3}" type="pres">
      <dgm:prSet presAssocID="{B5177B72-F285-4A90-9687-105D68652713}" presName="text1" presStyleCnt="0"/>
      <dgm:spPr/>
    </dgm:pt>
    <dgm:pt modelId="{6C2D621A-5084-4D64-AFAF-2189E3B2A800}" type="pres">
      <dgm:prSet presAssocID="{B5177B72-F285-4A90-9687-105D6865271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0EA64-8A1B-4987-A91D-F45FCCD6C704}" type="pres">
      <dgm:prSet presAssocID="{B5177B72-F285-4A90-9687-105D68652713}" presName="textaccent1" presStyleCnt="0"/>
      <dgm:spPr/>
    </dgm:pt>
    <dgm:pt modelId="{DC0B31FA-5CF1-4706-BFBC-C5323E7E2972}" type="pres">
      <dgm:prSet presAssocID="{B5177B72-F285-4A90-9687-105D68652713}" presName="accentRepeatNode" presStyleLbl="solidAlignAcc1" presStyleIdx="0" presStyleCnt="6"/>
      <dgm:spPr/>
    </dgm:pt>
    <dgm:pt modelId="{F8D2E56C-2409-447D-96B4-20E9B6CD79E7}" type="pres">
      <dgm:prSet presAssocID="{53CBC07F-36E9-4591-BB82-5A6EF5A77355}" presName="image1" presStyleCnt="0"/>
      <dgm:spPr/>
    </dgm:pt>
    <dgm:pt modelId="{277E2E05-ADFD-4202-8C69-10E55EDCA3C5}" type="pres">
      <dgm:prSet presAssocID="{53CBC07F-36E9-4591-BB82-5A6EF5A77355}" presName="imageRepeatNode" presStyleLbl="alignAcc1" presStyleIdx="0" presStyleCnt="3"/>
      <dgm:spPr/>
    </dgm:pt>
    <dgm:pt modelId="{0FDC5AAF-7589-46CA-AF19-5BD8DF035BCA}" type="pres">
      <dgm:prSet presAssocID="{53CBC07F-36E9-4591-BB82-5A6EF5A77355}" presName="imageaccent1" presStyleCnt="0"/>
      <dgm:spPr/>
    </dgm:pt>
    <dgm:pt modelId="{90DD929A-B455-441D-A204-A74D9E60F6E1}" type="pres">
      <dgm:prSet presAssocID="{53CBC07F-36E9-4591-BB82-5A6EF5A77355}" presName="accentRepeatNode" presStyleLbl="solidAlignAcc1" presStyleIdx="1" presStyleCnt="6"/>
      <dgm:spPr/>
    </dgm:pt>
    <dgm:pt modelId="{06982050-3034-41A4-BBED-EFE4C0614643}" type="pres">
      <dgm:prSet presAssocID="{71B0A91B-C7FA-499F-8A2F-90AEA97AC86C}" presName="text2" presStyleCnt="0"/>
      <dgm:spPr/>
    </dgm:pt>
    <dgm:pt modelId="{A812951D-F88C-4C1B-B174-213610A443CE}" type="pres">
      <dgm:prSet presAssocID="{71B0A91B-C7FA-499F-8A2F-90AEA97AC86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318AA-B933-4C7B-827C-E59D2EB2CC69}" type="pres">
      <dgm:prSet presAssocID="{71B0A91B-C7FA-499F-8A2F-90AEA97AC86C}" presName="textaccent2" presStyleCnt="0"/>
      <dgm:spPr/>
    </dgm:pt>
    <dgm:pt modelId="{75C75224-6421-4599-BEB1-F0AC1F85C1CF}" type="pres">
      <dgm:prSet presAssocID="{71B0A91B-C7FA-499F-8A2F-90AEA97AC86C}" presName="accentRepeatNode" presStyleLbl="solidAlignAcc1" presStyleIdx="2" presStyleCnt="6"/>
      <dgm:spPr/>
    </dgm:pt>
    <dgm:pt modelId="{CDFE0854-5A93-4A20-969B-67CF2FA95788}" type="pres">
      <dgm:prSet presAssocID="{6E8287F1-8C00-4A0A-978F-192BA313805A}" presName="image2" presStyleCnt="0"/>
      <dgm:spPr/>
    </dgm:pt>
    <dgm:pt modelId="{B8B66F5C-D976-4F27-9C32-A387C22419F5}" type="pres">
      <dgm:prSet presAssocID="{6E8287F1-8C00-4A0A-978F-192BA313805A}" presName="imageRepeatNode" presStyleLbl="alignAcc1" presStyleIdx="1" presStyleCnt="3"/>
      <dgm:spPr/>
    </dgm:pt>
    <dgm:pt modelId="{19005E2F-D688-4529-AE3E-F4371858263B}" type="pres">
      <dgm:prSet presAssocID="{6E8287F1-8C00-4A0A-978F-192BA313805A}" presName="imageaccent2" presStyleCnt="0"/>
      <dgm:spPr/>
    </dgm:pt>
    <dgm:pt modelId="{D1B17CB3-539B-41A6-864A-518743F9C346}" type="pres">
      <dgm:prSet presAssocID="{6E8287F1-8C00-4A0A-978F-192BA313805A}" presName="accentRepeatNode" presStyleLbl="solidAlignAcc1" presStyleIdx="3" presStyleCnt="6"/>
      <dgm:spPr/>
    </dgm:pt>
    <dgm:pt modelId="{66B93A8F-12AA-4CE7-BCC9-D1F166D9EB87}" type="pres">
      <dgm:prSet presAssocID="{63DFD5F7-7C17-4ED1-B84A-53D6EEFF755E}" presName="text3" presStyleCnt="0"/>
      <dgm:spPr/>
    </dgm:pt>
    <dgm:pt modelId="{B5212988-2C26-4702-86F4-E9AE9B6F4C56}" type="pres">
      <dgm:prSet presAssocID="{63DFD5F7-7C17-4ED1-B84A-53D6EEFF755E}" presName="textRepeatNode" presStyleLbl="alignNode1" presStyleIdx="2" presStyleCnt="3" custLinFactNeighborX="-4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7F22D-FF61-4C96-BA60-5F774185A4A6}" type="pres">
      <dgm:prSet presAssocID="{63DFD5F7-7C17-4ED1-B84A-53D6EEFF755E}" presName="textaccent3" presStyleCnt="0"/>
      <dgm:spPr/>
    </dgm:pt>
    <dgm:pt modelId="{C57DB617-522B-46A2-AD75-CA0FC79B1F84}" type="pres">
      <dgm:prSet presAssocID="{63DFD5F7-7C17-4ED1-B84A-53D6EEFF755E}" presName="accentRepeatNode" presStyleLbl="solidAlignAcc1" presStyleIdx="4" presStyleCnt="6"/>
      <dgm:spPr/>
    </dgm:pt>
    <dgm:pt modelId="{ACC38003-0E42-44F3-A6D3-60A00EA8AC66}" type="pres">
      <dgm:prSet presAssocID="{3AB6B160-DCA6-4BF4-A5ED-9E027051CC21}" presName="image3" presStyleCnt="0"/>
      <dgm:spPr/>
    </dgm:pt>
    <dgm:pt modelId="{6406553D-2A22-412C-89BB-942DB4151600}" type="pres">
      <dgm:prSet presAssocID="{3AB6B160-DCA6-4BF4-A5ED-9E027051CC21}" presName="imageRepeatNode" presStyleLbl="alignAcc1" presStyleIdx="2" presStyleCnt="3"/>
      <dgm:spPr/>
    </dgm:pt>
    <dgm:pt modelId="{02564C87-DE59-434E-93BD-226DDE5B63E9}" type="pres">
      <dgm:prSet presAssocID="{3AB6B160-DCA6-4BF4-A5ED-9E027051CC21}" presName="imageaccent3" presStyleCnt="0"/>
      <dgm:spPr/>
    </dgm:pt>
    <dgm:pt modelId="{A05C90A4-9713-42C9-8A1B-FB11A53D87F6}" type="pres">
      <dgm:prSet presAssocID="{3AB6B160-DCA6-4BF4-A5ED-9E027051CC21}" presName="accentRepeatNode" presStyleLbl="solidAlignAcc1" presStyleIdx="5" presStyleCnt="6"/>
      <dgm:spPr/>
    </dgm:pt>
  </dgm:ptLst>
  <dgm:cxnLst>
    <dgm:cxn modelId="{82C1F49B-D30F-4311-9ACE-9A5413FB7CC1}" type="presOf" srcId="{6E8287F1-8C00-4A0A-978F-192BA313805A}" destId="{B8B66F5C-D976-4F27-9C32-A387C22419F5}" srcOrd="0" destOrd="0" presId="urn:microsoft.com/office/officeart/2008/layout/HexagonCluster"/>
    <dgm:cxn modelId="{E2131BF1-37BA-414D-B1A7-669ED55A6E4C}" srcId="{4325A3B9-2827-47F0-B539-967781637040}" destId="{63DFD5F7-7C17-4ED1-B84A-53D6EEFF755E}" srcOrd="2" destOrd="0" parTransId="{DB709369-8E5B-4AF8-810D-D5DC52AB5642}" sibTransId="{3AB6B160-DCA6-4BF4-A5ED-9E027051CC21}"/>
    <dgm:cxn modelId="{FA6DEF78-1AA2-42F6-8C83-5D5ECB3E2A89}" type="presOf" srcId="{53CBC07F-36E9-4591-BB82-5A6EF5A77355}" destId="{277E2E05-ADFD-4202-8C69-10E55EDCA3C5}" srcOrd="0" destOrd="0" presId="urn:microsoft.com/office/officeart/2008/layout/HexagonCluster"/>
    <dgm:cxn modelId="{C3FC8467-FF1D-4FC7-B753-DCC0B0E2D5FD}" type="presOf" srcId="{B5177B72-F285-4A90-9687-105D68652713}" destId="{6C2D621A-5084-4D64-AFAF-2189E3B2A800}" srcOrd="0" destOrd="0" presId="urn:microsoft.com/office/officeart/2008/layout/HexagonCluster"/>
    <dgm:cxn modelId="{A21E141F-FAF4-4058-AF25-60088B3C6165}" type="presOf" srcId="{3AB6B160-DCA6-4BF4-A5ED-9E027051CC21}" destId="{6406553D-2A22-412C-89BB-942DB4151600}" srcOrd="0" destOrd="0" presId="urn:microsoft.com/office/officeart/2008/layout/HexagonCluster"/>
    <dgm:cxn modelId="{D4B6AFE1-566D-49E1-B496-4A1B10CA04EC}" type="presOf" srcId="{63DFD5F7-7C17-4ED1-B84A-53D6EEFF755E}" destId="{B5212988-2C26-4702-86F4-E9AE9B6F4C56}" srcOrd="0" destOrd="0" presId="urn:microsoft.com/office/officeart/2008/layout/HexagonCluster"/>
    <dgm:cxn modelId="{65A391AB-651E-4E0F-80FD-F8E6FA3F4BC1}" srcId="{4325A3B9-2827-47F0-B539-967781637040}" destId="{B5177B72-F285-4A90-9687-105D68652713}" srcOrd="0" destOrd="0" parTransId="{170BF68C-865A-4877-904F-2A987354224A}" sibTransId="{53CBC07F-36E9-4591-BB82-5A6EF5A77355}"/>
    <dgm:cxn modelId="{B32C7A18-1D48-4C85-A333-264B3A58795F}" type="presOf" srcId="{4325A3B9-2827-47F0-B539-967781637040}" destId="{352E9226-A27A-4611-B090-C42DF017380B}" srcOrd="0" destOrd="0" presId="urn:microsoft.com/office/officeart/2008/layout/HexagonCluster"/>
    <dgm:cxn modelId="{D9D2006E-102E-4376-A103-EF0CE6FE5DC1}" srcId="{4325A3B9-2827-47F0-B539-967781637040}" destId="{71B0A91B-C7FA-499F-8A2F-90AEA97AC86C}" srcOrd="1" destOrd="0" parTransId="{E3577367-A8AF-4E34-88E8-1EA2FC6CAFDC}" sibTransId="{6E8287F1-8C00-4A0A-978F-192BA313805A}"/>
    <dgm:cxn modelId="{3208A055-B606-4538-A683-E4925912A2FA}" type="presOf" srcId="{71B0A91B-C7FA-499F-8A2F-90AEA97AC86C}" destId="{A812951D-F88C-4C1B-B174-213610A443CE}" srcOrd="0" destOrd="0" presId="urn:microsoft.com/office/officeart/2008/layout/HexagonCluster"/>
    <dgm:cxn modelId="{28B97AE5-B1B0-4239-AF64-C0107D0CE6FE}" type="presParOf" srcId="{352E9226-A27A-4611-B090-C42DF017380B}" destId="{8128C491-BC78-4D0B-A40D-3482D8269BC3}" srcOrd="0" destOrd="0" presId="urn:microsoft.com/office/officeart/2008/layout/HexagonCluster"/>
    <dgm:cxn modelId="{3DB8C043-AF3D-434E-91D7-B039EB59CB12}" type="presParOf" srcId="{8128C491-BC78-4D0B-A40D-3482D8269BC3}" destId="{6C2D621A-5084-4D64-AFAF-2189E3B2A800}" srcOrd="0" destOrd="0" presId="urn:microsoft.com/office/officeart/2008/layout/HexagonCluster"/>
    <dgm:cxn modelId="{942FB04C-405C-418F-9C68-BE12A2435C4E}" type="presParOf" srcId="{352E9226-A27A-4611-B090-C42DF017380B}" destId="{F1E0EA64-8A1B-4987-A91D-F45FCCD6C704}" srcOrd="1" destOrd="0" presId="urn:microsoft.com/office/officeart/2008/layout/HexagonCluster"/>
    <dgm:cxn modelId="{740090CE-33C5-4624-B58F-BB9015D62345}" type="presParOf" srcId="{F1E0EA64-8A1B-4987-A91D-F45FCCD6C704}" destId="{DC0B31FA-5CF1-4706-BFBC-C5323E7E2972}" srcOrd="0" destOrd="0" presId="urn:microsoft.com/office/officeart/2008/layout/HexagonCluster"/>
    <dgm:cxn modelId="{77D67673-6966-48E6-AFDF-B6C627E1FE1D}" type="presParOf" srcId="{352E9226-A27A-4611-B090-C42DF017380B}" destId="{F8D2E56C-2409-447D-96B4-20E9B6CD79E7}" srcOrd="2" destOrd="0" presId="urn:microsoft.com/office/officeart/2008/layout/HexagonCluster"/>
    <dgm:cxn modelId="{A5CFB8CD-D26F-449A-A9E5-460425F90A00}" type="presParOf" srcId="{F8D2E56C-2409-447D-96B4-20E9B6CD79E7}" destId="{277E2E05-ADFD-4202-8C69-10E55EDCA3C5}" srcOrd="0" destOrd="0" presId="urn:microsoft.com/office/officeart/2008/layout/HexagonCluster"/>
    <dgm:cxn modelId="{29A4F194-E5CA-4696-9307-6092D0F20345}" type="presParOf" srcId="{352E9226-A27A-4611-B090-C42DF017380B}" destId="{0FDC5AAF-7589-46CA-AF19-5BD8DF035BCA}" srcOrd="3" destOrd="0" presId="urn:microsoft.com/office/officeart/2008/layout/HexagonCluster"/>
    <dgm:cxn modelId="{35662B89-EF59-48E2-A321-2D851C660DAA}" type="presParOf" srcId="{0FDC5AAF-7589-46CA-AF19-5BD8DF035BCA}" destId="{90DD929A-B455-441D-A204-A74D9E60F6E1}" srcOrd="0" destOrd="0" presId="urn:microsoft.com/office/officeart/2008/layout/HexagonCluster"/>
    <dgm:cxn modelId="{4859322C-CD4F-471D-A550-EF1A818BC36F}" type="presParOf" srcId="{352E9226-A27A-4611-B090-C42DF017380B}" destId="{06982050-3034-41A4-BBED-EFE4C0614643}" srcOrd="4" destOrd="0" presId="urn:microsoft.com/office/officeart/2008/layout/HexagonCluster"/>
    <dgm:cxn modelId="{125E2448-94C6-4AC8-B27F-E98281E42A43}" type="presParOf" srcId="{06982050-3034-41A4-BBED-EFE4C0614643}" destId="{A812951D-F88C-4C1B-B174-213610A443CE}" srcOrd="0" destOrd="0" presId="urn:microsoft.com/office/officeart/2008/layout/HexagonCluster"/>
    <dgm:cxn modelId="{11D9FBF5-EB49-466D-AE13-BC61D25CEA42}" type="presParOf" srcId="{352E9226-A27A-4611-B090-C42DF017380B}" destId="{406318AA-B933-4C7B-827C-E59D2EB2CC69}" srcOrd="5" destOrd="0" presId="urn:microsoft.com/office/officeart/2008/layout/HexagonCluster"/>
    <dgm:cxn modelId="{F1C77C80-8EEA-4DB7-A61E-D535A160961F}" type="presParOf" srcId="{406318AA-B933-4C7B-827C-E59D2EB2CC69}" destId="{75C75224-6421-4599-BEB1-F0AC1F85C1CF}" srcOrd="0" destOrd="0" presId="urn:microsoft.com/office/officeart/2008/layout/HexagonCluster"/>
    <dgm:cxn modelId="{C95690BD-C9DC-4A07-97DB-44B762E30D63}" type="presParOf" srcId="{352E9226-A27A-4611-B090-C42DF017380B}" destId="{CDFE0854-5A93-4A20-969B-67CF2FA95788}" srcOrd="6" destOrd="0" presId="urn:microsoft.com/office/officeart/2008/layout/HexagonCluster"/>
    <dgm:cxn modelId="{37748973-DA86-4EAF-BB21-683FBB14E84A}" type="presParOf" srcId="{CDFE0854-5A93-4A20-969B-67CF2FA95788}" destId="{B8B66F5C-D976-4F27-9C32-A387C22419F5}" srcOrd="0" destOrd="0" presId="urn:microsoft.com/office/officeart/2008/layout/HexagonCluster"/>
    <dgm:cxn modelId="{2CEF4A41-4C9E-4844-89B4-1B8F6BBD461E}" type="presParOf" srcId="{352E9226-A27A-4611-B090-C42DF017380B}" destId="{19005E2F-D688-4529-AE3E-F4371858263B}" srcOrd="7" destOrd="0" presId="urn:microsoft.com/office/officeart/2008/layout/HexagonCluster"/>
    <dgm:cxn modelId="{CAFA6A41-F6C5-484A-80A8-D3FDD6D78E90}" type="presParOf" srcId="{19005E2F-D688-4529-AE3E-F4371858263B}" destId="{D1B17CB3-539B-41A6-864A-518743F9C346}" srcOrd="0" destOrd="0" presId="urn:microsoft.com/office/officeart/2008/layout/HexagonCluster"/>
    <dgm:cxn modelId="{0C8DA356-0E1C-4B9A-AB41-55ED0D0A83AE}" type="presParOf" srcId="{352E9226-A27A-4611-B090-C42DF017380B}" destId="{66B93A8F-12AA-4CE7-BCC9-D1F166D9EB87}" srcOrd="8" destOrd="0" presId="urn:microsoft.com/office/officeart/2008/layout/HexagonCluster"/>
    <dgm:cxn modelId="{260D2943-9E6C-4AA1-AD93-AB66905820EE}" type="presParOf" srcId="{66B93A8F-12AA-4CE7-BCC9-D1F166D9EB87}" destId="{B5212988-2C26-4702-86F4-E9AE9B6F4C56}" srcOrd="0" destOrd="0" presId="urn:microsoft.com/office/officeart/2008/layout/HexagonCluster"/>
    <dgm:cxn modelId="{B8C24F67-9188-484B-8274-45917BA5C0C1}" type="presParOf" srcId="{352E9226-A27A-4611-B090-C42DF017380B}" destId="{DD97F22D-FF61-4C96-BA60-5F774185A4A6}" srcOrd="9" destOrd="0" presId="urn:microsoft.com/office/officeart/2008/layout/HexagonCluster"/>
    <dgm:cxn modelId="{36C57635-180D-42D7-BA17-D50A39D0C4CF}" type="presParOf" srcId="{DD97F22D-FF61-4C96-BA60-5F774185A4A6}" destId="{C57DB617-522B-46A2-AD75-CA0FC79B1F84}" srcOrd="0" destOrd="0" presId="urn:microsoft.com/office/officeart/2008/layout/HexagonCluster"/>
    <dgm:cxn modelId="{4284F57D-E087-45B5-831D-38D19DC1BF7C}" type="presParOf" srcId="{352E9226-A27A-4611-B090-C42DF017380B}" destId="{ACC38003-0E42-44F3-A6D3-60A00EA8AC66}" srcOrd="10" destOrd="0" presId="urn:microsoft.com/office/officeart/2008/layout/HexagonCluster"/>
    <dgm:cxn modelId="{80851B2B-0A96-4419-9521-B5178300B590}" type="presParOf" srcId="{ACC38003-0E42-44F3-A6D3-60A00EA8AC66}" destId="{6406553D-2A22-412C-89BB-942DB4151600}" srcOrd="0" destOrd="0" presId="urn:microsoft.com/office/officeart/2008/layout/HexagonCluster"/>
    <dgm:cxn modelId="{442DAA31-A3B9-436C-BFD1-7AB292CC441B}" type="presParOf" srcId="{352E9226-A27A-4611-B090-C42DF017380B}" destId="{02564C87-DE59-434E-93BD-226DDE5B63E9}" srcOrd="11" destOrd="0" presId="urn:microsoft.com/office/officeart/2008/layout/HexagonCluster"/>
    <dgm:cxn modelId="{2E017BB8-E627-4CA5-B12B-BC04BB9494F9}" type="presParOf" srcId="{02564C87-DE59-434E-93BD-226DDE5B63E9}" destId="{A05C90A4-9713-42C9-8A1B-FB11A53D87F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245945-55D0-4896-89F4-C5FC5947628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410EC7-A138-4BB0-92C6-8FA47ECB9FE6}">
      <dgm:prSet phldrT="[Текст]"/>
      <dgm:spPr/>
      <dgm:t>
        <a:bodyPr/>
        <a:lstStyle/>
        <a:p>
          <a:r>
            <a:rPr lang="uk-UA" dirty="0" smtClean="0"/>
            <a:t>Стратегії кризових комунікацій</a:t>
          </a:r>
          <a:endParaRPr lang="ru-RU" dirty="0"/>
        </a:p>
      </dgm:t>
    </dgm:pt>
    <dgm:pt modelId="{47A84B52-80E6-4D9C-8247-DB8FE2F37081}" type="parTrans" cxnId="{E83A92FC-2C2B-449F-A591-D70CFC53061F}">
      <dgm:prSet/>
      <dgm:spPr/>
      <dgm:t>
        <a:bodyPr/>
        <a:lstStyle/>
        <a:p>
          <a:endParaRPr lang="ru-RU"/>
        </a:p>
      </dgm:t>
    </dgm:pt>
    <dgm:pt modelId="{5825088A-034D-44F7-A7E5-67BDF60B35D3}" type="sibTrans" cxnId="{E83A92FC-2C2B-449F-A591-D70CFC53061F}">
      <dgm:prSet/>
      <dgm:spPr/>
      <dgm:t>
        <a:bodyPr/>
        <a:lstStyle/>
        <a:p>
          <a:endParaRPr lang="ru-RU"/>
        </a:p>
      </dgm:t>
    </dgm:pt>
    <dgm:pt modelId="{6C07CEC0-869D-439C-AE7A-D7CBFDC6F637}">
      <dgm:prSet phldrT="[Текст]"/>
      <dgm:spPr/>
      <dgm:t>
        <a:bodyPr/>
        <a:lstStyle/>
        <a:p>
          <a:r>
            <a:rPr lang="uk-UA" dirty="0" smtClean="0"/>
            <a:t>Наступальна </a:t>
          </a:r>
          <a:endParaRPr lang="ru-RU" dirty="0"/>
        </a:p>
      </dgm:t>
    </dgm:pt>
    <dgm:pt modelId="{F355EC8D-B5C7-4F71-9582-1B9299113B66}" type="parTrans" cxnId="{C81F8990-85A8-43CA-B6D6-27ACD1617777}">
      <dgm:prSet/>
      <dgm:spPr/>
      <dgm:t>
        <a:bodyPr/>
        <a:lstStyle/>
        <a:p>
          <a:endParaRPr lang="ru-RU"/>
        </a:p>
      </dgm:t>
    </dgm:pt>
    <dgm:pt modelId="{8643C58F-454F-4444-BDD3-4A952C7E68AE}" type="sibTrans" cxnId="{C81F8990-85A8-43CA-B6D6-27ACD1617777}">
      <dgm:prSet/>
      <dgm:spPr/>
      <dgm:t>
        <a:bodyPr/>
        <a:lstStyle/>
        <a:p>
          <a:endParaRPr lang="ru-RU"/>
        </a:p>
      </dgm:t>
    </dgm:pt>
    <dgm:pt modelId="{93E79986-4A59-4A56-A496-DA9C206D5102}">
      <dgm:prSet phldrT="[Текст]"/>
      <dgm:spPr/>
      <dgm:t>
        <a:bodyPr/>
        <a:lstStyle/>
        <a:p>
          <a:r>
            <a:rPr lang="uk-UA" dirty="0" smtClean="0"/>
            <a:t>Максимум інформації</a:t>
          </a:r>
          <a:endParaRPr lang="ru-RU" dirty="0"/>
        </a:p>
      </dgm:t>
    </dgm:pt>
    <dgm:pt modelId="{2808E985-9B3A-4C95-8868-696A7F1BC780}" type="parTrans" cxnId="{D96670BE-90FC-40B1-A24F-DF0FD6468506}">
      <dgm:prSet/>
      <dgm:spPr/>
      <dgm:t>
        <a:bodyPr/>
        <a:lstStyle/>
        <a:p>
          <a:endParaRPr lang="ru-RU"/>
        </a:p>
      </dgm:t>
    </dgm:pt>
    <dgm:pt modelId="{1789C7AB-9385-4A0B-9820-B26B0903AAF3}" type="sibTrans" cxnId="{D96670BE-90FC-40B1-A24F-DF0FD6468506}">
      <dgm:prSet/>
      <dgm:spPr/>
      <dgm:t>
        <a:bodyPr/>
        <a:lstStyle/>
        <a:p>
          <a:endParaRPr lang="ru-RU"/>
        </a:p>
      </dgm:t>
    </dgm:pt>
    <dgm:pt modelId="{62092692-1E34-41F6-8607-172B40C3C9E6}">
      <dgm:prSet phldrT="[Текст]"/>
      <dgm:spPr/>
      <dgm:t>
        <a:bodyPr/>
        <a:lstStyle/>
        <a:p>
          <a:r>
            <a:rPr lang="uk-UA" dirty="0" smtClean="0"/>
            <a:t>Оборонна</a:t>
          </a:r>
          <a:endParaRPr lang="ru-RU" dirty="0"/>
        </a:p>
      </dgm:t>
    </dgm:pt>
    <dgm:pt modelId="{9331CE12-C7AC-4680-8C94-FAF0916FDAC0}" type="parTrans" cxnId="{62E19B99-160C-4188-BD80-975010A8D0A3}">
      <dgm:prSet/>
      <dgm:spPr/>
      <dgm:t>
        <a:bodyPr/>
        <a:lstStyle/>
        <a:p>
          <a:endParaRPr lang="ru-RU"/>
        </a:p>
      </dgm:t>
    </dgm:pt>
    <dgm:pt modelId="{6C0AC144-72D1-4480-8559-8A4BF63B3A36}" type="sibTrans" cxnId="{62E19B99-160C-4188-BD80-975010A8D0A3}">
      <dgm:prSet/>
      <dgm:spPr/>
      <dgm:t>
        <a:bodyPr/>
        <a:lstStyle/>
        <a:p>
          <a:endParaRPr lang="ru-RU"/>
        </a:p>
      </dgm:t>
    </dgm:pt>
    <dgm:pt modelId="{D8A67691-72A5-4EF9-82B6-44C047CE10A0}">
      <dgm:prSet phldrT="[Текст]"/>
      <dgm:spPr/>
      <dgm:t>
        <a:bodyPr/>
        <a:lstStyle/>
        <a:p>
          <a:r>
            <a:rPr lang="uk-UA" dirty="0" smtClean="0"/>
            <a:t>Регресивна</a:t>
          </a:r>
          <a:endParaRPr lang="ru-RU" dirty="0"/>
        </a:p>
      </dgm:t>
    </dgm:pt>
    <dgm:pt modelId="{49185CC7-521E-48D0-BE31-50B30F268958}" type="parTrans" cxnId="{A11D8408-3C29-45AB-95BA-A4D5D074F700}">
      <dgm:prSet/>
      <dgm:spPr/>
      <dgm:t>
        <a:bodyPr/>
        <a:lstStyle/>
        <a:p>
          <a:endParaRPr lang="ru-RU"/>
        </a:p>
      </dgm:t>
    </dgm:pt>
    <dgm:pt modelId="{5D3EF374-24EB-46DD-B513-736E4B7C6E07}" type="sibTrans" cxnId="{A11D8408-3C29-45AB-95BA-A4D5D074F700}">
      <dgm:prSet/>
      <dgm:spPr/>
      <dgm:t>
        <a:bodyPr/>
        <a:lstStyle/>
        <a:p>
          <a:endParaRPr lang="ru-RU"/>
        </a:p>
      </dgm:t>
    </dgm:pt>
    <dgm:pt modelId="{9B99E5F9-D480-4AA9-8D73-7D1A8E17D63D}">
      <dgm:prSet phldrT="[Текст]"/>
      <dgm:spPr/>
      <dgm:t>
        <a:bodyPr/>
        <a:lstStyle/>
        <a:p>
          <a:r>
            <a:rPr lang="uk-UA" dirty="0" smtClean="0"/>
            <a:t>Мінімум інформації</a:t>
          </a:r>
          <a:endParaRPr lang="ru-RU" dirty="0"/>
        </a:p>
      </dgm:t>
    </dgm:pt>
    <dgm:pt modelId="{15BE08C9-8E3D-45CA-9230-65AFD17AA355}" type="parTrans" cxnId="{991FCF60-79E1-4843-B5E7-0F1298025009}">
      <dgm:prSet/>
      <dgm:spPr/>
      <dgm:t>
        <a:bodyPr/>
        <a:lstStyle/>
        <a:p>
          <a:endParaRPr lang="ru-RU"/>
        </a:p>
      </dgm:t>
    </dgm:pt>
    <dgm:pt modelId="{617EB0BA-E55E-4054-ADA9-AA72315733DE}" type="sibTrans" cxnId="{991FCF60-79E1-4843-B5E7-0F1298025009}">
      <dgm:prSet/>
      <dgm:spPr/>
      <dgm:t>
        <a:bodyPr/>
        <a:lstStyle/>
        <a:p>
          <a:endParaRPr lang="ru-RU"/>
        </a:p>
      </dgm:t>
    </dgm:pt>
    <dgm:pt modelId="{EBA4096B-450D-4F8A-982D-4528120185DC}">
      <dgm:prSet/>
      <dgm:spPr/>
      <dgm:t>
        <a:bodyPr/>
        <a:lstStyle/>
        <a:p>
          <a:r>
            <a:rPr lang="uk-UA" dirty="0" smtClean="0"/>
            <a:t>Помірна кількість інформації</a:t>
          </a:r>
          <a:endParaRPr lang="ru-RU" dirty="0"/>
        </a:p>
      </dgm:t>
    </dgm:pt>
    <dgm:pt modelId="{D1DCA975-E47E-4C50-A475-157B6B8B1251}" type="parTrans" cxnId="{734DBADC-05A4-4052-9771-8DB90A297529}">
      <dgm:prSet/>
      <dgm:spPr/>
      <dgm:t>
        <a:bodyPr/>
        <a:lstStyle/>
        <a:p>
          <a:endParaRPr lang="ru-RU"/>
        </a:p>
      </dgm:t>
    </dgm:pt>
    <dgm:pt modelId="{0091BBA8-D336-47C9-8302-616076B667E2}" type="sibTrans" cxnId="{734DBADC-05A4-4052-9771-8DB90A297529}">
      <dgm:prSet/>
      <dgm:spPr/>
      <dgm:t>
        <a:bodyPr/>
        <a:lstStyle/>
        <a:p>
          <a:endParaRPr lang="ru-RU"/>
        </a:p>
      </dgm:t>
    </dgm:pt>
    <dgm:pt modelId="{3AFE8C69-B64B-41A0-8B27-3B28D13BD735}" type="pres">
      <dgm:prSet presAssocID="{7E245945-55D0-4896-89F4-C5FC594762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FB30450-4382-4B9C-904F-3FC518D313AF}" type="pres">
      <dgm:prSet presAssocID="{6D410EC7-A138-4BB0-92C6-8FA47ECB9FE6}" presName="root1" presStyleCnt="0"/>
      <dgm:spPr/>
    </dgm:pt>
    <dgm:pt modelId="{1C0FEBAA-E5D3-4901-BB7B-376249087FE6}" type="pres">
      <dgm:prSet presAssocID="{6D410EC7-A138-4BB0-92C6-8FA47ECB9FE6}" presName="LevelOneTextNode" presStyleLbl="node0" presStyleIdx="0" presStyleCnt="1">
        <dgm:presLayoutVars>
          <dgm:chPref val="3"/>
        </dgm:presLayoutVars>
      </dgm:prSet>
      <dgm:spPr/>
    </dgm:pt>
    <dgm:pt modelId="{8FA389C7-A872-4DC6-BA72-691E0AC528F7}" type="pres">
      <dgm:prSet presAssocID="{6D410EC7-A138-4BB0-92C6-8FA47ECB9FE6}" presName="level2hierChild" presStyleCnt="0"/>
      <dgm:spPr/>
    </dgm:pt>
    <dgm:pt modelId="{8A91B286-6C64-4EA5-B434-14AAF0DB95C5}" type="pres">
      <dgm:prSet presAssocID="{F355EC8D-B5C7-4F71-9582-1B9299113B66}" presName="conn2-1" presStyleLbl="parChTrans1D2" presStyleIdx="0" presStyleCnt="3"/>
      <dgm:spPr/>
    </dgm:pt>
    <dgm:pt modelId="{1940918E-BE19-4AA0-9AB1-71F239AA1910}" type="pres">
      <dgm:prSet presAssocID="{F355EC8D-B5C7-4F71-9582-1B9299113B66}" presName="connTx" presStyleLbl="parChTrans1D2" presStyleIdx="0" presStyleCnt="3"/>
      <dgm:spPr/>
    </dgm:pt>
    <dgm:pt modelId="{6952D772-9159-4423-B234-02699B82E569}" type="pres">
      <dgm:prSet presAssocID="{6C07CEC0-869D-439C-AE7A-D7CBFDC6F637}" presName="root2" presStyleCnt="0"/>
      <dgm:spPr/>
    </dgm:pt>
    <dgm:pt modelId="{273BBE8A-1E26-4A9C-89C2-F13191D61658}" type="pres">
      <dgm:prSet presAssocID="{6C07CEC0-869D-439C-AE7A-D7CBFDC6F637}" presName="LevelTwoTextNode" presStyleLbl="node2" presStyleIdx="0" presStyleCnt="3">
        <dgm:presLayoutVars>
          <dgm:chPref val="3"/>
        </dgm:presLayoutVars>
      </dgm:prSet>
      <dgm:spPr/>
    </dgm:pt>
    <dgm:pt modelId="{DA31DCD8-112A-4380-BC7E-644386CC8C14}" type="pres">
      <dgm:prSet presAssocID="{6C07CEC0-869D-439C-AE7A-D7CBFDC6F637}" presName="level3hierChild" presStyleCnt="0"/>
      <dgm:spPr/>
    </dgm:pt>
    <dgm:pt modelId="{D3B12CC7-2699-4F1C-91AC-8E17EFE1C568}" type="pres">
      <dgm:prSet presAssocID="{2808E985-9B3A-4C95-8868-696A7F1BC780}" presName="conn2-1" presStyleLbl="parChTrans1D3" presStyleIdx="0" presStyleCnt="3"/>
      <dgm:spPr/>
    </dgm:pt>
    <dgm:pt modelId="{4C55371A-C9ED-4FE2-B4FC-B628CCDDEED7}" type="pres">
      <dgm:prSet presAssocID="{2808E985-9B3A-4C95-8868-696A7F1BC780}" presName="connTx" presStyleLbl="parChTrans1D3" presStyleIdx="0" presStyleCnt="3"/>
      <dgm:spPr/>
    </dgm:pt>
    <dgm:pt modelId="{BB6450D0-4438-4AE2-9F30-2D75A98682FC}" type="pres">
      <dgm:prSet presAssocID="{93E79986-4A59-4A56-A496-DA9C206D5102}" presName="root2" presStyleCnt="0"/>
      <dgm:spPr/>
    </dgm:pt>
    <dgm:pt modelId="{279011A7-AA4A-4B73-8E87-7C9D50308398}" type="pres">
      <dgm:prSet presAssocID="{93E79986-4A59-4A56-A496-DA9C206D5102}" presName="LevelTwoTextNode" presStyleLbl="node3" presStyleIdx="0" presStyleCnt="3">
        <dgm:presLayoutVars>
          <dgm:chPref val="3"/>
        </dgm:presLayoutVars>
      </dgm:prSet>
      <dgm:spPr/>
    </dgm:pt>
    <dgm:pt modelId="{3D414A1D-A2CE-486E-9783-8EA4905E1777}" type="pres">
      <dgm:prSet presAssocID="{93E79986-4A59-4A56-A496-DA9C206D5102}" presName="level3hierChild" presStyleCnt="0"/>
      <dgm:spPr/>
    </dgm:pt>
    <dgm:pt modelId="{F48684BB-E5C5-49AB-9FE1-F425B1D47723}" type="pres">
      <dgm:prSet presAssocID="{9331CE12-C7AC-4680-8C94-FAF0916FDAC0}" presName="conn2-1" presStyleLbl="parChTrans1D2" presStyleIdx="1" presStyleCnt="3"/>
      <dgm:spPr/>
    </dgm:pt>
    <dgm:pt modelId="{408D147B-8CA2-4C13-9992-D6834B9A6C74}" type="pres">
      <dgm:prSet presAssocID="{9331CE12-C7AC-4680-8C94-FAF0916FDAC0}" presName="connTx" presStyleLbl="parChTrans1D2" presStyleIdx="1" presStyleCnt="3"/>
      <dgm:spPr/>
    </dgm:pt>
    <dgm:pt modelId="{D643C838-67F0-43EC-A2F5-64BFB77BA25C}" type="pres">
      <dgm:prSet presAssocID="{62092692-1E34-41F6-8607-172B40C3C9E6}" presName="root2" presStyleCnt="0"/>
      <dgm:spPr/>
    </dgm:pt>
    <dgm:pt modelId="{103AF388-3900-4CD9-A681-83A50FD8E502}" type="pres">
      <dgm:prSet presAssocID="{62092692-1E34-41F6-8607-172B40C3C9E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D33E7E-83D6-42C8-A25E-BA1BC0D2DA8A}" type="pres">
      <dgm:prSet presAssocID="{62092692-1E34-41F6-8607-172B40C3C9E6}" presName="level3hierChild" presStyleCnt="0"/>
      <dgm:spPr/>
    </dgm:pt>
    <dgm:pt modelId="{36B38536-5430-440C-95FD-AB99ADE295CF}" type="pres">
      <dgm:prSet presAssocID="{D1DCA975-E47E-4C50-A475-157B6B8B1251}" presName="conn2-1" presStyleLbl="parChTrans1D3" presStyleIdx="1" presStyleCnt="3"/>
      <dgm:spPr/>
    </dgm:pt>
    <dgm:pt modelId="{01798ECC-0626-471C-B0A3-1AD77B3F7D48}" type="pres">
      <dgm:prSet presAssocID="{D1DCA975-E47E-4C50-A475-157B6B8B1251}" presName="connTx" presStyleLbl="parChTrans1D3" presStyleIdx="1" presStyleCnt="3"/>
      <dgm:spPr/>
    </dgm:pt>
    <dgm:pt modelId="{ED87E5AE-4C07-4CB5-9C7C-FD380B6A61E0}" type="pres">
      <dgm:prSet presAssocID="{EBA4096B-450D-4F8A-982D-4528120185DC}" presName="root2" presStyleCnt="0"/>
      <dgm:spPr/>
    </dgm:pt>
    <dgm:pt modelId="{8F6B3B5D-3BE1-4C89-BC9F-4771172414BF}" type="pres">
      <dgm:prSet presAssocID="{EBA4096B-450D-4F8A-982D-4528120185DC}" presName="LevelTwoTextNode" presStyleLbl="node3" presStyleIdx="1" presStyleCnt="3">
        <dgm:presLayoutVars>
          <dgm:chPref val="3"/>
        </dgm:presLayoutVars>
      </dgm:prSet>
      <dgm:spPr/>
    </dgm:pt>
    <dgm:pt modelId="{058EC32E-FD4C-4057-BCB4-F895F58834BA}" type="pres">
      <dgm:prSet presAssocID="{EBA4096B-450D-4F8A-982D-4528120185DC}" presName="level3hierChild" presStyleCnt="0"/>
      <dgm:spPr/>
    </dgm:pt>
    <dgm:pt modelId="{E3894C9B-40F0-4385-8875-274D8136199F}" type="pres">
      <dgm:prSet presAssocID="{49185CC7-521E-48D0-BE31-50B30F268958}" presName="conn2-1" presStyleLbl="parChTrans1D2" presStyleIdx="2" presStyleCnt="3"/>
      <dgm:spPr/>
    </dgm:pt>
    <dgm:pt modelId="{30CA14F0-A798-4814-A7FC-26A3D25FE5ED}" type="pres">
      <dgm:prSet presAssocID="{49185CC7-521E-48D0-BE31-50B30F268958}" presName="connTx" presStyleLbl="parChTrans1D2" presStyleIdx="2" presStyleCnt="3"/>
      <dgm:spPr/>
    </dgm:pt>
    <dgm:pt modelId="{A2DC47D8-4878-4914-BFF4-1CACD3ADF308}" type="pres">
      <dgm:prSet presAssocID="{D8A67691-72A5-4EF9-82B6-44C047CE10A0}" presName="root2" presStyleCnt="0"/>
      <dgm:spPr/>
    </dgm:pt>
    <dgm:pt modelId="{A9DAFDD2-B182-4CCF-8659-4D832178411E}" type="pres">
      <dgm:prSet presAssocID="{D8A67691-72A5-4EF9-82B6-44C047CE10A0}" presName="LevelTwoTextNode" presStyleLbl="node2" presStyleIdx="2" presStyleCnt="3">
        <dgm:presLayoutVars>
          <dgm:chPref val="3"/>
        </dgm:presLayoutVars>
      </dgm:prSet>
      <dgm:spPr/>
    </dgm:pt>
    <dgm:pt modelId="{138B2935-D925-4EBF-A9F5-5E1CFC3A7400}" type="pres">
      <dgm:prSet presAssocID="{D8A67691-72A5-4EF9-82B6-44C047CE10A0}" presName="level3hierChild" presStyleCnt="0"/>
      <dgm:spPr/>
    </dgm:pt>
    <dgm:pt modelId="{CDA0BC5B-16E2-4BB9-B948-D21A1E2DFF88}" type="pres">
      <dgm:prSet presAssocID="{15BE08C9-8E3D-45CA-9230-65AFD17AA355}" presName="conn2-1" presStyleLbl="parChTrans1D3" presStyleIdx="2" presStyleCnt="3"/>
      <dgm:spPr/>
    </dgm:pt>
    <dgm:pt modelId="{5BBAE254-085E-4930-8BD9-18FFB3185F82}" type="pres">
      <dgm:prSet presAssocID="{15BE08C9-8E3D-45CA-9230-65AFD17AA355}" presName="connTx" presStyleLbl="parChTrans1D3" presStyleIdx="2" presStyleCnt="3"/>
      <dgm:spPr/>
    </dgm:pt>
    <dgm:pt modelId="{78E4FC07-7148-4B1D-B326-BF2DEF84B5D8}" type="pres">
      <dgm:prSet presAssocID="{9B99E5F9-D480-4AA9-8D73-7D1A8E17D63D}" presName="root2" presStyleCnt="0"/>
      <dgm:spPr/>
    </dgm:pt>
    <dgm:pt modelId="{A7941CBB-9513-4ED0-91C8-1A3838AD113A}" type="pres">
      <dgm:prSet presAssocID="{9B99E5F9-D480-4AA9-8D73-7D1A8E17D63D}" presName="LevelTwoTextNode" presStyleLbl="node3" presStyleIdx="2" presStyleCnt="3">
        <dgm:presLayoutVars>
          <dgm:chPref val="3"/>
        </dgm:presLayoutVars>
      </dgm:prSet>
      <dgm:spPr/>
    </dgm:pt>
    <dgm:pt modelId="{A9B61AED-BE3B-4E15-9611-9C6254B4D139}" type="pres">
      <dgm:prSet presAssocID="{9B99E5F9-D480-4AA9-8D73-7D1A8E17D63D}" presName="level3hierChild" presStyleCnt="0"/>
      <dgm:spPr/>
    </dgm:pt>
  </dgm:ptLst>
  <dgm:cxnLst>
    <dgm:cxn modelId="{991FCF60-79E1-4843-B5E7-0F1298025009}" srcId="{D8A67691-72A5-4EF9-82B6-44C047CE10A0}" destId="{9B99E5F9-D480-4AA9-8D73-7D1A8E17D63D}" srcOrd="0" destOrd="0" parTransId="{15BE08C9-8E3D-45CA-9230-65AFD17AA355}" sibTransId="{617EB0BA-E55E-4054-ADA9-AA72315733DE}"/>
    <dgm:cxn modelId="{D8578327-6F3D-4AD5-AB92-5459944634ED}" type="presOf" srcId="{D8A67691-72A5-4EF9-82B6-44C047CE10A0}" destId="{A9DAFDD2-B182-4CCF-8659-4D832178411E}" srcOrd="0" destOrd="0" presId="urn:microsoft.com/office/officeart/2005/8/layout/hierarchy2"/>
    <dgm:cxn modelId="{BD4C7AFB-D799-4193-9EAC-D426902ECA41}" type="presOf" srcId="{EBA4096B-450D-4F8A-982D-4528120185DC}" destId="{8F6B3B5D-3BE1-4C89-BC9F-4771172414BF}" srcOrd="0" destOrd="0" presId="urn:microsoft.com/office/officeart/2005/8/layout/hierarchy2"/>
    <dgm:cxn modelId="{D96670BE-90FC-40B1-A24F-DF0FD6468506}" srcId="{6C07CEC0-869D-439C-AE7A-D7CBFDC6F637}" destId="{93E79986-4A59-4A56-A496-DA9C206D5102}" srcOrd="0" destOrd="0" parTransId="{2808E985-9B3A-4C95-8868-696A7F1BC780}" sibTransId="{1789C7AB-9385-4A0B-9820-B26B0903AAF3}"/>
    <dgm:cxn modelId="{C0600F58-1DA1-471A-A4EE-4CF1CAA687A3}" type="presOf" srcId="{93E79986-4A59-4A56-A496-DA9C206D5102}" destId="{279011A7-AA4A-4B73-8E87-7C9D50308398}" srcOrd="0" destOrd="0" presId="urn:microsoft.com/office/officeart/2005/8/layout/hierarchy2"/>
    <dgm:cxn modelId="{A574679B-E0C9-4B8D-BD7D-F3A47BEEE322}" type="presOf" srcId="{D1DCA975-E47E-4C50-A475-157B6B8B1251}" destId="{01798ECC-0626-471C-B0A3-1AD77B3F7D48}" srcOrd="1" destOrd="0" presId="urn:microsoft.com/office/officeart/2005/8/layout/hierarchy2"/>
    <dgm:cxn modelId="{53641DC0-D916-4EA0-8124-864E4D6DBE7B}" type="presOf" srcId="{9B99E5F9-D480-4AA9-8D73-7D1A8E17D63D}" destId="{A7941CBB-9513-4ED0-91C8-1A3838AD113A}" srcOrd="0" destOrd="0" presId="urn:microsoft.com/office/officeart/2005/8/layout/hierarchy2"/>
    <dgm:cxn modelId="{115F032A-8A32-4CB6-90A0-459693831852}" type="presOf" srcId="{F355EC8D-B5C7-4F71-9582-1B9299113B66}" destId="{8A91B286-6C64-4EA5-B434-14AAF0DB95C5}" srcOrd="0" destOrd="0" presId="urn:microsoft.com/office/officeart/2005/8/layout/hierarchy2"/>
    <dgm:cxn modelId="{74B3A2CF-3A9C-4B1C-BDBB-8CD206D4121C}" type="presOf" srcId="{62092692-1E34-41F6-8607-172B40C3C9E6}" destId="{103AF388-3900-4CD9-A681-83A50FD8E502}" srcOrd="0" destOrd="0" presId="urn:microsoft.com/office/officeart/2005/8/layout/hierarchy2"/>
    <dgm:cxn modelId="{BBC39597-0E72-48A4-B536-048E66CE295D}" type="presOf" srcId="{6D410EC7-A138-4BB0-92C6-8FA47ECB9FE6}" destId="{1C0FEBAA-E5D3-4901-BB7B-376249087FE6}" srcOrd="0" destOrd="0" presId="urn:microsoft.com/office/officeart/2005/8/layout/hierarchy2"/>
    <dgm:cxn modelId="{F52D02E6-516C-4332-AFBC-8CD8167BFB17}" type="presOf" srcId="{7E245945-55D0-4896-89F4-C5FC5947628C}" destId="{3AFE8C69-B64B-41A0-8B27-3B28D13BD735}" srcOrd="0" destOrd="0" presId="urn:microsoft.com/office/officeart/2005/8/layout/hierarchy2"/>
    <dgm:cxn modelId="{36338CF5-CBE1-44C9-90F9-41415F1D9C80}" type="presOf" srcId="{F355EC8D-B5C7-4F71-9582-1B9299113B66}" destId="{1940918E-BE19-4AA0-9AB1-71F239AA1910}" srcOrd="1" destOrd="0" presId="urn:microsoft.com/office/officeart/2005/8/layout/hierarchy2"/>
    <dgm:cxn modelId="{CF848B2F-DF12-4DED-86B4-75928D6AC2F3}" type="presOf" srcId="{15BE08C9-8E3D-45CA-9230-65AFD17AA355}" destId="{CDA0BC5B-16E2-4BB9-B948-D21A1E2DFF88}" srcOrd="0" destOrd="0" presId="urn:microsoft.com/office/officeart/2005/8/layout/hierarchy2"/>
    <dgm:cxn modelId="{62E19B99-160C-4188-BD80-975010A8D0A3}" srcId="{6D410EC7-A138-4BB0-92C6-8FA47ECB9FE6}" destId="{62092692-1E34-41F6-8607-172B40C3C9E6}" srcOrd="1" destOrd="0" parTransId="{9331CE12-C7AC-4680-8C94-FAF0916FDAC0}" sibTransId="{6C0AC144-72D1-4480-8559-8A4BF63B3A36}"/>
    <dgm:cxn modelId="{548BEAA9-495B-4116-A9FD-1E2EF423CF88}" type="presOf" srcId="{49185CC7-521E-48D0-BE31-50B30F268958}" destId="{E3894C9B-40F0-4385-8875-274D8136199F}" srcOrd="0" destOrd="0" presId="urn:microsoft.com/office/officeart/2005/8/layout/hierarchy2"/>
    <dgm:cxn modelId="{C7E7C1AA-AFDD-4DF1-B1EF-8C6C984F338B}" type="presOf" srcId="{2808E985-9B3A-4C95-8868-696A7F1BC780}" destId="{D3B12CC7-2699-4F1C-91AC-8E17EFE1C568}" srcOrd="0" destOrd="0" presId="urn:microsoft.com/office/officeart/2005/8/layout/hierarchy2"/>
    <dgm:cxn modelId="{152E8F41-F9A3-492B-AF9C-FC72951F837B}" type="presOf" srcId="{9331CE12-C7AC-4680-8C94-FAF0916FDAC0}" destId="{F48684BB-E5C5-49AB-9FE1-F425B1D47723}" srcOrd="0" destOrd="0" presId="urn:microsoft.com/office/officeart/2005/8/layout/hierarchy2"/>
    <dgm:cxn modelId="{C81F8990-85A8-43CA-B6D6-27ACD1617777}" srcId="{6D410EC7-A138-4BB0-92C6-8FA47ECB9FE6}" destId="{6C07CEC0-869D-439C-AE7A-D7CBFDC6F637}" srcOrd="0" destOrd="0" parTransId="{F355EC8D-B5C7-4F71-9582-1B9299113B66}" sibTransId="{8643C58F-454F-4444-BDD3-4A952C7E68AE}"/>
    <dgm:cxn modelId="{058841B8-9B91-4963-BFFD-336F092BFBF4}" type="presOf" srcId="{9331CE12-C7AC-4680-8C94-FAF0916FDAC0}" destId="{408D147B-8CA2-4C13-9992-D6834B9A6C74}" srcOrd="1" destOrd="0" presId="urn:microsoft.com/office/officeart/2005/8/layout/hierarchy2"/>
    <dgm:cxn modelId="{A11D8408-3C29-45AB-95BA-A4D5D074F700}" srcId="{6D410EC7-A138-4BB0-92C6-8FA47ECB9FE6}" destId="{D8A67691-72A5-4EF9-82B6-44C047CE10A0}" srcOrd="2" destOrd="0" parTransId="{49185CC7-521E-48D0-BE31-50B30F268958}" sibTransId="{5D3EF374-24EB-46DD-B513-736E4B7C6E07}"/>
    <dgm:cxn modelId="{7F674809-B6DE-474E-9ECF-191471AB643B}" type="presOf" srcId="{2808E985-9B3A-4C95-8868-696A7F1BC780}" destId="{4C55371A-C9ED-4FE2-B4FC-B628CCDDEED7}" srcOrd="1" destOrd="0" presId="urn:microsoft.com/office/officeart/2005/8/layout/hierarchy2"/>
    <dgm:cxn modelId="{373D9976-BCA7-43F9-9A13-D8EE0B684EC6}" type="presOf" srcId="{D1DCA975-E47E-4C50-A475-157B6B8B1251}" destId="{36B38536-5430-440C-95FD-AB99ADE295CF}" srcOrd="0" destOrd="0" presId="urn:microsoft.com/office/officeart/2005/8/layout/hierarchy2"/>
    <dgm:cxn modelId="{64AB6F7C-060C-4DF7-9876-FF9BE815E9CB}" type="presOf" srcId="{49185CC7-521E-48D0-BE31-50B30F268958}" destId="{30CA14F0-A798-4814-A7FC-26A3D25FE5ED}" srcOrd="1" destOrd="0" presId="urn:microsoft.com/office/officeart/2005/8/layout/hierarchy2"/>
    <dgm:cxn modelId="{EB914929-C2F2-4528-95D6-EBCFA69904BF}" type="presOf" srcId="{15BE08C9-8E3D-45CA-9230-65AFD17AA355}" destId="{5BBAE254-085E-4930-8BD9-18FFB3185F82}" srcOrd="1" destOrd="0" presId="urn:microsoft.com/office/officeart/2005/8/layout/hierarchy2"/>
    <dgm:cxn modelId="{EFEA49FD-A3AF-421C-872A-B73BE61BEBF1}" type="presOf" srcId="{6C07CEC0-869D-439C-AE7A-D7CBFDC6F637}" destId="{273BBE8A-1E26-4A9C-89C2-F13191D61658}" srcOrd="0" destOrd="0" presId="urn:microsoft.com/office/officeart/2005/8/layout/hierarchy2"/>
    <dgm:cxn modelId="{734DBADC-05A4-4052-9771-8DB90A297529}" srcId="{62092692-1E34-41F6-8607-172B40C3C9E6}" destId="{EBA4096B-450D-4F8A-982D-4528120185DC}" srcOrd="0" destOrd="0" parTransId="{D1DCA975-E47E-4C50-A475-157B6B8B1251}" sibTransId="{0091BBA8-D336-47C9-8302-616076B667E2}"/>
    <dgm:cxn modelId="{E83A92FC-2C2B-449F-A591-D70CFC53061F}" srcId="{7E245945-55D0-4896-89F4-C5FC5947628C}" destId="{6D410EC7-A138-4BB0-92C6-8FA47ECB9FE6}" srcOrd="0" destOrd="0" parTransId="{47A84B52-80E6-4D9C-8247-DB8FE2F37081}" sibTransId="{5825088A-034D-44F7-A7E5-67BDF60B35D3}"/>
    <dgm:cxn modelId="{F4F844B0-FC1D-4EC9-A82D-D339632DF698}" type="presParOf" srcId="{3AFE8C69-B64B-41A0-8B27-3B28D13BD735}" destId="{2FB30450-4382-4B9C-904F-3FC518D313AF}" srcOrd="0" destOrd="0" presId="urn:microsoft.com/office/officeart/2005/8/layout/hierarchy2"/>
    <dgm:cxn modelId="{DD4836F5-0034-4786-B194-E94A59118F8D}" type="presParOf" srcId="{2FB30450-4382-4B9C-904F-3FC518D313AF}" destId="{1C0FEBAA-E5D3-4901-BB7B-376249087FE6}" srcOrd="0" destOrd="0" presId="urn:microsoft.com/office/officeart/2005/8/layout/hierarchy2"/>
    <dgm:cxn modelId="{F2DD2542-8DE8-4CF5-BEBC-998EE2D8F08C}" type="presParOf" srcId="{2FB30450-4382-4B9C-904F-3FC518D313AF}" destId="{8FA389C7-A872-4DC6-BA72-691E0AC528F7}" srcOrd="1" destOrd="0" presId="urn:microsoft.com/office/officeart/2005/8/layout/hierarchy2"/>
    <dgm:cxn modelId="{C6C0F69F-7B6E-4941-956F-0CD249D34882}" type="presParOf" srcId="{8FA389C7-A872-4DC6-BA72-691E0AC528F7}" destId="{8A91B286-6C64-4EA5-B434-14AAF0DB95C5}" srcOrd="0" destOrd="0" presId="urn:microsoft.com/office/officeart/2005/8/layout/hierarchy2"/>
    <dgm:cxn modelId="{39B826BF-344A-44D6-A322-E52E5E9989CE}" type="presParOf" srcId="{8A91B286-6C64-4EA5-B434-14AAF0DB95C5}" destId="{1940918E-BE19-4AA0-9AB1-71F239AA1910}" srcOrd="0" destOrd="0" presId="urn:microsoft.com/office/officeart/2005/8/layout/hierarchy2"/>
    <dgm:cxn modelId="{0F8185C3-76D1-4708-AF3B-72F0FB9FF89F}" type="presParOf" srcId="{8FA389C7-A872-4DC6-BA72-691E0AC528F7}" destId="{6952D772-9159-4423-B234-02699B82E569}" srcOrd="1" destOrd="0" presId="urn:microsoft.com/office/officeart/2005/8/layout/hierarchy2"/>
    <dgm:cxn modelId="{A9980402-C651-44D5-B4B0-3427BBD9AA84}" type="presParOf" srcId="{6952D772-9159-4423-B234-02699B82E569}" destId="{273BBE8A-1E26-4A9C-89C2-F13191D61658}" srcOrd="0" destOrd="0" presId="urn:microsoft.com/office/officeart/2005/8/layout/hierarchy2"/>
    <dgm:cxn modelId="{59F1E01F-C2F0-4CEC-A5B7-74CF0B28D906}" type="presParOf" srcId="{6952D772-9159-4423-B234-02699B82E569}" destId="{DA31DCD8-112A-4380-BC7E-644386CC8C14}" srcOrd="1" destOrd="0" presId="urn:microsoft.com/office/officeart/2005/8/layout/hierarchy2"/>
    <dgm:cxn modelId="{71034A2C-5EC6-40CA-9B71-504B001F61BE}" type="presParOf" srcId="{DA31DCD8-112A-4380-BC7E-644386CC8C14}" destId="{D3B12CC7-2699-4F1C-91AC-8E17EFE1C568}" srcOrd="0" destOrd="0" presId="urn:microsoft.com/office/officeart/2005/8/layout/hierarchy2"/>
    <dgm:cxn modelId="{7438BDA6-8093-4A8F-A9ED-985A1A2577D0}" type="presParOf" srcId="{D3B12CC7-2699-4F1C-91AC-8E17EFE1C568}" destId="{4C55371A-C9ED-4FE2-B4FC-B628CCDDEED7}" srcOrd="0" destOrd="0" presId="urn:microsoft.com/office/officeart/2005/8/layout/hierarchy2"/>
    <dgm:cxn modelId="{DE741978-EECA-452A-8183-54381FD54852}" type="presParOf" srcId="{DA31DCD8-112A-4380-BC7E-644386CC8C14}" destId="{BB6450D0-4438-4AE2-9F30-2D75A98682FC}" srcOrd="1" destOrd="0" presId="urn:microsoft.com/office/officeart/2005/8/layout/hierarchy2"/>
    <dgm:cxn modelId="{8990A501-E849-4568-9F8F-B8A87E568D7F}" type="presParOf" srcId="{BB6450D0-4438-4AE2-9F30-2D75A98682FC}" destId="{279011A7-AA4A-4B73-8E87-7C9D50308398}" srcOrd="0" destOrd="0" presId="urn:microsoft.com/office/officeart/2005/8/layout/hierarchy2"/>
    <dgm:cxn modelId="{7F0EC16F-6B31-431B-9686-F7B67101A6F3}" type="presParOf" srcId="{BB6450D0-4438-4AE2-9F30-2D75A98682FC}" destId="{3D414A1D-A2CE-486E-9783-8EA4905E1777}" srcOrd="1" destOrd="0" presId="urn:microsoft.com/office/officeart/2005/8/layout/hierarchy2"/>
    <dgm:cxn modelId="{0E7EA2A1-2541-47F9-8262-777D48F8F6B9}" type="presParOf" srcId="{8FA389C7-A872-4DC6-BA72-691E0AC528F7}" destId="{F48684BB-E5C5-49AB-9FE1-F425B1D47723}" srcOrd="2" destOrd="0" presId="urn:microsoft.com/office/officeart/2005/8/layout/hierarchy2"/>
    <dgm:cxn modelId="{A15FC3D7-F009-41E5-8BDB-41885F2C0B59}" type="presParOf" srcId="{F48684BB-E5C5-49AB-9FE1-F425B1D47723}" destId="{408D147B-8CA2-4C13-9992-D6834B9A6C74}" srcOrd="0" destOrd="0" presId="urn:microsoft.com/office/officeart/2005/8/layout/hierarchy2"/>
    <dgm:cxn modelId="{0CDA1424-CA49-4EAF-BF3E-10FDF3C26B25}" type="presParOf" srcId="{8FA389C7-A872-4DC6-BA72-691E0AC528F7}" destId="{D643C838-67F0-43EC-A2F5-64BFB77BA25C}" srcOrd="3" destOrd="0" presId="urn:microsoft.com/office/officeart/2005/8/layout/hierarchy2"/>
    <dgm:cxn modelId="{2C20E08B-62D9-4415-848D-20386BBEDDB8}" type="presParOf" srcId="{D643C838-67F0-43EC-A2F5-64BFB77BA25C}" destId="{103AF388-3900-4CD9-A681-83A50FD8E502}" srcOrd="0" destOrd="0" presId="urn:microsoft.com/office/officeart/2005/8/layout/hierarchy2"/>
    <dgm:cxn modelId="{748E6687-CBCF-4E8E-B54D-6BD2E5B4FB8C}" type="presParOf" srcId="{D643C838-67F0-43EC-A2F5-64BFB77BA25C}" destId="{BAD33E7E-83D6-42C8-A25E-BA1BC0D2DA8A}" srcOrd="1" destOrd="0" presId="urn:microsoft.com/office/officeart/2005/8/layout/hierarchy2"/>
    <dgm:cxn modelId="{4D6A9C47-AD1F-45C1-B287-C25756FECC1B}" type="presParOf" srcId="{BAD33E7E-83D6-42C8-A25E-BA1BC0D2DA8A}" destId="{36B38536-5430-440C-95FD-AB99ADE295CF}" srcOrd="0" destOrd="0" presId="urn:microsoft.com/office/officeart/2005/8/layout/hierarchy2"/>
    <dgm:cxn modelId="{3E0327D9-E4CC-4215-9033-9E6D47696A96}" type="presParOf" srcId="{36B38536-5430-440C-95FD-AB99ADE295CF}" destId="{01798ECC-0626-471C-B0A3-1AD77B3F7D48}" srcOrd="0" destOrd="0" presId="urn:microsoft.com/office/officeart/2005/8/layout/hierarchy2"/>
    <dgm:cxn modelId="{19579F5C-886C-4887-826F-9E0C33E88FC5}" type="presParOf" srcId="{BAD33E7E-83D6-42C8-A25E-BA1BC0D2DA8A}" destId="{ED87E5AE-4C07-4CB5-9C7C-FD380B6A61E0}" srcOrd="1" destOrd="0" presId="urn:microsoft.com/office/officeart/2005/8/layout/hierarchy2"/>
    <dgm:cxn modelId="{BAD6DFA8-51E2-4FDD-8306-60381B39A16B}" type="presParOf" srcId="{ED87E5AE-4C07-4CB5-9C7C-FD380B6A61E0}" destId="{8F6B3B5D-3BE1-4C89-BC9F-4771172414BF}" srcOrd="0" destOrd="0" presId="urn:microsoft.com/office/officeart/2005/8/layout/hierarchy2"/>
    <dgm:cxn modelId="{29DB697F-A198-4359-8DAE-A16CC1FCBE3B}" type="presParOf" srcId="{ED87E5AE-4C07-4CB5-9C7C-FD380B6A61E0}" destId="{058EC32E-FD4C-4057-BCB4-F895F58834BA}" srcOrd="1" destOrd="0" presId="urn:microsoft.com/office/officeart/2005/8/layout/hierarchy2"/>
    <dgm:cxn modelId="{ACB7417A-D896-4D67-B0F5-465D0FAB74E7}" type="presParOf" srcId="{8FA389C7-A872-4DC6-BA72-691E0AC528F7}" destId="{E3894C9B-40F0-4385-8875-274D8136199F}" srcOrd="4" destOrd="0" presId="urn:microsoft.com/office/officeart/2005/8/layout/hierarchy2"/>
    <dgm:cxn modelId="{1F6A8B72-0BFB-46FD-A3EF-905B24EE9BF1}" type="presParOf" srcId="{E3894C9B-40F0-4385-8875-274D8136199F}" destId="{30CA14F0-A798-4814-A7FC-26A3D25FE5ED}" srcOrd="0" destOrd="0" presId="urn:microsoft.com/office/officeart/2005/8/layout/hierarchy2"/>
    <dgm:cxn modelId="{48AA85B4-A99D-4404-9CC3-DCB4B2898871}" type="presParOf" srcId="{8FA389C7-A872-4DC6-BA72-691E0AC528F7}" destId="{A2DC47D8-4878-4914-BFF4-1CACD3ADF308}" srcOrd="5" destOrd="0" presId="urn:microsoft.com/office/officeart/2005/8/layout/hierarchy2"/>
    <dgm:cxn modelId="{52281955-BB6B-4A23-BF2E-5B8103E18659}" type="presParOf" srcId="{A2DC47D8-4878-4914-BFF4-1CACD3ADF308}" destId="{A9DAFDD2-B182-4CCF-8659-4D832178411E}" srcOrd="0" destOrd="0" presId="urn:microsoft.com/office/officeart/2005/8/layout/hierarchy2"/>
    <dgm:cxn modelId="{8FD830A8-9843-4373-9F75-F2990C35F4A4}" type="presParOf" srcId="{A2DC47D8-4878-4914-BFF4-1CACD3ADF308}" destId="{138B2935-D925-4EBF-A9F5-5E1CFC3A7400}" srcOrd="1" destOrd="0" presId="urn:microsoft.com/office/officeart/2005/8/layout/hierarchy2"/>
    <dgm:cxn modelId="{8868BDD2-A466-4629-8C46-74944286148C}" type="presParOf" srcId="{138B2935-D925-4EBF-A9F5-5E1CFC3A7400}" destId="{CDA0BC5B-16E2-4BB9-B948-D21A1E2DFF88}" srcOrd="0" destOrd="0" presId="urn:microsoft.com/office/officeart/2005/8/layout/hierarchy2"/>
    <dgm:cxn modelId="{AFDE00CA-BE90-4A84-B586-E811CF607539}" type="presParOf" srcId="{CDA0BC5B-16E2-4BB9-B948-D21A1E2DFF88}" destId="{5BBAE254-085E-4930-8BD9-18FFB3185F82}" srcOrd="0" destOrd="0" presId="urn:microsoft.com/office/officeart/2005/8/layout/hierarchy2"/>
    <dgm:cxn modelId="{0E2D01B0-DDE6-408D-A338-934872586C1B}" type="presParOf" srcId="{138B2935-D925-4EBF-A9F5-5E1CFC3A7400}" destId="{78E4FC07-7148-4B1D-B326-BF2DEF84B5D8}" srcOrd="1" destOrd="0" presId="urn:microsoft.com/office/officeart/2005/8/layout/hierarchy2"/>
    <dgm:cxn modelId="{1E7F06B2-E9A9-4B22-BA56-5D4385965BAE}" type="presParOf" srcId="{78E4FC07-7148-4B1D-B326-BF2DEF84B5D8}" destId="{A7941CBB-9513-4ED0-91C8-1A3838AD113A}" srcOrd="0" destOrd="0" presId="urn:microsoft.com/office/officeart/2005/8/layout/hierarchy2"/>
    <dgm:cxn modelId="{D2795135-55C7-4E45-BC3C-F84CE06B26B6}" type="presParOf" srcId="{78E4FC07-7148-4B1D-B326-BF2DEF84B5D8}" destId="{A9B61AED-BE3B-4E15-9611-9C6254B4D1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77F47-05EA-458F-B80B-159EBB2F36FB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46C991-D89F-4AE5-BF48-7F499DAF268B}">
      <dgm:prSet phldrT="[Текст]"/>
      <dgm:spPr/>
      <dgm:t>
        <a:bodyPr/>
        <a:lstStyle/>
        <a:p>
          <a:r>
            <a:rPr lang="uk-UA" dirty="0" smtClean="0"/>
            <a:t>Основні риси кризи:</a:t>
          </a:r>
          <a:br>
            <a:rPr lang="uk-UA" dirty="0" smtClean="0"/>
          </a:br>
          <a:endParaRPr lang="ru-RU" dirty="0"/>
        </a:p>
      </dgm:t>
    </dgm:pt>
    <dgm:pt modelId="{18C82EEB-25D8-439C-A807-9392B535824A}" type="parTrans" cxnId="{C99F0012-5B80-4A86-90CC-BBD7300323CB}">
      <dgm:prSet/>
      <dgm:spPr/>
      <dgm:t>
        <a:bodyPr/>
        <a:lstStyle/>
        <a:p>
          <a:endParaRPr lang="ru-RU"/>
        </a:p>
      </dgm:t>
    </dgm:pt>
    <dgm:pt modelId="{E2D44395-FD6E-4820-B366-5D4B31EA9596}" type="sibTrans" cxnId="{C99F0012-5B80-4A86-90CC-BBD7300323CB}">
      <dgm:prSet/>
      <dgm:spPr/>
      <dgm:t>
        <a:bodyPr/>
        <a:lstStyle/>
        <a:p>
          <a:endParaRPr lang="ru-RU"/>
        </a:p>
      </dgm:t>
    </dgm:pt>
    <dgm:pt modelId="{79BAD1D5-F501-4C28-B512-660C33D56C7E}">
      <dgm:prSet phldrT="[Текст]"/>
      <dgm:spPr/>
      <dgm:t>
        <a:bodyPr/>
        <a:lstStyle/>
        <a:p>
          <a:r>
            <a:rPr lang="uk-UA" dirty="0" smtClean="0"/>
            <a:t>- </a:t>
          </a:r>
          <a:r>
            <a:rPr lang="ru-RU" dirty="0" err="1" smtClean="0"/>
            <a:t>Швидкість</a:t>
          </a:r>
          <a:r>
            <a:rPr lang="ru-RU" dirty="0" smtClean="0"/>
            <a:t>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настання</a:t>
          </a:r>
          <a:r>
            <a:rPr lang="ru-RU" dirty="0" smtClean="0"/>
            <a:t>, часто </a:t>
          </a:r>
          <a:r>
            <a:rPr lang="ru-RU" dirty="0" err="1" smtClean="0"/>
            <a:t>раптовість</a:t>
          </a:r>
          <a:endParaRPr lang="ru-RU" dirty="0"/>
        </a:p>
      </dgm:t>
    </dgm:pt>
    <dgm:pt modelId="{F7E7FB8C-5C2A-4AF5-8ACE-17DE577BDE52}" type="parTrans" cxnId="{CFF63ABE-394C-4D3A-A51C-D141A2B212B4}">
      <dgm:prSet/>
      <dgm:spPr/>
      <dgm:t>
        <a:bodyPr/>
        <a:lstStyle/>
        <a:p>
          <a:endParaRPr lang="ru-RU"/>
        </a:p>
      </dgm:t>
    </dgm:pt>
    <dgm:pt modelId="{A34D8D25-71DF-4CA1-98EA-89A96F8F5ED2}" type="sibTrans" cxnId="{CFF63ABE-394C-4D3A-A51C-D141A2B212B4}">
      <dgm:prSet/>
      <dgm:spPr/>
      <dgm:t>
        <a:bodyPr/>
        <a:lstStyle/>
        <a:p>
          <a:endParaRPr lang="ru-RU"/>
        </a:p>
      </dgm:t>
    </dgm:pt>
    <dgm:pt modelId="{F4EC3EC0-9F82-4B3E-932D-AF1EE397D396}">
      <dgm:prSet phldrT="[Текст]"/>
      <dgm:spPr/>
      <dgm:t>
        <a:bodyPr/>
        <a:lstStyle/>
        <a:p>
          <a:r>
            <a:rPr lang="uk-UA" dirty="0" smtClean="0"/>
            <a:t>- </a:t>
          </a:r>
          <a:r>
            <a:rPr lang="ru-RU" dirty="0" err="1" smtClean="0"/>
            <a:t>Нетривалість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, </a:t>
          </a:r>
          <a:r>
            <a:rPr lang="ru-RU" dirty="0" err="1" smtClean="0"/>
            <a:t>навпаки</a:t>
          </a:r>
          <a:r>
            <a:rPr lang="ru-RU" dirty="0" smtClean="0"/>
            <a:t>, </a:t>
          </a:r>
          <a:r>
            <a:rPr lang="ru-RU" dirty="0" err="1" smtClean="0"/>
            <a:t>тривалість</a:t>
          </a:r>
          <a:r>
            <a:rPr lang="ru-RU" dirty="0" smtClean="0"/>
            <a:t> (</a:t>
          </a:r>
          <a:r>
            <a:rPr lang="ru-RU" dirty="0" err="1" smtClean="0"/>
            <a:t>затяжна</a:t>
          </a:r>
          <a:r>
            <a:rPr lang="ru-RU" dirty="0" smtClean="0"/>
            <a:t> криза)</a:t>
          </a:r>
          <a:endParaRPr lang="ru-RU" dirty="0"/>
        </a:p>
      </dgm:t>
    </dgm:pt>
    <dgm:pt modelId="{7FE07D19-A4D8-4A83-8817-0A76F305048D}" type="parTrans" cxnId="{4E0A7670-2364-4F2E-BB7D-9B5E2C1335B0}">
      <dgm:prSet/>
      <dgm:spPr/>
      <dgm:t>
        <a:bodyPr/>
        <a:lstStyle/>
        <a:p>
          <a:endParaRPr lang="ru-RU"/>
        </a:p>
      </dgm:t>
    </dgm:pt>
    <dgm:pt modelId="{390DC290-D62F-4E37-BA0E-6FFC393D8F47}" type="sibTrans" cxnId="{4E0A7670-2364-4F2E-BB7D-9B5E2C1335B0}">
      <dgm:prSet/>
      <dgm:spPr/>
      <dgm:t>
        <a:bodyPr/>
        <a:lstStyle/>
        <a:p>
          <a:endParaRPr lang="ru-RU"/>
        </a:p>
      </dgm:t>
    </dgm:pt>
    <dgm:pt modelId="{E5B3483E-F1A8-4F3A-B493-7D7890341AA3}">
      <dgm:prSet phldrT="[Текст]"/>
      <dgm:spPr/>
      <dgm:t>
        <a:bodyPr/>
        <a:lstStyle/>
        <a:p>
          <a:r>
            <a:rPr lang="uk-UA" dirty="0" smtClean="0"/>
            <a:t>-</a:t>
          </a:r>
          <a:r>
            <a:rPr lang="ru-RU" dirty="0" err="1" smtClean="0"/>
            <a:t>Глибина</a:t>
          </a:r>
          <a:r>
            <a:rPr lang="ru-RU" dirty="0" smtClean="0"/>
            <a:t> </a:t>
          </a:r>
          <a:r>
            <a:rPr lang="ru-RU" dirty="0" err="1" smtClean="0"/>
            <a:t>впливу</a:t>
          </a:r>
          <a:r>
            <a:rPr lang="ru-RU" dirty="0" smtClean="0"/>
            <a:t> на всю </a:t>
          </a:r>
          <a:r>
            <a:rPr lang="ru-RU" dirty="0" err="1" smtClean="0"/>
            <a:t>соціальну</a:t>
          </a:r>
          <a:r>
            <a:rPr lang="ru-RU" dirty="0" smtClean="0"/>
            <a:t> систему</a:t>
          </a:r>
          <a:endParaRPr lang="ru-RU" dirty="0"/>
        </a:p>
      </dgm:t>
    </dgm:pt>
    <dgm:pt modelId="{76D7AC94-E271-48B8-88C6-98CAD3C1FFD1}" type="parTrans" cxnId="{FF7F898F-1C29-4459-BA85-83724308AF8A}">
      <dgm:prSet/>
      <dgm:spPr/>
      <dgm:t>
        <a:bodyPr/>
        <a:lstStyle/>
        <a:p>
          <a:endParaRPr lang="ru-RU"/>
        </a:p>
      </dgm:t>
    </dgm:pt>
    <dgm:pt modelId="{6608E074-2196-4DFF-9357-713F6C216D6D}" type="sibTrans" cxnId="{FF7F898F-1C29-4459-BA85-83724308AF8A}">
      <dgm:prSet/>
      <dgm:spPr/>
      <dgm:t>
        <a:bodyPr/>
        <a:lstStyle/>
        <a:p>
          <a:endParaRPr lang="ru-RU"/>
        </a:p>
      </dgm:t>
    </dgm:pt>
    <dgm:pt modelId="{8B3F6EF3-91F3-414B-9A5C-5D36F9C16D45}">
      <dgm:prSet phldrT="[Текст]"/>
      <dgm:spPr/>
      <dgm:t>
        <a:bodyPr/>
        <a:lstStyle/>
        <a:p>
          <a:r>
            <a:rPr lang="uk-UA" dirty="0" smtClean="0"/>
            <a:t>Криза</a:t>
          </a:r>
          <a:endParaRPr lang="ru-RU" dirty="0"/>
        </a:p>
      </dgm:t>
    </dgm:pt>
    <dgm:pt modelId="{E00C8C18-EF42-4969-9575-608346BE739D}" type="sibTrans" cxnId="{1E78EB03-C34E-4D85-9D5B-67D797873D30}">
      <dgm:prSet/>
      <dgm:spPr/>
      <dgm:t>
        <a:bodyPr/>
        <a:lstStyle/>
        <a:p>
          <a:endParaRPr lang="ru-RU"/>
        </a:p>
      </dgm:t>
    </dgm:pt>
    <dgm:pt modelId="{174E5134-4376-40FF-BD81-2E3E8E483F42}" type="parTrans" cxnId="{1E78EB03-C34E-4D85-9D5B-67D797873D30}">
      <dgm:prSet/>
      <dgm:spPr/>
      <dgm:t>
        <a:bodyPr/>
        <a:lstStyle/>
        <a:p>
          <a:endParaRPr lang="ru-RU"/>
        </a:p>
      </dgm:t>
    </dgm:pt>
    <dgm:pt modelId="{F1B4FF43-FA12-4FC9-876B-A51D02DA3464}" type="pres">
      <dgm:prSet presAssocID="{20B77F47-05EA-458F-B80B-159EBB2F36FB}" presName="Name0" presStyleCnt="0">
        <dgm:presLayoutVars>
          <dgm:chMax val="7"/>
          <dgm:chPref val="5"/>
        </dgm:presLayoutVars>
      </dgm:prSet>
      <dgm:spPr/>
    </dgm:pt>
    <dgm:pt modelId="{669CA4E0-C7B3-4A0B-A568-9FDF3193D7B3}" type="pres">
      <dgm:prSet presAssocID="{20B77F47-05EA-458F-B80B-159EBB2F36FB}" presName="arrowNode" presStyleLbl="node1" presStyleIdx="0" presStyleCnt="1" custLinFactNeighborX="-5403" custLinFactNeighborY="-318"/>
      <dgm:spPr/>
    </dgm:pt>
    <dgm:pt modelId="{FB3D4A55-EEB7-4853-B9CA-A0DC2B2DD431}" type="pres">
      <dgm:prSet presAssocID="{8B46C991-D89F-4AE5-BF48-7F499DAF268B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85D18-8CCA-4188-AF39-4644F1A5B827}" type="pres">
      <dgm:prSet presAssocID="{79BAD1D5-F501-4C28-B512-660C33D56C7E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1F15F-68E1-46E7-A5E4-69CC4C84B839}" type="pres">
      <dgm:prSet presAssocID="{A34D8D25-71DF-4CA1-98EA-89A96F8F5ED2}" presName="dotNode2" presStyleCnt="0"/>
      <dgm:spPr/>
    </dgm:pt>
    <dgm:pt modelId="{03F12D40-6773-49B8-B5B8-3D95CFE1F632}" type="pres">
      <dgm:prSet presAssocID="{A34D8D25-71DF-4CA1-98EA-89A96F8F5ED2}" presName="dotRepeatNode" presStyleLbl="fgShp" presStyleIdx="0" presStyleCnt="3"/>
      <dgm:spPr/>
    </dgm:pt>
    <dgm:pt modelId="{851C0DB9-80BD-4CEA-AA35-54F7EC4176C6}" type="pres">
      <dgm:prSet presAssocID="{F4EC3EC0-9F82-4B3E-932D-AF1EE397D396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AE623-19C4-4482-8E2F-280D82909D97}" type="pres">
      <dgm:prSet presAssocID="{390DC290-D62F-4E37-BA0E-6FFC393D8F47}" presName="dotNode3" presStyleCnt="0"/>
      <dgm:spPr/>
    </dgm:pt>
    <dgm:pt modelId="{B5F82599-CE9F-4C15-80B1-55F9F998F771}" type="pres">
      <dgm:prSet presAssocID="{390DC290-D62F-4E37-BA0E-6FFC393D8F47}" presName="dotRepeatNode" presStyleLbl="fgShp" presStyleIdx="1" presStyleCnt="3"/>
      <dgm:spPr/>
    </dgm:pt>
    <dgm:pt modelId="{C978CAB8-5030-4A02-9E04-CD614AE6CEBD}" type="pres">
      <dgm:prSet presAssocID="{E5B3483E-F1A8-4F3A-B493-7D7890341AA3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067A1-5BC5-489B-997B-972E4CBE0A86}" type="pres">
      <dgm:prSet presAssocID="{6608E074-2196-4DFF-9357-713F6C216D6D}" presName="dotNode4" presStyleCnt="0"/>
      <dgm:spPr/>
    </dgm:pt>
    <dgm:pt modelId="{809D6875-6E5B-4DFE-B03A-D35EF030C1B5}" type="pres">
      <dgm:prSet presAssocID="{6608E074-2196-4DFF-9357-713F6C216D6D}" presName="dotRepeatNode" presStyleLbl="fgShp" presStyleIdx="2" presStyleCnt="3"/>
      <dgm:spPr/>
    </dgm:pt>
    <dgm:pt modelId="{783C301E-0403-4D7A-96EE-E7A377157CB9}" type="pres">
      <dgm:prSet presAssocID="{8B3F6EF3-91F3-414B-9A5C-5D36F9C16D45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E2C38-2A97-4165-9ADA-863404E9A799}" type="presOf" srcId="{F4EC3EC0-9F82-4B3E-932D-AF1EE397D396}" destId="{851C0DB9-80BD-4CEA-AA35-54F7EC4176C6}" srcOrd="0" destOrd="0" presId="urn:microsoft.com/office/officeart/2009/3/layout/DescendingProcess"/>
    <dgm:cxn modelId="{7D1F9A6F-F002-42BC-86F7-3F1D5D564AD4}" type="presOf" srcId="{8B46C991-D89F-4AE5-BF48-7F499DAF268B}" destId="{FB3D4A55-EEB7-4853-B9CA-A0DC2B2DD431}" srcOrd="0" destOrd="0" presId="urn:microsoft.com/office/officeart/2009/3/layout/DescendingProcess"/>
    <dgm:cxn modelId="{CFF63ABE-394C-4D3A-A51C-D141A2B212B4}" srcId="{20B77F47-05EA-458F-B80B-159EBB2F36FB}" destId="{79BAD1D5-F501-4C28-B512-660C33D56C7E}" srcOrd="1" destOrd="0" parTransId="{F7E7FB8C-5C2A-4AF5-8ACE-17DE577BDE52}" sibTransId="{A34D8D25-71DF-4CA1-98EA-89A96F8F5ED2}"/>
    <dgm:cxn modelId="{FF7F898F-1C29-4459-BA85-83724308AF8A}" srcId="{20B77F47-05EA-458F-B80B-159EBB2F36FB}" destId="{E5B3483E-F1A8-4F3A-B493-7D7890341AA3}" srcOrd="3" destOrd="0" parTransId="{76D7AC94-E271-48B8-88C6-98CAD3C1FFD1}" sibTransId="{6608E074-2196-4DFF-9357-713F6C216D6D}"/>
    <dgm:cxn modelId="{2ED5629C-D018-4020-A1FC-AEC094477C4E}" type="presOf" srcId="{8B3F6EF3-91F3-414B-9A5C-5D36F9C16D45}" destId="{783C301E-0403-4D7A-96EE-E7A377157CB9}" srcOrd="0" destOrd="0" presId="urn:microsoft.com/office/officeart/2009/3/layout/DescendingProcess"/>
    <dgm:cxn modelId="{125F66F1-E6A0-4F32-83DB-BD775A3E7984}" type="presOf" srcId="{A34D8D25-71DF-4CA1-98EA-89A96F8F5ED2}" destId="{03F12D40-6773-49B8-B5B8-3D95CFE1F632}" srcOrd="0" destOrd="0" presId="urn:microsoft.com/office/officeart/2009/3/layout/DescendingProcess"/>
    <dgm:cxn modelId="{5E24DED4-AAF3-42FE-8F61-75D776D4A0FA}" type="presOf" srcId="{79BAD1D5-F501-4C28-B512-660C33D56C7E}" destId="{6AE85D18-8CCA-4188-AF39-4644F1A5B827}" srcOrd="0" destOrd="0" presId="urn:microsoft.com/office/officeart/2009/3/layout/DescendingProcess"/>
    <dgm:cxn modelId="{4E0A7670-2364-4F2E-BB7D-9B5E2C1335B0}" srcId="{20B77F47-05EA-458F-B80B-159EBB2F36FB}" destId="{F4EC3EC0-9F82-4B3E-932D-AF1EE397D396}" srcOrd="2" destOrd="0" parTransId="{7FE07D19-A4D8-4A83-8817-0A76F305048D}" sibTransId="{390DC290-D62F-4E37-BA0E-6FFC393D8F47}"/>
    <dgm:cxn modelId="{1E78EB03-C34E-4D85-9D5B-67D797873D30}" srcId="{20B77F47-05EA-458F-B80B-159EBB2F36FB}" destId="{8B3F6EF3-91F3-414B-9A5C-5D36F9C16D45}" srcOrd="4" destOrd="0" parTransId="{174E5134-4376-40FF-BD81-2E3E8E483F42}" sibTransId="{E00C8C18-EF42-4969-9575-608346BE739D}"/>
    <dgm:cxn modelId="{73C3E0E9-69C8-46C5-806D-4F9E15CA2EC4}" type="presOf" srcId="{E5B3483E-F1A8-4F3A-B493-7D7890341AA3}" destId="{C978CAB8-5030-4A02-9E04-CD614AE6CEBD}" srcOrd="0" destOrd="0" presId="urn:microsoft.com/office/officeart/2009/3/layout/DescendingProcess"/>
    <dgm:cxn modelId="{55EFCFD5-356C-4032-9AD9-AD694BB6312C}" type="presOf" srcId="{20B77F47-05EA-458F-B80B-159EBB2F36FB}" destId="{F1B4FF43-FA12-4FC9-876B-A51D02DA3464}" srcOrd="0" destOrd="0" presId="urn:microsoft.com/office/officeart/2009/3/layout/DescendingProcess"/>
    <dgm:cxn modelId="{3047E41E-6164-498D-9B8E-19FF07FF31B0}" type="presOf" srcId="{390DC290-D62F-4E37-BA0E-6FFC393D8F47}" destId="{B5F82599-CE9F-4C15-80B1-55F9F998F771}" srcOrd="0" destOrd="0" presId="urn:microsoft.com/office/officeart/2009/3/layout/DescendingProcess"/>
    <dgm:cxn modelId="{C99F0012-5B80-4A86-90CC-BBD7300323CB}" srcId="{20B77F47-05EA-458F-B80B-159EBB2F36FB}" destId="{8B46C991-D89F-4AE5-BF48-7F499DAF268B}" srcOrd="0" destOrd="0" parTransId="{18C82EEB-25D8-439C-A807-9392B535824A}" sibTransId="{E2D44395-FD6E-4820-B366-5D4B31EA9596}"/>
    <dgm:cxn modelId="{FC25DB6B-8521-4C36-840D-96CB78C268AC}" type="presOf" srcId="{6608E074-2196-4DFF-9357-713F6C216D6D}" destId="{809D6875-6E5B-4DFE-B03A-D35EF030C1B5}" srcOrd="0" destOrd="0" presId="urn:microsoft.com/office/officeart/2009/3/layout/DescendingProcess"/>
    <dgm:cxn modelId="{8556D9C2-A3AF-46A8-9BD3-AD84D0C0FB2A}" type="presParOf" srcId="{F1B4FF43-FA12-4FC9-876B-A51D02DA3464}" destId="{669CA4E0-C7B3-4A0B-A568-9FDF3193D7B3}" srcOrd="0" destOrd="0" presId="urn:microsoft.com/office/officeart/2009/3/layout/DescendingProcess"/>
    <dgm:cxn modelId="{01BB098D-00E3-403D-82D4-061ED9795772}" type="presParOf" srcId="{F1B4FF43-FA12-4FC9-876B-A51D02DA3464}" destId="{FB3D4A55-EEB7-4853-B9CA-A0DC2B2DD431}" srcOrd="1" destOrd="0" presId="urn:microsoft.com/office/officeart/2009/3/layout/DescendingProcess"/>
    <dgm:cxn modelId="{6F0ACF8F-4702-476B-8490-4A4D79F12A4D}" type="presParOf" srcId="{F1B4FF43-FA12-4FC9-876B-A51D02DA3464}" destId="{6AE85D18-8CCA-4188-AF39-4644F1A5B827}" srcOrd="2" destOrd="0" presId="urn:microsoft.com/office/officeart/2009/3/layout/DescendingProcess"/>
    <dgm:cxn modelId="{C9CB4354-60BD-46F1-9922-4C8505B22954}" type="presParOf" srcId="{F1B4FF43-FA12-4FC9-876B-A51D02DA3464}" destId="{2B61F15F-68E1-46E7-A5E4-69CC4C84B839}" srcOrd="3" destOrd="0" presId="urn:microsoft.com/office/officeart/2009/3/layout/DescendingProcess"/>
    <dgm:cxn modelId="{B2E15D76-0A51-456F-9791-DC45913ECC81}" type="presParOf" srcId="{2B61F15F-68E1-46E7-A5E4-69CC4C84B839}" destId="{03F12D40-6773-49B8-B5B8-3D95CFE1F632}" srcOrd="0" destOrd="0" presId="urn:microsoft.com/office/officeart/2009/3/layout/DescendingProcess"/>
    <dgm:cxn modelId="{57DD8BD9-24DD-4226-9CBC-8C7C5E8E898B}" type="presParOf" srcId="{F1B4FF43-FA12-4FC9-876B-A51D02DA3464}" destId="{851C0DB9-80BD-4CEA-AA35-54F7EC4176C6}" srcOrd="4" destOrd="0" presId="urn:microsoft.com/office/officeart/2009/3/layout/DescendingProcess"/>
    <dgm:cxn modelId="{99758379-E4B6-4D96-BE34-037A5E190422}" type="presParOf" srcId="{F1B4FF43-FA12-4FC9-876B-A51D02DA3464}" destId="{7C8AE623-19C4-4482-8E2F-280D82909D97}" srcOrd="5" destOrd="0" presId="urn:microsoft.com/office/officeart/2009/3/layout/DescendingProcess"/>
    <dgm:cxn modelId="{6F74315B-FD53-4318-B0E2-C40E2758D599}" type="presParOf" srcId="{7C8AE623-19C4-4482-8E2F-280D82909D97}" destId="{B5F82599-CE9F-4C15-80B1-55F9F998F771}" srcOrd="0" destOrd="0" presId="urn:microsoft.com/office/officeart/2009/3/layout/DescendingProcess"/>
    <dgm:cxn modelId="{79393599-2093-4693-9017-339C0F536866}" type="presParOf" srcId="{F1B4FF43-FA12-4FC9-876B-A51D02DA3464}" destId="{C978CAB8-5030-4A02-9E04-CD614AE6CEBD}" srcOrd="6" destOrd="0" presId="urn:microsoft.com/office/officeart/2009/3/layout/DescendingProcess"/>
    <dgm:cxn modelId="{409B8D17-A6D8-4A2A-A050-1FCBA5D79AFC}" type="presParOf" srcId="{F1B4FF43-FA12-4FC9-876B-A51D02DA3464}" destId="{A60067A1-5BC5-489B-997B-972E4CBE0A86}" srcOrd="7" destOrd="0" presId="urn:microsoft.com/office/officeart/2009/3/layout/DescendingProcess"/>
    <dgm:cxn modelId="{EB39DDF1-D3EB-4C71-8ECB-EA5AEECA4CEE}" type="presParOf" srcId="{A60067A1-5BC5-489B-997B-972E4CBE0A86}" destId="{809D6875-6E5B-4DFE-B03A-D35EF030C1B5}" srcOrd="0" destOrd="0" presId="urn:microsoft.com/office/officeart/2009/3/layout/DescendingProcess"/>
    <dgm:cxn modelId="{806604A4-7CA4-4ED7-A5C6-6A8E75DC37D8}" type="presParOf" srcId="{F1B4FF43-FA12-4FC9-876B-A51D02DA3464}" destId="{783C301E-0403-4D7A-96EE-E7A377157CB9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6C61A-3EC4-4073-A8DB-C7FC8E124464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4DD067-4A83-4C32-BABE-095F69C55142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9AFFA342-89A6-49E0-81D6-C067221548DA}" type="parTrans" cxnId="{989BF6C7-12DB-493E-B9E8-3353E05074AD}">
      <dgm:prSet/>
      <dgm:spPr/>
      <dgm:t>
        <a:bodyPr/>
        <a:lstStyle/>
        <a:p>
          <a:endParaRPr lang="ru-RU"/>
        </a:p>
      </dgm:t>
    </dgm:pt>
    <dgm:pt modelId="{4993D38E-7C98-4A6B-8292-99D142368636}" type="sibTrans" cxnId="{989BF6C7-12DB-493E-B9E8-3353E05074AD}">
      <dgm:prSet/>
      <dgm:spPr/>
      <dgm:t>
        <a:bodyPr/>
        <a:lstStyle/>
        <a:p>
          <a:endParaRPr lang="ru-RU"/>
        </a:p>
      </dgm:t>
    </dgm:pt>
    <dgm:pt modelId="{FA7050D5-B5C4-4EC3-9097-4A40AD2C01A1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ABE2DDE0-C4AE-41D6-805E-BF8BCE0E3CEB}" type="parTrans" cxnId="{3E4177B8-1835-4DED-9FD7-8690258A0709}">
      <dgm:prSet/>
      <dgm:spPr/>
      <dgm:t>
        <a:bodyPr/>
        <a:lstStyle/>
        <a:p>
          <a:endParaRPr lang="ru-RU"/>
        </a:p>
      </dgm:t>
    </dgm:pt>
    <dgm:pt modelId="{35BAAC7A-E817-4290-9435-18559BD1AA41}" type="sibTrans" cxnId="{3E4177B8-1835-4DED-9FD7-8690258A0709}">
      <dgm:prSet/>
      <dgm:spPr/>
      <dgm:t>
        <a:bodyPr/>
        <a:lstStyle/>
        <a:p>
          <a:endParaRPr lang="ru-RU"/>
        </a:p>
      </dgm:t>
    </dgm:pt>
    <dgm:pt modelId="{A013EDAB-16FC-415B-BE51-F8250736A95A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91112BA7-ED1A-430F-B986-7F2C07115505}" type="parTrans" cxnId="{042DDA88-60AA-4365-9E5A-D9F221C5FBFE}">
      <dgm:prSet/>
      <dgm:spPr/>
      <dgm:t>
        <a:bodyPr/>
        <a:lstStyle/>
        <a:p>
          <a:endParaRPr lang="ru-RU"/>
        </a:p>
      </dgm:t>
    </dgm:pt>
    <dgm:pt modelId="{5E7DD239-3759-4784-868C-AE75EDBFE750}" type="sibTrans" cxnId="{042DDA88-60AA-4365-9E5A-D9F221C5FBFE}">
      <dgm:prSet/>
      <dgm:spPr/>
      <dgm:t>
        <a:bodyPr/>
        <a:lstStyle/>
        <a:p>
          <a:endParaRPr lang="ru-RU"/>
        </a:p>
      </dgm:t>
    </dgm:pt>
    <dgm:pt modelId="{A15679DB-8B99-4026-B0C7-50C23BC3735D}" type="pres">
      <dgm:prSet presAssocID="{9FD6C61A-3EC4-4073-A8DB-C7FC8E124464}" presName="Name0" presStyleCnt="0">
        <dgm:presLayoutVars>
          <dgm:dir/>
        </dgm:presLayoutVars>
      </dgm:prSet>
      <dgm:spPr/>
    </dgm:pt>
    <dgm:pt modelId="{5EC4D93E-3892-4C3C-BA7F-4F4B64C74FCA}" type="pres">
      <dgm:prSet presAssocID="{A84DD067-4A83-4C32-BABE-095F69C55142}" presName="composite" presStyleCnt="0"/>
      <dgm:spPr/>
    </dgm:pt>
    <dgm:pt modelId="{22216CA9-08EF-4D07-A064-BF73B5C74780}" type="pres">
      <dgm:prSet presAssocID="{A84DD067-4A83-4C32-BABE-095F69C55142}" presName="Image" presStyleLbl="alig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6013E9F9-2634-4E94-BF20-1814098A2ED6}" type="pres">
      <dgm:prSet presAssocID="{A84DD067-4A83-4C32-BABE-095F69C55142}" presName="Parent" presStyleLbl="revTx" presStyleIdx="0" presStyleCnt="3">
        <dgm:presLayoutVars>
          <dgm:bulletEnabled val="1"/>
        </dgm:presLayoutVars>
      </dgm:prSet>
      <dgm:spPr/>
    </dgm:pt>
    <dgm:pt modelId="{B8F7BCF8-2F1F-4819-9569-D8A36804A5F0}" type="pres">
      <dgm:prSet presAssocID="{4993D38E-7C98-4A6B-8292-99D142368636}" presName="sibTrans" presStyleCnt="0"/>
      <dgm:spPr/>
    </dgm:pt>
    <dgm:pt modelId="{FBD2FEC3-8FA0-4E14-9725-4116ECD3717D}" type="pres">
      <dgm:prSet presAssocID="{FA7050D5-B5C4-4EC3-9097-4A40AD2C01A1}" presName="composite" presStyleCnt="0"/>
      <dgm:spPr/>
    </dgm:pt>
    <dgm:pt modelId="{69AB0D99-E3BE-4B83-8033-8669B8B6152C}" type="pres">
      <dgm:prSet presAssocID="{FA7050D5-B5C4-4EC3-9097-4A40AD2C01A1}" presName="Image" presStyleLbl="alig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12ACC99-6A29-4A77-9AF4-7DEE76559E9B}" type="pres">
      <dgm:prSet presAssocID="{FA7050D5-B5C4-4EC3-9097-4A40AD2C01A1}" presName="Parent" presStyleLbl="revTx" presStyleIdx="1" presStyleCnt="3">
        <dgm:presLayoutVars>
          <dgm:bulletEnabled val="1"/>
        </dgm:presLayoutVars>
      </dgm:prSet>
      <dgm:spPr/>
    </dgm:pt>
    <dgm:pt modelId="{E0701869-A124-4A4F-A798-E1CF8E2D6C66}" type="pres">
      <dgm:prSet presAssocID="{35BAAC7A-E817-4290-9435-18559BD1AA41}" presName="sibTrans" presStyleCnt="0"/>
      <dgm:spPr/>
    </dgm:pt>
    <dgm:pt modelId="{BAA7A3AA-FF07-4D90-85F7-83FFE89B725E}" type="pres">
      <dgm:prSet presAssocID="{A013EDAB-16FC-415B-BE51-F8250736A95A}" presName="composite" presStyleCnt="0"/>
      <dgm:spPr/>
    </dgm:pt>
    <dgm:pt modelId="{BD752D82-9B37-4AA7-B541-0EB7B013FFE5}" type="pres">
      <dgm:prSet presAssocID="{A013EDAB-16FC-415B-BE51-F8250736A95A}" presName="Image" presStyleLbl="alig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59117119-160A-42BF-B867-9683B3E9927B}" type="pres">
      <dgm:prSet presAssocID="{A013EDAB-16FC-415B-BE51-F8250736A95A}" presName="Parent" presStyleLbl="revTx" presStyleIdx="2" presStyleCnt="3">
        <dgm:presLayoutVars>
          <dgm:bulletEnabled val="1"/>
        </dgm:presLayoutVars>
      </dgm:prSet>
      <dgm:spPr/>
    </dgm:pt>
  </dgm:ptLst>
  <dgm:cxnLst>
    <dgm:cxn modelId="{3B9DA909-E36B-4104-B1FC-90E09CEADFE8}" type="presOf" srcId="{FA7050D5-B5C4-4EC3-9097-4A40AD2C01A1}" destId="{012ACC99-6A29-4A77-9AF4-7DEE76559E9B}" srcOrd="0" destOrd="0" presId="urn:microsoft.com/office/officeart/2008/layout/PictureAccentBlocks"/>
    <dgm:cxn modelId="{383A916D-8AE0-4BD4-863B-CF5E4B81B4FB}" type="presOf" srcId="{A013EDAB-16FC-415B-BE51-F8250736A95A}" destId="{59117119-160A-42BF-B867-9683B3E9927B}" srcOrd="0" destOrd="0" presId="urn:microsoft.com/office/officeart/2008/layout/PictureAccentBlocks"/>
    <dgm:cxn modelId="{3E4177B8-1835-4DED-9FD7-8690258A0709}" srcId="{9FD6C61A-3EC4-4073-A8DB-C7FC8E124464}" destId="{FA7050D5-B5C4-4EC3-9097-4A40AD2C01A1}" srcOrd="1" destOrd="0" parTransId="{ABE2DDE0-C4AE-41D6-805E-BF8BCE0E3CEB}" sibTransId="{35BAAC7A-E817-4290-9435-18559BD1AA41}"/>
    <dgm:cxn modelId="{042DDA88-60AA-4365-9E5A-D9F221C5FBFE}" srcId="{9FD6C61A-3EC4-4073-A8DB-C7FC8E124464}" destId="{A013EDAB-16FC-415B-BE51-F8250736A95A}" srcOrd="2" destOrd="0" parTransId="{91112BA7-ED1A-430F-B986-7F2C07115505}" sibTransId="{5E7DD239-3759-4784-868C-AE75EDBFE750}"/>
    <dgm:cxn modelId="{B54BB301-2E20-4254-883F-C0A6B2C7C291}" type="presOf" srcId="{9FD6C61A-3EC4-4073-A8DB-C7FC8E124464}" destId="{A15679DB-8B99-4026-B0C7-50C23BC3735D}" srcOrd="0" destOrd="0" presId="urn:microsoft.com/office/officeart/2008/layout/PictureAccentBlocks"/>
    <dgm:cxn modelId="{7E3C865C-A695-4D6A-9064-A762E15934F1}" type="presOf" srcId="{A84DD067-4A83-4C32-BABE-095F69C55142}" destId="{6013E9F9-2634-4E94-BF20-1814098A2ED6}" srcOrd="0" destOrd="0" presId="urn:microsoft.com/office/officeart/2008/layout/PictureAccentBlocks"/>
    <dgm:cxn modelId="{989BF6C7-12DB-493E-B9E8-3353E05074AD}" srcId="{9FD6C61A-3EC4-4073-A8DB-C7FC8E124464}" destId="{A84DD067-4A83-4C32-BABE-095F69C55142}" srcOrd="0" destOrd="0" parTransId="{9AFFA342-89A6-49E0-81D6-C067221548DA}" sibTransId="{4993D38E-7C98-4A6B-8292-99D142368636}"/>
    <dgm:cxn modelId="{E2790963-6A78-4C5B-950E-A5789894AE83}" type="presParOf" srcId="{A15679DB-8B99-4026-B0C7-50C23BC3735D}" destId="{5EC4D93E-3892-4C3C-BA7F-4F4B64C74FCA}" srcOrd="0" destOrd="0" presId="urn:microsoft.com/office/officeart/2008/layout/PictureAccentBlocks"/>
    <dgm:cxn modelId="{FCBC53C4-489C-4AE2-9C7F-9DC2C28140AB}" type="presParOf" srcId="{5EC4D93E-3892-4C3C-BA7F-4F4B64C74FCA}" destId="{22216CA9-08EF-4D07-A064-BF73B5C74780}" srcOrd="0" destOrd="0" presId="urn:microsoft.com/office/officeart/2008/layout/PictureAccentBlocks"/>
    <dgm:cxn modelId="{3509ABE6-DCB9-43BF-989E-F4D26D02C4E8}" type="presParOf" srcId="{5EC4D93E-3892-4C3C-BA7F-4F4B64C74FCA}" destId="{6013E9F9-2634-4E94-BF20-1814098A2ED6}" srcOrd="1" destOrd="0" presId="urn:microsoft.com/office/officeart/2008/layout/PictureAccentBlocks"/>
    <dgm:cxn modelId="{340A2983-0C64-4933-80FF-A557EF0D2571}" type="presParOf" srcId="{A15679DB-8B99-4026-B0C7-50C23BC3735D}" destId="{B8F7BCF8-2F1F-4819-9569-D8A36804A5F0}" srcOrd="1" destOrd="0" presId="urn:microsoft.com/office/officeart/2008/layout/PictureAccentBlocks"/>
    <dgm:cxn modelId="{263D8D15-BC47-45D6-81DD-A577D5FB7442}" type="presParOf" srcId="{A15679DB-8B99-4026-B0C7-50C23BC3735D}" destId="{FBD2FEC3-8FA0-4E14-9725-4116ECD3717D}" srcOrd="2" destOrd="0" presId="urn:microsoft.com/office/officeart/2008/layout/PictureAccentBlocks"/>
    <dgm:cxn modelId="{7130A11D-CBC0-42B7-8779-6AF5C42CA50E}" type="presParOf" srcId="{FBD2FEC3-8FA0-4E14-9725-4116ECD3717D}" destId="{69AB0D99-E3BE-4B83-8033-8669B8B6152C}" srcOrd="0" destOrd="0" presId="urn:microsoft.com/office/officeart/2008/layout/PictureAccentBlocks"/>
    <dgm:cxn modelId="{68FB0F30-3C1D-4CBE-B33D-E1BC1F9C0E38}" type="presParOf" srcId="{FBD2FEC3-8FA0-4E14-9725-4116ECD3717D}" destId="{012ACC99-6A29-4A77-9AF4-7DEE76559E9B}" srcOrd="1" destOrd="0" presId="urn:microsoft.com/office/officeart/2008/layout/PictureAccentBlocks"/>
    <dgm:cxn modelId="{1B2CDC81-618E-4236-8A45-976F2E788E35}" type="presParOf" srcId="{A15679DB-8B99-4026-B0C7-50C23BC3735D}" destId="{E0701869-A124-4A4F-A798-E1CF8E2D6C66}" srcOrd="3" destOrd="0" presId="urn:microsoft.com/office/officeart/2008/layout/PictureAccentBlocks"/>
    <dgm:cxn modelId="{58A3A05F-A322-4E32-8152-9946DCBBD693}" type="presParOf" srcId="{A15679DB-8B99-4026-B0C7-50C23BC3735D}" destId="{BAA7A3AA-FF07-4D90-85F7-83FFE89B725E}" srcOrd="4" destOrd="0" presId="urn:microsoft.com/office/officeart/2008/layout/PictureAccentBlocks"/>
    <dgm:cxn modelId="{D6C3163C-BA79-4907-9B3F-D2CF8D32E477}" type="presParOf" srcId="{BAA7A3AA-FF07-4D90-85F7-83FFE89B725E}" destId="{BD752D82-9B37-4AA7-B541-0EB7B013FFE5}" srcOrd="0" destOrd="0" presId="urn:microsoft.com/office/officeart/2008/layout/PictureAccentBlocks"/>
    <dgm:cxn modelId="{F085BFA7-EBA8-47B0-9EA7-49801BC82D08}" type="presParOf" srcId="{BAA7A3AA-FF07-4D90-85F7-83FFE89B725E}" destId="{59117119-160A-42BF-B867-9683B3E9927B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1ABBCD-C782-4414-AD4B-28AB3540646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0F84A-5439-4A98-9FDD-337FF90F64BB}">
      <dgm:prSet phldrT="[Текст]" custT="1"/>
      <dgm:spPr/>
      <dgm:t>
        <a:bodyPr/>
        <a:lstStyle/>
        <a:p>
          <a:r>
            <a:rPr lang="uk-UA" sz="2000" dirty="0" smtClean="0"/>
            <a:t>Основні причини кризи організації</a:t>
          </a:r>
          <a:endParaRPr lang="ru-RU" sz="2000" dirty="0"/>
        </a:p>
      </dgm:t>
    </dgm:pt>
    <dgm:pt modelId="{D3598A86-DE39-4ACA-A255-6E8CCBC54B66}" type="parTrans" cxnId="{202CDE41-D272-4DF5-8FA9-385B3A54FBA7}">
      <dgm:prSet/>
      <dgm:spPr/>
      <dgm:t>
        <a:bodyPr/>
        <a:lstStyle/>
        <a:p>
          <a:endParaRPr lang="ru-RU" sz="2000"/>
        </a:p>
      </dgm:t>
    </dgm:pt>
    <dgm:pt modelId="{CE103C2D-D3FD-4137-8BB2-0B9021C64BF8}" type="sibTrans" cxnId="{202CDE41-D272-4DF5-8FA9-385B3A54FBA7}">
      <dgm:prSet/>
      <dgm:spPr/>
      <dgm:t>
        <a:bodyPr/>
        <a:lstStyle/>
        <a:p>
          <a:endParaRPr lang="ru-RU" sz="2000"/>
        </a:p>
      </dgm:t>
    </dgm:pt>
    <dgm:pt modelId="{090DEBAC-F0DB-461E-B1FB-032688E6F2DF}">
      <dgm:prSet phldrT="[Текст]" custT="1"/>
      <dgm:spPr/>
      <dgm:t>
        <a:bodyPr/>
        <a:lstStyle/>
        <a:p>
          <a:r>
            <a:rPr lang="ru-RU" sz="2000" dirty="0" err="1" smtClean="0"/>
            <a:t>Загроза</a:t>
          </a:r>
          <a:r>
            <a:rPr lang="ru-RU" sz="2000" dirty="0" smtClean="0"/>
            <a:t> </a:t>
          </a:r>
          <a:r>
            <a:rPr lang="ru-RU" sz="2000" dirty="0" err="1" smtClean="0"/>
            <a:t>банкрутства</a:t>
          </a:r>
          <a:r>
            <a:rPr lang="ru-RU" sz="2000" dirty="0" smtClean="0"/>
            <a:t>, </a:t>
          </a:r>
          <a:r>
            <a:rPr lang="ru-RU" sz="2000" dirty="0" err="1" smtClean="0"/>
            <a:t>банкрутство</a:t>
          </a:r>
          <a:r>
            <a:rPr lang="ru-RU" sz="2000" dirty="0" smtClean="0"/>
            <a:t> основного </a:t>
          </a:r>
          <a:r>
            <a:rPr lang="ru-RU" sz="2000" dirty="0" err="1" smtClean="0"/>
            <a:t>постачальника</a:t>
          </a:r>
          <a:r>
            <a:rPr lang="ru-RU" sz="2000" dirty="0" smtClean="0"/>
            <a:t> </a:t>
          </a:r>
          <a:r>
            <a:rPr lang="ru-RU" sz="2000" dirty="0" err="1" smtClean="0"/>
            <a:t>чи</a:t>
          </a:r>
          <a:r>
            <a:rPr lang="ru-RU" sz="2000" dirty="0" smtClean="0"/>
            <a:t> </a:t>
          </a:r>
          <a:r>
            <a:rPr lang="ru-RU" sz="2000" dirty="0" err="1" smtClean="0"/>
            <a:t>затримування</a:t>
          </a:r>
          <a:r>
            <a:rPr lang="ru-RU" sz="2000" dirty="0" smtClean="0"/>
            <a:t> поставок</a:t>
          </a:r>
          <a:endParaRPr lang="ru-RU" sz="2000" dirty="0"/>
        </a:p>
      </dgm:t>
    </dgm:pt>
    <dgm:pt modelId="{DF228947-00CF-4B55-8572-89C90606FDFC}" type="parTrans" cxnId="{4C8FA2E8-716D-4980-9021-F10EE01944EB}">
      <dgm:prSet/>
      <dgm:spPr/>
      <dgm:t>
        <a:bodyPr/>
        <a:lstStyle/>
        <a:p>
          <a:endParaRPr lang="ru-RU" sz="2000"/>
        </a:p>
      </dgm:t>
    </dgm:pt>
    <dgm:pt modelId="{85786853-7B1F-4AB6-9F39-0ABB0E319766}" type="sibTrans" cxnId="{4C8FA2E8-716D-4980-9021-F10EE01944EB}">
      <dgm:prSet/>
      <dgm:spPr/>
      <dgm:t>
        <a:bodyPr/>
        <a:lstStyle/>
        <a:p>
          <a:endParaRPr lang="ru-RU" sz="2000"/>
        </a:p>
      </dgm:t>
    </dgm:pt>
    <dgm:pt modelId="{CBDE968E-0F79-4F7F-BFF6-ADC025CC01F1}">
      <dgm:prSet phldrT="[Текст]" custT="1"/>
      <dgm:spPr/>
      <dgm:t>
        <a:bodyPr/>
        <a:lstStyle/>
        <a:p>
          <a:r>
            <a:rPr lang="ru-RU" sz="2000" dirty="0" err="1" smtClean="0"/>
            <a:t>фальсифікація</a:t>
          </a:r>
          <a:r>
            <a:rPr lang="ru-RU" sz="2000" dirty="0" smtClean="0"/>
            <a:t> товару, </a:t>
          </a:r>
          <a:r>
            <a:rPr lang="ru-RU" sz="2000" dirty="0" err="1" smtClean="0"/>
            <a:t>що</a:t>
          </a:r>
          <a:r>
            <a:rPr lang="ru-RU" sz="2000" dirty="0" smtClean="0"/>
            <a:t> </a:t>
          </a:r>
          <a:r>
            <a:rPr lang="ru-RU" sz="2000" dirty="0" err="1" smtClean="0"/>
            <a:t>компрометує</a:t>
          </a:r>
          <a:r>
            <a:rPr lang="ru-RU" sz="2000" dirty="0" smtClean="0"/>
            <a:t> </a:t>
          </a:r>
          <a:r>
            <a:rPr lang="ru-RU" sz="2000" dirty="0" err="1" smtClean="0"/>
            <a:t>організацію</a:t>
          </a:r>
          <a:r>
            <a:rPr lang="ru-RU" sz="2000" dirty="0" smtClean="0"/>
            <a:t> і </a:t>
          </a:r>
          <a:r>
            <a:rPr lang="ru-RU" sz="2000" dirty="0" err="1" smtClean="0"/>
            <a:t>т.д</a:t>
          </a:r>
          <a:endParaRPr lang="ru-RU" sz="2000" dirty="0"/>
        </a:p>
      </dgm:t>
    </dgm:pt>
    <dgm:pt modelId="{2B70BF85-3255-45CC-AF20-22D9C5311AAC}" type="parTrans" cxnId="{7F80D229-1260-49AF-8052-4D677D4A86F2}">
      <dgm:prSet/>
      <dgm:spPr/>
      <dgm:t>
        <a:bodyPr/>
        <a:lstStyle/>
        <a:p>
          <a:endParaRPr lang="ru-RU" sz="2000"/>
        </a:p>
      </dgm:t>
    </dgm:pt>
    <dgm:pt modelId="{660AA2FB-6795-4667-9A18-15A0DBDADE45}" type="sibTrans" cxnId="{7F80D229-1260-49AF-8052-4D677D4A86F2}">
      <dgm:prSet/>
      <dgm:spPr/>
      <dgm:t>
        <a:bodyPr/>
        <a:lstStyle/>
        <a:p>
          <a:endParaRPr lang="ru-RU" sz="2000"/>
        </a:p>
      </dgm:t>
    </dgm:pt>
    <dgm:pt modelId="{CD14DFA0-460C-48BB-8C42-B55970802A3F}">
      <dgm:prSet phldrT="[Текст]" custT="1"/>
      <dgm:spPr/>
      <dgm:t>
        <a:bodyPr/>
        <a:lstStyle/>
        <a:p>
          <a:r>
            <a:rPr lang="ru-RU" sz="2000" dirty="0" err="1" smtClean="0"/>
            <a:t>загроза</a:t>
          </a:r>
          <a:r>
            <a:rPr lang="ru-RU" sz="2000" dirty="0" smtClean="0"/>
            <a:t> </a:t>
          </a:r>
          <a:r>
            <a:rPr lang="ru-RU" sz="2000" dirty="0" err="1" smtClean="0"/>
            <a:t>терористичного</a:t>
          </a:r>
          <a:r>
            <a:rPr lang="ru-RU" sz="2000" dirty="0" smtClean="0"/>
            <a:t> акту</a:t>
          </a:r>
          <a:endParaRPr lang="ru-RU" sz="2000" dirty="0"/>
        </a:p>
      </dgm:t>
    </dgm:pt>
    <dgm:pt modelId="{37CA31B5-6AD1-4CD4-8868-AF2AA513CE0E}" type="parTrans" cxnId="{17C74E4B-4AF8-44EA-BE7A-72084618573C}">
      <dgm:prSet/>
      <dgm:spPr/>
      <dgm:t>
        <a:bodyPr/>
        <a:lstStyle/>
        <a:p>
          <a:endParaRPr lang="ru-RU" sz="2000"/>
        </a:p>
      </dgm:t>
    </dgm:pt>
    <dgm:pt modelId="{1F919916-D94C-40F4-89CC-B57AEBF75896}" type="sibTrans" cxnId="{17C74E4B-4AF8-44EA-BE7A-72084618573C}">
      <dgm:prSet/>
      <dgm:spPr/>
      <dgm:t>
        <a:bodyPr/>
        <a:lstStyle/>
        <a:p>
          <a:endParaRPr lang="ru-RU" sz="2000"/>
        </a:p>
      </dgm:t>
    </dgm:pt>
    <dgm:pt modelId="{85C66E12-F422-496E-B74F-CE9F04EAF5FD}">
      <dgm:prSet custT="1"/>
      <dgm:spPr/>
      <dgm:t>
        <a:bodyPr/>
        <a:lstStyle/>
        <a:p>
          <a:r>
            <a:rPr lang="ru-RU" sz="2000" dirty="0" err="1" smtClean="0"/>
            <a:t>Зупинення</a:t>
          </a:r>
          <a:r>
            <a:rPr lang="ru-RU" sz="2000" dirty="0" smtClean="0"/>
            <a:t> </a:t>
          </a:r>
          <a:r>
            <a:rPr lang="ru-RU" sz="2000" dirty="0" err="1" smtClean="0"/>
            <a:t>виробництва</a:t>
          </a:r>
          <a:endParaRPr lang="ru-RU" sz="2000" dirty="0"/>
        </a:p>
      </dgm:t>
    </dgm:pt>
    <dgm:pt modelId="{545746E4-1B3A-4B9C-BB1F-1A2282D6CEDD}" type="parTrans" cxnId="{0AEAB28D-B8C5-4B23-A079-BB9C0008A1EF}">
      <dgm:prSet/>
      <dgm:spPr/>
      <dgm:t>
        <a:bodyPr/>
        <a:lstStyle/>
        <a:p>
          <a:endParaRPr lang="ru-RU" sz="2000"/>
        </a:p>
      </dgm:t>
    </dgm:pt>
    <dgm:pt modelId="{B10C813A-C47D-4A34-BCAB-E3C65684E1B9}" type="sibTrans" cxnId="{0AEAB28D-B8C5-4B23-A079-BB9C0008A1EF}">
      <dgm:prSet/>
      <dgm:spPr/>
      <dgm:t>
        <a:bodyPr/>
        <a:lstStyle/>
        <a:p>
          <a:endParaRPr lang="ru-RU" sz="2000"/>
        </a:p>
      </dgm:t>
    </dgm:pt>
    <dgm:pt modelId="{B4B1DC99-A31E-4015-91E8-F907A9AD8803}">
      <dgm:prSet custT="1"/>
      <dgm:spPr/>
      <dgm:t>
        <a:bodyPr/>
        <a:lstStyle/>
        <a:p>
          <a:r>
            <a:rPr lang="ru-RU" sz="2000" dirty="0" smtClean="0"/>
            <a:t>Страйк </a:t>
          </a:r>
          <a:r>
            <a:rPr lang="ru-RU" sz="2000" dirty="0" err="1" smtClean="0"/>
            <a:t>чи</a:t>
          </a:r>
          <a:r>
            <a:rPr lang="ru-RU" sz="2000" dirty="0" smtClean="0"/>
            <a:t> </a:t>
          </a:r>
          <a:r>
            <a:rPr lang="ru-RU" sz="2000" dirty="0" err="1" smtClean="0"/>
            <a:t>його</a:t>
          </a:r>
          <a:r>
            <a:rPr lang="ru-RU" sz="2000" dirty="0" smtClean="0"/>
            <a:t> </a:t>
          </a:r>
          <a:r>
            <a:rPr lang="ru-RU" sz="2000" dirty="0" err="1" smtClean="0"/>
            <a:t>загроза</a:t>
          </a:r>
          <a:endParaRPr lang="ru-RU" sz="2000" dirty="0"/>
        </a:p>
      </dgm:t>
    </dgm:pt>
    <dgm:pt modelId="{B600873E-69E8-46E1-921B-0FDA4ADADE07}" type="parTrans" cxnId="{58C17F28-5DBE-4A41-8225-31E1B225BBD6}">
      <dgm:prSet/>
      <dgm:spPr/>
      <dgm:t>
        <a:bodyPr/>
        <a:lstStyle/>
        <a:p>
          <a:endParaRPr lang="ru-RU" sz="2000"/>
        </a:p>
      </dgm:t>
    </dgm:pt>
    <dgm:pt modelId="{27A97FF3-ED35-4EB2-A702-5BC8E23A7B5C}" type="sibTrans" cxnId="{58C17F28-5DBE-4A41-8225-31E1B225BBD6}">
      <dgm:prSet/>
      <dgm:spPr/>
      <dgm:t>
        <a:bodyPr/>
        <a:lstStyle/>
        <a:p>
          <a:endParaRPr lang="ru-RU" sz="2000"/>
        </a:p>
      </dgm:t>
    </dgm:pt>
    <dgm:pt modelId="{B8E8B780-1C9C-4B44-B4CC-1446EFCE38FF}">
      <dgm:prSet custT="1"/>
      <dgm:spPr/>
      <dgm:t>
        <a:bodyPr/>
        <a:lstStyle/>
        <a:p>
          <a:r>
            <a:rPr lang="ru-RU" sz="2000" dirty="0" err="1" smtClean="0"/>
            <a:t>Витікання</a:t>
          </a:r>
          <a:r>
            <a:rPr lang="ru-RU" sz="2000" dirty="0" smtClean="0"/>
            <a:t> </a:t>
          </a:r>
          <a:r>
            <a:rPr lang="ru-RU" sz="2000" dirty="0" err="1" smtClean="0"/>
            <a:t>важливої</a:t>
          </a:r>
          <a:r>
            <a:rPr lang="ru-RU" sz="2000" dirty="0" smtClean="0"/>
            <a:t> </a:t>
          </a:r>
          <a:r>
            <a:rPr lang="ru-RU" sz="2000" dirty="0" err="1" smtClean="0"/>
            <a:t>конфіденційної</a:t>
          </a:r>
          <a:r>
            <a:rPr lang="ru-RU" sz="2000" dirty="0" smtClean="0"/>
            <a:t> </a:t>
          </a:r>
          <a:r>
            <a:rPr lang="ru-RU" sz="2000" dirty="0" err="1" smtClean="0"/>
            <a:t>інформації</a:t>
          </a:r>
          <a:endParaRPr lang="ru-RU" sz="2000" dirty="0"/>
        </a:p>
      </dgm:t>
    </dgm:pt>
    <dgm:pt modelId="{EFF66564-1103-4252-9BD1-49F09A68CE9D}" type="parTrans" cxnId="{C96EC758-7901-48E8-B2B3-B9540D3B67EA}">
      <dgm:prSet/>
      <dgm:spPr/>
      <dgm:t>
        <a:bodyPr/>
        <a:lstStyle/>
        <a:p>
          <a:endParaRPr lang="ru-RU" sz="2000"/>
        </a:p>
      </dgm:t>
    </dgm:pt>
    <dgm:pt modelId="{5F1818C4-2661-418F-854D-36C81C346B3F}" type="sibTrans" cxnId="{C96EC758-7901-48E8-B2B3-B9540D3B67EA}">
      <dgm:prSet/>
      <dgm:spPr/>
      <dgm:t>
        <a:bodyPr/>
        <a:lstStyle/>
        <a:p>
          <a:endParaRPr lang="ru-RU" sz="2000"/>
        </a:p>
      </dgm:t>
    </dgm:pt>
    <dgm:pt modelId="{D9B2CB23-F078-4DC0-A3C5-C6AE774AB7F5}">
      <dgm:prSet custT="1"/>
      <dgm:spPr/>
      <dgm:t>
        <a:bodyPr/>
        <a:lstStyle/>
        <a:p>
          <a:r>
            <a:rPr lang="ru-RU" sz="2000" dirty="0" err="1" smtClean="0"/>
            <a:t>Серйозний</a:t>
          </a:r>
          <a:r>
            <a:rPr lang="ru-RU" sz="2000" dirty="0" smtClean="0"/>
            <a:t> </a:t>
          </a:r>
          <a:r>
            <a:rPr lang="ru-RU" sz="2000" dirty="0" err="1" smtClean="0"/>
            <a:t>нещасний</a:t>
          </a:r>
          <a:r>
            <a:rPr lang="ru-RU" sz="2000" dirty="0" smtClean="0"/>
            <a:t> </a:t>
          </a:r>
          <a:r>
            <a:rPr lang="ru-RU" sz="2000" dirty="0" err="1" smtClean="0"/>
            <a:t>випадок</a:t>
          </a:r>
          <a:endParaRPr lang="ru-RU" sz="2000" dirty="0"/>
        </a:p>
      </dgm:t>
    </dgm:pt>
    <dgm:pt modelId="{65531BF9-E43E-42D3-98DE-A2BABE5555FC}" type="parTrans" cxnId="{1643CBCF-4B3C-4F7A-9A90-22E3EC3DC6F0}">
      <dgm:prSet/>
      <dgm:spPr/>
      <dgm:t>
        <a:bodyPr/>
        <a:lstStyle/>
        <a:p>
          <a:endParaRPr lang="ru-RU" sz="2000"/>
        </a:p>
      </dgm:t>
    </dgm:pt>
    <dgm:pt modelId="{5C3966E8-9376-4E94-848E-95AC9E8CD164}" type="sibTrans" cxnId="{1643CBCF-4B3C-4F7A-9A90-22E3EC3DC6F0}">
      <dgm:prSet/>
      <dgm:spPr/>
      <dgm:t>
        <a:bodyPr/>
        <a:lstStyle/>
        <a:p>
          <a:endParaRPr lang="ru-RU" sz="2000"/>
        </a:p>
      </dgm:t>
    </dgm:pt>
    <dgm:pt modelId="{481C6BBF-8038-46D0-97D4-8EE81CE8E7A8}">
      <dgm:prSet custT="1"/>
      <dgm:spPr/>
      <dgm:t>
        <a:bodyPr/>
        <a:lstStyle/>
        <a:p>
          <a:r>
            <a:rPr lang="ru-RU" sz="2000" dirty="0" smtClean="0"/>
            <a:t>Утрата </a:t>
          </a:r>
          <a:r>
            <a:rPr lang="ru-RU" sz="2000" dirty="0" err="1" smtClean="0"/>
            <a:t>значущого</a:t>
          </a:r>
          <a:r>
            <a:rPr lang="ru-RU" sz="2000" dirty="0" smtClean="0"/>
            <a:t> </a:t>
          </a:r>
          <a:r>
            <a:rPr lang="ru-RU" sz="2000" dirty="0" err="1" smtClean="0"/>
            <a:t>споживача</a:t>
          </a:r>
          <a:r>
            <a:rPr lang="ru-RU" sz="2000" dirty="0" smtClean="0"/>
            <a:t> </a:t>
          </a:r>
          <a:r>
            <a:rPr lang="ru-RU" sz="2000" dirty="0" err="1" smtClean="0"/>
            <a:t>чи</a:t>
          </a:r>
          <a:r>
            <a:rPr lang="ru-RU" sz="2000" dirty="0" smtClean="0"/>
            <a:t> ринку</a:t>
          </a:r>
          <a:endParaRPr lang="ru-RU" sz="2000" dirty="0"/>
        </a:p>
      </dgm:t>
    </dgm:pt>
    <dgm:pt modelId="{1E790B29-049C-4A39-A5BD-157601B977FE}" type="parTrans" cxnId="{B2DCB6CC-27C2-4FBD-854F-9FF48327D2EB}">
      <dgm:prSet/>
      <dgm:spPr/>
      <dgm:t>
        <a:bodyPr/>
        <a:lstStyle/>
        <a:p>
          <a:endParaRPr lang="ru-RU" sz="2000"/>
        </a:p>
      </dgm:t>
    </dgm:pt>
    <dgm:pt modelId="{FDC1AED6-963B-4BDD-9A56-E53E7FA1D9D1}" type="sibTrans" cxnId="{B2DCB6CC-27C2-4FBD-854F-9FF48327D2EB}">
      <dgm:prSet/>
      <dgm:spPr/>
      <dgm:t>
        <a:bodyPr/>
        <a:lstStyle/>
        <a:p>
          <a:endParaRPr lang="ru-RU" sz="2000"/>
        </a:p>
      </dgm:t>
    </dgm:pt>
    <dgm:pt modelId="{7A6D96FB-B64B-4EC7-8705-5345F1CD5C28}">
      <dgm:prSet custT="1"/>
      <dgm:spPr/>
      <dgm:t>
        <a:bodyPr/>
        <a:lstStyle/>
        <a:p>
          <a:r>
            <a:rPr lang="ru-RU" sz="2000" dirty="0" smtClean="0"/>
            <a:t>Утрата </a:t>
          </a:r>
          <a:r>
            <a:rPr lang="ru-RU" sz="2000" dirty="0" err="1" smtClean="0"/>
            <a:t>фінансової</a:t>
          </a:r>
          <a:r>
            <a:rPr lang="ru-RU" sz="2000" dirty="0" smtClean="0"/>
            <a:t> </a:t>
          </a:r>
          <a:r>
            <a:rPr lang="ru-RU" sz="2000" dirty="0" err="1" smtClean="0"/>
            <a:t>підтримки</a:t>
          </a:r>
          <a:endParaRPr lang="ru-RU" sz="2000" dirty="0"/>
        </a:p>
      </dgm:t>
    </dgm:pt>
    <dgm:pt modelId="{19D55BBB-E9C8-4364-A33B-143C5F8F7ACD}" type="parTrans" cxnId="{6759C787-03C6-469C-A59A-6328F67AD782}">
      <dgm:prSet/>
      <dgm:spPr/>
      <dgm:t>
        <a:bodyPr/>
        <a:lstStyle/>
        <a:p>
          <a:endParaRPr lang="ru-RU" sz="2000"/>
        </a:p>
      </dgm:t>
    </dgm:pt>
    <dgm:pt modelId="{68B2F887-AE9C-49FD-8B85-0977C25BFFF5}" type="sibTrans" cxnId="{6759C787-03C6-469C-A59A-6328F67AD782}">
      <dgm:prSet/>
      <dgm:spPr/>
      <dgm:t>
        <a:bodyPr/>
        <a:lstStyle/>
        <a:p>
          <a:endParaRPr lang="ru-RU" sz="2000"/>
        </a:p>
      </dgm:t>
    </dgm:pt>
    <dgm:pt modelId="{3C8E5585-5693-4589-9964-4B08C89B28D9}">
      <dgm:prSet custT="1"/>
      <dgm:spPr/>
      <dgm:t>
        <a:bodyPr/>
        <a:lstStyle/>
        <a:p>
          <a:r>
            <a:rPr lang="ru-RU" sz="2000" dirty="0" err="1" smtClean="0"/>
            <a:t>Негативні</a:t>
          </a:r>
          <a:r>
            <a:rPr lang="ru-RU" sz="2000" dirty="0" smtClean="0"/>
            <a:t> </a:t>
          </a:r>
          <a:r>
            <a:rPr lang="ru-RU" sz="2000" dirty="0" err="1" smtClean="0"/>
            <a:t>зміни</a:t>
          </a:r>
          <a:r>
            <a:rPr lang="ru-RU" sz="2000" dirty="0" smtClean="0"/>
            <a:t> державного </a:t>
          </a:r>
          <a:r>
            <a:rPr lang="ru-RU" sz="2000" dirty="0" err="1" smtClean="0"/>
            <a:t>регулювання</a:t>
          </a:r>
          <a:r>
            <a:rPr lang="ru-RU" sz="2000" dirty="0" smtClean="0"/>
            <a:t>; </a:t>
          </a:r>
          <a:r>
            <a:rPr lang="ru-RU" sz="2000" dirty="0" err="1" smtClean="0"/>
            <a:t>значний</a:t>
          </a:r>
          <a:r>
            <a:rPr lang="ru-RU" sz="2000" dirty="0" smtClean="0"/>
            <a:t> дефект товару, </a:t>
          </a:r>
          <a:r>
            <a:rPr lang="ru-RU" sz="2000" dirty="0" err="1" smtClean="0"/>
            <a:t>що</a:t>
          </a:r>
          <a:r>
            <a:rPr lang="ru-RU" sz="2000" dirty="0" smtClean="0"/>
            <a:t> </a:t>
          </a:r>
          <a:r>
            <a:rPr lang="ru-RU" sz="2000" dirty="0" err="1" smtClean="0"/>
            <a:t>потребує</a:t>
          </a:r>
          <a:r>
            <a:rPr lang="ru-RU" sz="2000" dirty="0" smtClean="0"/>
            <a:t> </a:t>
          </a:r>
          <a:r>
            <a:rPr lang="ru-RU" sz="2000" dirty="0" err="1" smtClean="0"/>
            <a:t>відкликання</a:t>
          </a:r>
          <a:r>
            <a:rPr lang="ru-RU" sz="2000" dirty="0" smtClean="0"/>
            <a:t> </a:t>
          </a:r>
          <a:r>
            <a:rPr lang="ru-RU" sz="2000" dirty="0" err="1" smtClean="0"/>
            <a:t>його</a:t>
          </a:r>
          <a:r>
            <a:rPr lang="ru-RU" sz="2000" dirty="0" smtClean="0"/>
            <a:t> з ринку</a:t>
          </a:r>
          <a:endParaRPr lang="ru-RU" sz="2000" dirty="0"/>
        </a:p>
      </dgm:t>
    </dgm:pt>
    <dgm:pt modelId="{B05D7ECF-12F4-4A33-B4B9-F10BBA2A2428}" type="parTrans" cxnId="{1FEAB74D-F5C5-470B-AE17-D69F6E5BF57D}">
      <dgm:prSet/>
      <dgm:spPr/>
      <dgm:t>
        <a:bodyPr/>
        <a:lstStyle/>
        <a:p>
          <a:endParaRPr lang="ru-RU" sz="2000"/>
        </a:p>
      </dgm:t>
    </dgm:pt>
    <dgm:pt modelId="{F4CA3B02-DFFE-4A42-AE43-E68060DC0C01}" type="sibTrans" cxnId="{1FEAB74D-F5C5-470B-AE17-D69F6E5BF57D}">
      <dgm:prSet/>
      <dgm:spPr/>
      <dgm:t>
        <a:bodyPr/>
        <a:lstStyle/>
        <a:p>
          <a:endParaRPr lang="ru-RU" sz="2000"/>
        </a:p>
      </dgm:t>
    </dgm:pt>
    <dgm:pt modelId="{CA25E120-7B7E-4D77-812E-5E89625CD2DE}" type="pres">
      <dgm:prSet presAssocID="{F01ABBCD-C782-4414-AD4B-28AB354064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A1116A-9C0D-413D-8306-FB46BD32750C}" type="pres">
      <dgm:prSet presAssocID="{CEA0F84A-5439-4A98-9FDD-337FF90F64BB}" presName="hierRoot1" presStyleCnt="0">
        <dgm:presLayoutVars>
          <dgm:hierBranch val="init"/>
        </dgm:presLayoutVars>
      </dgm:prSet>
      <dgm:spPr/>
    </dgm:pt>
    <dgm:pt modelId="{B27FB950-60D2-4CAC-B4C6-2E327622B03C}" type="pres">
      <dgm:prSet presAssocID="{CEA0F84A-5439-4A98-9FDD-337FF90F64BB}" presName="rootComposite1" presStyleCnt="0"/>
      <dgm:spPr/>
    </dgm:pt>
    <dgm:pt modelId="{724B3DF8-9763-4060-866A-FE41D1E512C6}" type="pres">
      <dgm:prSet presAssocID="{CEA0F84A-5439-4A98-9FDD-337FF90F64BB}" presName="rootText1" presStyleLbl="node0" presStyleIdx="0" presStyleCnt="1" custScaleX="215500" custScaleY="240167" custLinFactX="-92354" custLinFactNeighborX="-100000" custLinFactNeighborY="14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9E2738-D4DF-4468-8F39-A88550DBB040}" type="pres">
      <dgm:prSet presAssocID="{CEA0F84A-5439-4A98-9FDD-337FF90F64BB}" presName="rootConnector1" presStyleLbl="node1" presStyleIdx="0" presStyleCnt="0"/>
      <dgm:spPr/>
    </dgm:pt>
    <dgm:pt modelId="{25E59846-D6AA-4FA7-8DBF-A15E3322574D}" type="pres">
      <dgm:prSet presAssocID="{CEA0F84A-5439-4A98-9FDD-337FF90F64BB}" presName="hierChild2" presStyleCnt="0"/>
      <dgm:spPr/>
    </dgm:pt>
    <dgm:pt modelId="{A5B12F0F-8738-4ACE-AC41-EED32DA87740}" type="pres">
      <dgm:prSet presAssocID="{DF228947-00CF-4B55-8572-89C90606FDFC}" presName="Name64" presStyleLbl="parChTrans1D2" presStyleIdx="0" presStyleCnt="10"/>
      <dgm:spPr/>
    </dgm:pt>
    <dgm:pt modelId="{CDB90344-FBD4-4F1D-80D9-82C101589A3E}" type="pres">
      <dgm:prSet presAssocID="{090DEBAC-F0DB-461E-B1FB-032688E6F2DF}" presName="hierRoot2" presStyleCnt="0">
        <dgm:presLayoutVars>
          <dgm:hierBranch val="init"/>
        </dgm:presLayoutVars>
      </dgm:prSet>
      <dgm:spPr/>
    </dgm:pt>
    <dgm:pt modelId="{DF1837CF-B861-41F3-BF7D-7E776B1E01EE}" type="pres">
      <dgm:prSet presAssocID="{090DEBAC-F0DB-461E-B1FB-032688E6F2DF}" presName="rootComposite" presStyleCnt="0"/>
      <dgm:spPr/>
    </dgm:pt>
    <dgm:pt modelId="{9E7D2172-E436-4BB7-B425-1962B3B4FA84}" type="pres">
      <dgm:prSet presAssocID="{090DEBAC-F0DB-461E-B1FB-032688E6F2DF}" presName="rootText" presStyleLbl="node2" presStyleIdx="0" presStyleCnt="10" custScaleX="542920" custScaleY="217896" custLinFactNeighborX="-8308" custLinFactNeighborY="-88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766C8-7687-4E2B-9E4B-7D330FCC5FE7}" type="pres">
      <dgm:prSet presAssocID="{090DEBAC-F0DB-461E-B1FB-032688E6F2DF}" presName="rootConnector" presStyleLbl="node2" presStyleIdx="0" presStyleCnt="10"/>
      <dgm:spPr/>
    </dgm:pt>
    <dgm:pt modelId="{B74BD1B3-B307-4496-991C-F69D48F45507}" type="pres">
      <dgm:prSet presAssocID="{090DEBAC-F0DB-461E-B1FB-032688E6F2DF}" presName="hierChild4" presStyleCnt="0"/>
      <dgm:spPr/>
    </dgm:pt>
    <dgm:pt modelId="{D70B21F6-F3DD-4455-9958-E9FB243E4FEA}" type="pres">
      <dgm:prSet presAssocID="{090DEBAC-F0DB-461E-B1FB-032688E6F2DF}" presName="hierChild5" presStyleCnt="0"/>
      <dgm:spPr/>
    </dgm:pt>
    <dgm:pt modelId="{B561EFF7-740A-4D8A-AA81-A47AF8C3B32B}" type="pres">
      <dgm:prSet presAssocID="{545746E4-1B3A-4B9C-BB1F-1A2282D6CEDD}" presName="Name64" presStyleLbl="parChTrans1D2" presStyleIdx="1" presStyleCnt="10"/>
      <dgm:spPr/>
    </dgm:pt>
    <dgm:pt modelId="{5B44466D-103A-4317-BF1F-7BB93AB8234F}" type="pres">
      <dgm:prSet presAssocID="{85C66E12-F422-496E-B74F-CE9F04EAF5FD}" presName="hierRoot2" presStyleCnt="0">
        <dgm:presLayoutVars>
          <dgm:hierBranch val="init"/>
        </dgm:presLayoutVars>
      </dgm:prSet>
      <dgm:spPr/>
    </dgm:pt>
    <dgm:pt modelId="{C63EA14B-6A82-4924-B716-07A29BD639ED}" type="pres">
      <dgm:prSet presAssocID="{85C66E12-F422-496E-B74F-CE9F04EAF5FD}" presName="rootComposite" presStyleCnt="0"/>
      <dgm:spPr/>
    </dgm:pt>
    <dgm:pt modelId="{BC53E160-6BC3-4069-BFEC-00F840FEE57F}" type="pres">
      <dgm:prSet presAssocID="{85C66E12-F422-496E-B74F-CE9F04EAF5FD}" presName="rootText" presStyleLbl="node2" presStyleIdx="1" presStyleCnt="10" custScaleX="544019" custLinFactNeighborX="-11610" custLinFactNeighborY="-66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733906-95CD-4355-BF2F-8D77AF66CAE4}" type="pres">
      <dgm:prSet presAssocID="{85C66E12-F422-496E-B74F-CE9F04EAF5FD}" presName="rootConnector" presStyleLbl="node2" presStyleIdx="1" presStyleCnt="10"/>
      <dgm:spPr/>
    </dgm:pt>
    <dgm:pt modelId="{76AF10E9-06B6-4AEA-95E4-0763C698DAD0}" type="pres">
      <dgm:prSet presAssocID="{85C66E12-F422-496E-B74F-CE9F04EAF5FD}" presName="hierChild4" presStyleCnt="0"/>
      <dgm:spPr/>
    </dgm:pt>
    <dgm:pt modelId="{0185B94A-3436-48BE-925F-79FBA2A1A3FB}" type="pres">
      <dgm:prSet presAssocID="{85C66E12-F422-496E-B74F-CE9F04EAF5FD}" presName="hierChild5" presStyleCnt="0"/>
      <dgm:spPr/>
    </dgm:pt>
    <dgm:pt modelId="{361B5478-5EC7-426B-AB9D-110230CF9ADE}" type="pres">
      <dgm:prSet presAssocID="{B600873E-69E8-46E1-921B-0FDA4ADADE07}" presName="Name64" presStyleLbl="parChTrans1D2" presStyleIdx="2" presStyleCnt="10"/>
      <dgm:spPr/>
    </dgm:pt>
    <dgm:pt modelId="{F32A5408-AD4B-46EA-9A3B-870F2EA38DEA}" type="pres">
      <dgm:prSet presAssocID="{B4B1DC99-A31E-4015-91E8-F907A9AD8803}" presName="hierRoot2" presStyleCnt="0">
        <dgm:presLayoutVars>
          <dgm:hierBranch val="init"/>
        </dgm:presLayoutVars>
      </dgm:prSet>
      <dgm:spPr/>
    </dgm:pt>
    <dgm:pt modelId="{5DE66037-9B80-4A39-9CA3-1FF41FDCA895}" type="pres">
      <dgm:prSet presAssocID="{B4B1DC99-A31E-4015-91E8-F907A9AD8803}" presName="rootComposite" presStyleCnt="0"/>
      <dgm:spPr/>
    </dgm:pt>
    <dgm:pt modelId="{703F5CF2-A7A0-4FDA-83CF-ABA552B6F3B6}" type="pres">
      <dgm:prSet presAssocID="{B4B1DC99-A31E-4015-91E8-F907A9AD8803}" presName="rootText" presStyleLbl="node2" presStyleIdx="2" presStyleCnt="10" custScaleX="535341" custLinFactNeighborX="-5538" custLinFactNeighborY="-68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246D13-C5EC-42E2-B0C7-9A08149F8B72}" type="pres">
      <dgm:prSet presAssocID="{B4B1DC99-A31E-4015-91E8-F907A9AD8803}" presName="rootConnector" presStyleLbl="node2" presStyleIdx="2" presStyleCnt="10"/>
      <dgm:spPr/>
    </dgm:pt>
    <dgm:pt modelId="{3FCB49DD-133C-40EF-B365-4F4209EFBDD7}" type="pres">
      <dgm:prSet presAssocID="{B4B1DC99-A31E-4015-91E8-F907A9AD8803}" presName="hierChild4" presStyleCnt="0"/>
      <dgm:spPr/>
    </dgm:pt>
    <dgm:pt modelId="{E4EFAFC7-6D8A-4698-ABD4-0A0DBAF52A55}" type="pres">
      <dgm:prSet presAssocID="{B4B1DC99-A31E-4015-91E8-F907A9AD8803}" presName="hierChild5" presStyleCnt="0"/>
      <dgm:spPr/>
    </dgm:pt>
    <dgm:pt modelId="{54BEFA0F-527A-4B91-A98E-2C24F97C2C99}" type="pres">
      <dgm:prSet presAssocID="{EFF66564-1103-4252-9BD1-49F09A68CE9D}" presName="Name64" presStyleLbl="parChTrans1D2" presStyleIdx="3" presStyleCnt="10"/>
      <dgm:spPr/>
    </dgm:pt>
    <dgm:pt modelId="{AA954566-AEA2-4A52-A557-87C3527AF95F}" type="pres">
      <dgm:prSet presAssocID="{B8E8B780-1C9C-4B44-B4CC-1446EFCE38FF}" presName="hierRoot2" presStyleCnt="0">
        <dgm:presLayoutVars>
          <dgm:hierBranch val="init"/>
        </dgm:presLayoutVars>
      </dgm:prSet>
      <dgm:spPr/>
    </dgm:pt>
    <dgm:pt modelId="{1E660D76-B427-46AB-B06A-37701BCC9A6A}" type="pres">
      <dgm:prSet presAssocID="{B8E8B780-1C9C-4B44-B4CC-1446EFCE38FF}" presName="rootComposite" presStyleCnt="0"/>
      <dgm:spPr/>
    </dgm:pt>
    <dgm:pt modelId="{76907E70-860A-4D41-96EB-BEE4BF50D4AB}" type="pres">
      <dgm:prSet presAssocID="{B8E8B780-1C9C-4B44-B4CC-1446EFCE38FF}" presName="rootText" presStyleLbl="node2" presStyleIdx="3" presStyleCnt="10" custScaleX="547782" custLinFactNeighborX="-4846" custLinFactNeighborY="-54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69EFAE-3CFE-4F58-8703-F703AD4D4576}" type="pres">
      <dgm:prSet presAssocID="{B8E8B780-1C9C-4B44-B4CC-1446EFCE38FF}" presName="rootConnector" presStyleLbl="node2" presStyleIdx="3" presStyleCnt="10"/>
      <dgm:spPr/>
    </dgm:pt>
    <dgm:pt modelId="{096EF6C7-ECB1-47CF-8D0B-3143166D76A2}" type="pres">
      <dgm:prSet presAssocID="{B8E8B780-1C9C-4B44-B4CC-1446EFCE38FF}" presName="hierChild4" presStyleCnt="0"/>
      <dgm:spPr/>
    </dgm:pt>
    <dgm:pt modelId="{3C723375-2F39-44E5-A418-2CCA7F455AC9}" type="pres">
      <dgm:prSet presAssocID="{B8E8B780-1C9C-4B44-B4CC-1446EFCE38FF}" presName="hierChild5" presStyleCnt="0"/>
      <dgm:spPr/>
    </dgm:pt>
    <dgm:pt modelId="{7CFC8314-63D5-413B-A7A6-7B0D784DEA7A}" type="pres">
      <dgm:prSet presAssocID="{65531BF9-E43E-42D3-98DE-A2BABE5555FC}" presName="Name64" presStyleLbl="parChTrans1D2" presStyleIdx="4" presStyleCnt="10"/>
      <dgm:spPr/>
    </dgm:pt>
    <dgm:pt modelId="{D351A796-D247-45B6-8D9A-E91D469399D2}" type="pres">
      <dgm:prSet presAssocID="{D9B2CB23-F078-4DC0-A3C5-C6AE774AB7F5}" presName="hierRoot2" presStyleCnt="0">
        <dgm:presLayoutVars>
          <dgm:hierBranch val="init"/>
        </dgm:presLayoutVars>
      </dgm:prSet>
      <dgm:spPr/>
    </dgm:pt>
    <dgm:pt modelId="{8E156C7B-66C5-4AEE-8A5F-B7A831A5384A}" type="pres">
      <dgm:prSet presAssocID="{D9B2CB23-F078-4DC0-A3C5-C6AE774AB7F5}" presName="rootComposite" presStyleCnt="0"/>
      <dgm:spPr/>
    </dgm:pt>
    <dgm:pt modelId="{D4C53F4A-BC66-47EB-9119-AB6CF344CCCE}" type="pres">
      <dgm:prSet presAssocID="{D9B2CB23-F078-4DC0-A3C5-C6AE774AB7F5}" presName="rootText" presStyleLbl="node2" presStyleIdx="4" presStyleCnt="10" custScaleX="596784" custLinFactNeighborX="-4154" custLinFactNeighborY="-36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C8AD0C-8301-48F9-82AC-0E1CDA4BCD2E}" type="pres">
      <dgm:prSet presAssocID="{D9B2CB23-F078-4DC0-A3C5-C6AE774AB7F5}" presName="rootConnector" presStyleLbl="node2" presStyleIdx="4" presStyleCnt="10"/>
      <dgm:spPr/>
    </dgm:pt>
    <dgm:pt modelId="{2AC67E05-F687-4755-83A1-F6F0D70C5483}" type="pres">
      <dgm:prSet presAssocID="{D9B2CB23-F078-4DC0-A3C5-C6AE774AB7F5}" presName="hierChild4" presStyleCnt="0"/>
      <dgm:spPr/>
    </dgm:pt>
    <dgm:pt modelId="{A910CD8C-EAE0-48A1-9DF2-58B6740F73FC}" type="pres">
      <dgm:prSet presAssocID="{D9B2CB23-F078-4DC0-A3C5-C6AE774AB7F5}" presName="hierChild5" presStyleCnt="0"/>
      <dgm:spPr/>
    </dgm:pt>
    <dgm:pt modelId="{DC056C8E-C8C5-4725-9EC8-228757AD101C}" type="pres">
      <dgm:prSet presAssocID="{1E790B29-049C-4A39-A5BD-157601B977FE}" presName="Name64" presStyleLbl="parChTrans1D2" presStyleIdx="5" presStyleCnt="10"/>
      <dgm:spPr/>
    </dgm:pt>
    <dgm:pt modelId="{E43C49DB-2F9A-4B21-9DDE-1A84A9F9745F}" type="pres">
      <dgm:prSet presAssocID="{481C6BBF-8038-46D0-97D4-8EE81CE8E7A8}" presName="hierRoot2" presStyleCnt="0">
        <dgm:presLayoutVars>
          <dgm:hierBranch val="init"/>
        </dgm:presLayoutVars>
      </dgm:prSet>
      <dgm:spPr/>
    </dgm:pt>
    <dgm:pt modelId="{E15B1A24-8711-4F54-80C3-2434F3F9A76B}" type="pres">
      <dgm:prSet presAssocID="{481C6BBF-8038-46D0-97D4-8EE81CE8E7A8}" presName="rootComposite" presStyleCnt="0"/>
      <dgm:spPr/>
    </dgm:pt>
    <dgm:pt modelId="{E9FE8D19-1AE7-4388-8EAB-EDC8315F3CFA}" type="pres">
      <dgm:prSet presAssocID="{481C6BBF-8038-46D0-97D4-8EE81CE8E7A8}" presName="rootText" presStyleLbl="node2" presStyleIdx="5" presStyleCnt="10" custScaleX="561199" custLinFactNeighborX="-2456" custLinFactNeighborY="-23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81110D-C9FE-4EC4-93B9-44D56AFFE0FD}" type="pres">
      <dgm:prSet presAssocID="{481C6BBF-8038-46D0-97D4-8EE81CE8E7A8}" presName="rootConnector" presStyleLbl="node2" presStyleIdx="5" presStyleCnt="10"/>
      <dgm:spPr/>
    </dgm:pt>
    <dgm:pt modelId="{4C2406C9-B2AB-48C2-B493-8A1028423CBC}" type="pres">
      <dgm:prSet presAssocID="{481C6BBF-8038-46D0-97D4-8EE81CE8E7A8}" presName="hierChild4" presStyleCnt="0"/>
      <dgm:spPr/>
    </dgm:pt>
    <dgm:pt modelId="{F5CE29AC-E8BA-427F-B107-99ABDF993F08}" type="pres">
      <dgm:prSet presAssocID="{481C6BBF-8038-46D0-97D4-8EE81CE8E7A8}" presName="hierChild5" presStyleCnt="0"/>
      <dgm:spPr/>
    </dgm:pt>
    <dgm:pt modelId="{C0EB82FB-8AA4-48B1-ACC0-AC5609387328}" type="pres">
      <dgm:prSet presAssocID="{19D55BBB-E9C8-4364-A33B-143C5F8F7ACD}" presName="Name64" presStyleLbl="parChTrans1D2" presStyleIdx="6" presStyleCnt="10"/>
      <dgm:spPr/>
    </dgm:pt>
    <dgm:pt modelId="{A38DC4B4-604E-4D56-9FA6-17BE02362558}" type="pres">
      <dgm:prSet presAssocID="{7A6D96FB-B64B-4EC7-8705-5345F1CD5C28}" presName="hierRoot2" presStyleCnt="0">
        <dgm:presLayoutVars>
          <dgm:hierBranch val="init"/>
        </dgm:presLayoutVars>
      </dgm:prSet>
      <dgm:spPr/>
    </dgm:pt>
    <dgm:pt modelId="{D5368709-6492-485E-B166-6B8CF295C65D}" type="pres">
      <dgm:prSet presAssocID="{7A6D96FB-B64B-4EC7-8705-5345F1CD5C28}" presName="rootComposite" presStyleCnt="0"/>
      <dgm:spPr/>
    </dgm:pt>
    <dgm:pt modelId="{684FE322-D810-42BF-BA08-3CAE9AAF4497}" type="pres">
      <dgm:prSet presAssocID="{7A6D96FB-B64B-4EC7-8705-5345F1CD5C28}" presName="rootText" presStyleLbl="node2" presStyleIdx="6" presStyleCnt="10" custScaleX="633148" custLinFactNeighborX="-10467" custLinFactNeighborY="-16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A9CF38-4C1B-43BE-98D5-ACC68517C075}" type="pres">
      <dgm:prSet presAssocID="{7A6D96FB-B64B-4EC7-8705-5345F1CD5C28}" presName="rootConnector" presStyleLbl="node2" presStyleIdx="6" presStyleCnt="10"/>
      <dgm:spPr/>
    </dgm:pt>
    <dgm:pt modelId="{043E2E81-C1B3-4CE5-9CDF-9F03C6BF248A}" type="pres">
      <dgm:prSet presAssocID="{7A6D96FB-B64B-4EC7-8705-5345F1CD5C28}" presName="hierChild4" presStyleCnt="0"/>
      <dgm:spPr/>
    </dgm:pt>
    <dgm:pt modelId="{23B411BD-6CC9-47BB-BF0E-7BAF330D85AF}" type="pres">
      <dgm:prSet presAssocID="{7A6D96FB-B64B-4EC7-8705-5345F1CD5C28}" presName="hierChild5" presStyleCnt="0"/>
      <dgm:spPr/>
    </dgm:pt>
    <dgm:pt modelId="{D91B6384-1C9D-428F-BFAD-BC8272C253EB}" type="pres">
      <dgm:prSet presAssocID="{B05D7ECF-12F4-4A33-B4B9-F10BBA2A2428}" presName="Name64" presStyleLbl="parChTrans1D2" presStyleIdx="7" presStyleCnt="10"/>
      <dgm:spPr/>
    </dgm:pt>
    <dgm:pt modelId="{9430BB4A-60A1-46AF-8C91-F07649B14542}" type="pres">
      <dgm:prSet presAssocID="{3C8E5585-5693-4589-9964-4B08C89B28D9}" presName="hierRoot2" presStyleCnt="0">
        <dgm:presLayoutVars>
          <dgm:hierBranch val="init"/>
        </dgm:presLayoutVars>
      </dgm:prSet>
      <dgm:spPr/>
    </dgm:pt>
    <dgm:pt modelId="{58B3661D-57E5-4E69-9801-70F510248A83}" type="pres">
      <dgm:prSet presAssocID="{3C8E5585-5693-4589-9964-4B08C89B28D9}" presName="rootComposite" presStyleCnt="0"/>
      <dgm:spPr/>
    </dgm:pt>
    <dgm:pt modelId="{56186E1F-713E-4A3B-9C70-45BE061B0C73}" type="pres">
      <dgm:prSet presAssocID="{3C8E5585-5693-4589-9964-4B08C89B28D9}" presName="rootText" presStyleLbl="node2" presStyleIdx="7" presStyleCnt="10" custScaleX="667430" custScaleY="166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CBC90A-D880-4E44-90CD-69AD22C19CE2}" type="pres">
      <dgm:prSet presAssocID="{3C8E5585-5693-4589-9964-4B08C89B28D9}" presName="rootConnector" presStyleLbl="node2" presStyleIdx="7" presStyleCnt="10"/>
      <dgm:spPr/>
    </dgm:pt>
    <dgm:pt modelId="{CC005CF3-0ACF-43C5-83FF-14C495CEBE95}" type="pres">
      <dgm:prSet presAssocID="{3C8E5585-5693-4589-9964-4B08C89B28D9}" presName="hierChild4" presStyleCnt="0"/>
      <dgm:spPr/>
    </dgm:pt>
    <dgm:pt modelId="{DE0357A8-D7A1-48C2-8B7A-618D38175449}" type="pres">
      <dgm:prSet presAssocID="{3C8E5585-5693-4589-9964-4B08C89B28D9}" presName="hierChild5" presStyleCnt="0"/>
      <dgm:spPr/>
    </dgm:pt>
    <dgm:pt modelId="{A24CA86C-AC2B-46E8-9D8B-C57B2C5154C8}" type="pres">
      <dgm:prSet presAssocID="{2B70BF85-3255-45CC-AF20-22D9C5311AAC}" presName="Name64" presStyleLbl="parChTrans1D2" presStyleIdx="8" presStyleCnt="10"/>
      <dgm:spPr/>
    </dgm:pt>
    <dgm:pt modelId="{F5D76056-C628-4C19-936A-0E36E0C643C3}" type="pres">
      <dgm:prSet presAssocID="{CBDE968E-0F79-4F7F-BFF6-ADC025CC01F1}" presName="hierRoot2" presStyleCnt="0">
        <dgm:presLayoutVars>
          <dgm:hierBranch val="init"/>
        </dgm:presLayoutVars>
      </dgm:prSet>
      <dgm:spPr/>
    </dgm:pt>
    <dgm:pt modelId="{602D4802-94C3-456D-8CE1-1FC17B0B85DB}" type="pres">
      <dgm:prSet presAssocID="{CBDE968E-0F79-4F7F-BFF6-ADC025CC01F1}" presName="rootComposite" presStyleCnt="0"/>
      <dgm:spPr/>
    </dgm:pt>
    <dgm:pt modelId="{E92C3A94-DDEF-4D17-A54F-FDFC45F1E89B}" type="pres">
      <dgm:prSet presAssocID="{CBDE968E-0F79-4F7F-BFF6-ADC025CC01F1}" presName="rootText" presStyleLbl="node2" presStyleIdx="8" presStyleCnt="10" custScaleX="678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B911A-650F-42E9-A5FC-20036A043821}" type="pres">
      <dgm:prSet presAssocID="{CBDE968E-0F79-4F7F-BFF6-ADC025CC01F1}" presName="rootConnector" presStyleLbl="node2" presStyleIdx="8" presStyleCnt="10"/>
      <dgm:spPr/>
    </dgm:pt>
    <dgm:pt modelId="{8CCE308F-584A-45B7-91C7-012101C4FA19}" type="pres">
      <dgm:prSet presAssocID="{CBDE968E-0F79-4F7F-BFF6-ADC025CC01F1}" presName="hierChild4" presStyleCnt="0"/>
      <dgm:spPr/>
    </dgm:pt>
    <dgm:pt modelId="{0C84B979-FEA2-48EF-AB8B-C55A53187A88}" type="pres">
      <dgm:prSet presAssocID="{CBDE968E-0F79-4F7F-BFF6-ADC025CC01F1}" presName="hierChild5" presStyleCnt="0"/>
      <dgm:spPr/>
    </dgm:pt>
    <dgm:pt modelId="{7CFB649C-1229-469E-9191-6FE9AA87300C}" type="pres">
      <dgm:prSet presAssocID="{37CA31B5-6AD1-4CD4-8868-AF2AA513CE0E}" presName="Name64" presStyleLbl="parChTrans1D2" presStyleIdx="9" presStyleCnt="10"/>
      <dgm:spPr/>
    </dgm:pt>
    <dgm:pt modelId="{3C515263-F931-4A14-B1B1-C8D373F73F81}" type="pres">
      <dgm:prSet presAssocID="{CD14DFA0-460C-48BB-8C42-B55970802A3F}" presName="hierRoot2" presStyleCnt="0">
        <dgm:presLayoutVars>
          <dgm:hierBranch val="init"/>
        </dgm:presLayoutVars>
      </dgm:prSet>
      <dgm:spPr/>
    </dgm:pt>
    <dgm:pt modelId="{78BD7CFC-D01E-4320-AE4B-614BF8CAC8CF}" type="pres">
      <dgm:prSet presAssocID="{CD14DFA0-460C-48BB-8C42-B55970802A3F}" presName="rootComposite" presStyleCnt="0"/>
      <dgm:spPr/>
    </dgm:pt>
    <dgm:pt modelId="{B7CF701E-2593-41D2-8C02-549E052C54BC}" type="pres">
      <dgm:prSet presAssocID="{CD14DFA0-460C-48BB-8C42-B55970802A3F}" presName="rootText" presStyleLbl="node2" presStyleIdx="9" presStyleCnt="10" custScaleX="612001" custLinFactNeighborX="3690" custLinFactNeighborY="7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2CD0E-185F-4762-84A5-D55994AEB9E9}" type="pres">
      <dgm:prSet presAssocID="{CD14DFA0-460C-48BB-8C42-B55970802A3F}" presName="rootConnector" presStyleLbl="node2" presStyleIdx="9" presStyleCnt="10"/>
      <dgm:spPr/>
    </dgm:pt>
    <dgm:pt modelId="{F27E59FF-AB36-4CA4-A21B-0A41447802C5}" type="pres">
      <dgm:prSet presAssocID="{CD14DFA0-460C-48BB-8C42-B55970802A3F}" presName="hierChild4" presStyleCnt="0"/>
      <dgm:spPr/>
    </dgm:pt>
    <dgm:pt modelId="{74691914-0077-42E1-9020-91CE40BE6EFA}" type="pres">
      <dgm:prSet presAssocID="{CD14DFA0-460C-48BB-8C42-B55970802A3F}" presName="hierChild5" presStyleCnt="0"/>
      <dgm:spPr/>
    </dgm:pt>
    <dgm:pt modelId="{2F635A98-18E7-45C5-86F8-F3FB85F7B148}" type="pres">
      <dgm:prSet presAssocID="{CEA0F84A-5439-4A98-9FDD-337FF90F64BB}" presName="hierChild3" presStyleCnt="0"/>
      <dgm:spPr/>
    </dgm:pt>
  </dgm:ptLst>
  <dgm:cxnLst>
    <dgm:cxn modelId="{0E6097BE-AB06-445E-BE74-D161234D8463}" type="presOf" srcId="{CD14DFA0-460C-48BB-8C42-B55970802A3F}" destId="{B7CF701E-2593-41D2-8C02-549E052C54BC}" srcOrd="0" destOrd="0" presId="urn:microsoft.com/office/officeart/2009/3/layout/HorizontalOrganizationChart"/>
    <dgm:cxn modelId="{1FEAB74D-F5C5-470B-AE17-D69F6E5BF57D}" srcId="{CEA0F84A-5439-4A98-9FDD-337FF90F64BB}" destId="{3C8E5585-5693-4589-9964-4B08C89B28D9}" srcOrd="7" destOrd="0" parTransId="{B05D7ECF-12F4-4A33-B4B9-F10BBA2A2428}" sibTransId="{F4CA3B02-DFFE-4A42-AE43-E68060DC0C01}"/>
    <dgm:cxn modelId="{4A669A82-CFAC-44A6-87E0-8B9DAE4E61F4}" type="presOf" srcId="{B05D7ECF-12F4-4A33-B4B9-F10BBA2A2428}" destId="{D91B6384-1C9D-428F-BFAD-BC8272C253EB}" srcOrd="0" destOrd="0" presId="urn:microsoft.com/office/officeart/2009/3/layout/HorizontalOrganizationChart"/>
    <dgm:cxn modelId="{B2DCB6CC-27C2-4FBD-854F-9FF48327D2EB}" srcId="{CEA0F84A-5439-4A98-9FDD-337FF90F64BB}" destId="{481C6BBF-8038-46D0-97D4-8EE81CE8E7A8}" srcOrd="5" destOrd="0" parTransId="{1E790B29-049C-4A39-A5BD-157601B977FE}" sibTransId="{FDC1AED6-963B-4BDD-9A56-E53E7FA1D9D1}"/>
    <dgm:cxn modelId="{56FA3E84-A086-4D80-9B12-9D0A271E69AA}" type="presOf" srcId="{090DEBAC-F0DB-461E-B1FB-032688E6F2DF}" destId="{9E7D2172-E436-4BB7-B425-1962B3B4FA84}" srcOrd="0" destOrd="0" presId="urn:microsoft.com/office/officeart/2009/3/layout/HorizontalOrganizationChart"/>
    <dgm:cxn modelId="{4D166BF2-8C45-458A-929D-2D9A179C3CA8}" type="presOf" srcId="{CBDE968E-0F79-4F7F-BFF6-ADC025CC01F1}" destId="{BBAB911A-650F-42E9-A5FC-20036A043821}" srcOrd="1" destOrd="0" presId="urn:microsoft.com/office/officeart/2009/3/layout/HorizontalOrganizationChart"/>
    <dgm:cxn modelId="{4C8FA2E8-716D-4980-9021-F10EE01944EB}" srcId="{CEA0F84A-5439-4A98-9FDD-337FF90F64BB}" destId="{090DEBAC-F0DB-461E-B1FB-032688E6F2DF}" srcOrd="0" destOrd="0" parTransId="{DF228947-00CF-4B55-8572-89C90606FDFC}" sibTransId="{85786853-7B1F-4AB6-9F39-0ABB0E319766}"/>
    <dgm:cxn modelId="{0788C194-9E64-4BE1-BFCC-4FA65A92CBC4}" type="presOf" srcId="{37CA31B5-6AD1-4CD4-8868-AF2AA513CE0E}" destId="{7CFB649C-1229-469E-9191-6FE9AA87300C}" srcOrd="0" destOrd="0" presId="urn:microsoft.com/office/officeart/2009/3/layout/HorizontalOrganizationChart"/>
    <dgm:cxn modelId="{F79BEFC4-D01D-4118-824D-DC25FECC0E2D}" type="presOf" srcId="{545746E4-1B3A-4B9C-BB1F-1A2282D6CEDD}" destId="{B561EFF7-740A-4D8A-AA81-A47AF8C3B32B}" srcOrd="0" destOrd="0" presId="urn:microsoft.com/office/officeart/2009/3/layout/HorizontalOrganizationChart"/>
    <dgm:cxn modelId="{202CDE41-D272-4DF5-8FA9-385B3A54FBA7}" srcId="{F01ABBCD-C782-4414-AD4B-28AB35406469}" destId="{CEA0F84A-5439-4A98-9FDD-337FF90F64BB}" srcOrd="0" destOrd="0" parTransId="{D3598A86-DE39-4ACA-A255-6E8CCBC54B66}" sibTransId="{CE103C2D-D3FD-4137-8BB2-0B9021C64BF8}"/>
    <dgm:cxn modelId="{C71B718D-3796-44E0-B7BB-30000FCEAD50}" type="presOf" srcId="{481C6BBF-8038-46D0-97D4-8EE81CE8E7A8}" destId="{2881110D-C9FE-4EC4-93B9-44D56AFFE0FD}" srcOrd="1" destOrd="0" presId="urn:microsoft.com/office/officeart/2009/3/layout/HorizontalOrganizationChart"/>
    <dgm:cxn modelId="{17C74E4B-4AF8-44EA-BE7A-72084618573C}" srcId="{CEA0F84A-5439-4A98-9FDD-337FF90F64BB}" destId="{CD14DFA0-460C-48BB-8C42-B55970802A3F}" srcOrd="9" destOrd="0" parTransId="{37CA31B5-6AD1-4CD4-8868-AF2AA513CE0E}" sibTransId="{1F919916-D94C-40F4-89CC-B57AEBF75896}"/>
    <dgm:cxn modelId="{690A486A-F5A1-447C-966A-9BF657E45863}" type="presOf" srcId="{3C8E5585-5693-4589-9964-4B08C89B28D9}" destId="{56186E1F-713E-4A3B-9C70-45BE061B0C73}" srcOrd="0" destOrd="0" presId="urn:microsoft.com/office/officeart/2009/3/layout/HorizontalOrganizationChart"/>
    <dgm:cxn modelId="{ACAAD144-A2A1-42C3-B0A1-F2BF81C6E417}" type="presOf" srcId="{B600873E-69E8-46E1-921B-0FDA4ADADE07}" destId="{361B5478-5EC7-426B-AB9D-110230CF9ADE}" srcOrd="0" destOrd="0" presId="urn:microsoft.com/office/officeart/2009/3/layout/HorizontalOrganizationChart"/>
    <dgm:cxn modelId="{6759C787-03C6-469C-A59A-6328F67AD782}" srcId="{CEA0F84A-5439-4A98-9FDD-337FF90F64BB}" destId="{7A6D96FB-B64B-4EC7-8705-5345F1CD5C28}" srcOrd="6" destOrd="0" parTransId="{19D55BBB-E9C8-4364-A33B-143C5F8F7ACD}" sibTransId="{68B2F887-AE9C-49FD-8B85-0977C25BFFF5}"/>
    <dgm:cxn modelId="{8F222172-F4AA-4F5A-AADC-0BF7B9188D0A}" type="presOf" srcId="{090DEBAC-F0DB-461E-B1FB-032688E6F2DF}" destId="{A6D766C8-7687-4E2B-9E4B-7D330FCC5FE7}" srcOrd="1" destOrd="0" presId="urn:microsoft.com/office/officeart/2009/3/layout/HorizontalOrganizationChart"/>
    <dgm:cxn modelId="{CF6E8259-0FDB-41D8-A968-B008CDBC29C4}" type="presOf" srcId="{B4B1DC99-A31E-4015-91E8-F907A9AD8803}" destId="{15246D13-C5EC-42E2-B0C7-9A08149F8B72}" srcOrd="1" destOrd="0" presId="urn:microsoft.com/office/officeart/2009/3/layout/HorizontalOrganizationChart"/>
    <dgm:cxn modelId="{06D74760-3CA7-46B4-A2B8-0C1045B4448E}" type="presOf" srcId="{CEA0F84A-5439-4A98-9FDD-337FF90F64BB}" destId="{0D9E2738-D4DF-4468-8F39-A88550DBB040}" srcOrd="1" destOrd="0" presId="urn:microsoft.com/office/officeart/2009/3/layout/HorizontalOrganizationChart"/>
    <dgm:cxn modelId="{7F80D229-1260-49AF-8052-4D677D4A86F2}" srcId="{CEA0F84A-5439-4A98-9FDD-337FF90F64BB}" destId="{CBDE968E-0F79-4F7F-BFF6-ADC025CC01F1}" srcOrd="8" destOrd="0" parTransId="{2B70BF85-3255-45CC-AF20-22D9C5311AAC}" sibTransId="{660AA2FB-6795-4667-9A18-15A0DBDADE45}"/>
    <dgm:cxn modelId="{75793F66-23AC-4FFC-A8C0-9F06D390B521}" type="presOf" srcId="{CEA0F84A-5439-4A98-9FDD-337FF90F64BB}" destId="{724B3DF8-9763-4060-866A-FE41D1E512C6}" srcOrd="0" destOrd="0" presId="urn:microsoft.com/office/officeart/2009/3/layout/HorizontalOrganizationChart"/>
    <dgm:cxn modelId="{5EAEF1AA-BEED-4234-B6DA-B4068E3EA1D1}" type="presOf" srcId="{D9B2CB23-F078-4DC0-A3C5-C6AE774AB7F5}" destId="{D4C53F4A-BC66-47EB-9119-AB6CF344CCCE}" srcOrd="0" destOrd="0" presId="urn:microsoft.com/office/officeart/2009/3/layout/HorizontalOrganizationChart"/>
    <dgm:cxn modelId="{40980AE4-E3A7-43CE-9262-4997F7D4096F}" type="presOf" srcId="{481C6BBF-8038-46D0-97D4-8EE81CE8E7A8}" destId="{E9FE8D19-1AE7-4388-8EAB-EDC8315F3CFA}" srcOrd="0" destOrd="0" presId="urn:microsoft.com/office/officeart/2009/3/layout/HorizontalOrganizationChart"/>
    <dgm:cxn modelId="{F108D2CE-F9F6-449F-B8AF-E35B17939529}" type="presOf" srcId="{CD14DFA0-460C-48BB-8C42-B55970802A3F}" destId="{1B22CD0E-185F-4762-84A5-D55994AEB9E9}" srcOrd="1" destOrd="0" presId="urn:microsoft.com/office/officeart/2009/3/layout/HorizontalOrganizationChart"/>
    <dgm:cxn modelId="{921395E8-570C-48E8-89DF-267D09F8D209}" type="presOf" srcId="{B8E8B780-1C9C-4B44-B4CC-1446EFCE38FF}" destId="{0D69EFAE-3CFE-4F58-8703-F703AD4D4576}" srcOrd="1" destOrd="0" presId="urn:microsoft.com/office/officeart/2009/3/layout/HorizontalOrganizationChart"/>
    <dgm:cxn modelId="{AD7AC758-AB11-4BE5-A7A7-F8C986928622}" type="presOf" srcId="{2B70BF85-3255-45CC-AF20-22D9C5311AAC}" destId="{A24CA86C-AC2B-46E8-9D8B-C57B2C5154C8}" srcOrd="0" destOrd="0" presId="urn:microsoft.com/office/officeart/2009/3/layout/HorizontalOrganizationChart"/>
    <dgm:cxn modelId="{BF66D982-2299-4223-A480-9B985F745B0A}" type="presOf" srcId="{CBDE968E-0F79-4F7F-BFF6-ADC025CC01F1}" destId="{E92C3A94-DDEF-4D17-A54F-FDFC45F1E89B}" srcOrd="0" destOrd="0" presId="urn:microsoft.com/office/officeart/2009/3/layout/HorizontalOrganizationChart"/>
    <dgm:cxn modelId="{58C17F28-5DBE-4A41-8225-31E1B225BBD6}" srcId="{CEA0F84A-5439-4A98-9FDD-337FF90F64BB}" destId="{B4B1DC99-A31E-4015-91E8-F907A9AD8803}" srcOrd="2" destOrd="0" parTransId="{B600873E-69E8-46E1-921B-0FDA4ADADE07}" sibTransId="{27A97FF3-ED35-4EB2-A702-5BC8E23A7B5C}"/>
    <dgm:cxn modelId="{C96EC758-7901-48E8-B2B3-B9540D3B67EA}" srcId="{CEA0F84A-5439-4A98-9FDD-337FF90F64BB}" destId="{B8E8B780-1C9C-4B44-B4CC-1446EFCE38FF}" srcOrd="3" destOrd="0" parTransId="{EFF66564-1103-4252-9BD1-49F09A68CE9D}" sibTransId="{5F1818C4-2661-418F-854D-36C81C346B3F}"/>
    <dgm:cxn modelId="{CDE7BA79-481F-4311-AE70-6697B4794FA4}" type="presOf" srcId="{65531BF9-E43E-42D3-98DE-A2BABE5555FC}" destId="{7CFC8314-63D5-413B-A7A6-7B0D784DEA7A}" srcOrd="0" destOrd="0" presId="urn:microsoft.com/office/officeart/2009/3/layout/HorizontalOrganizationChart"/>
    <dgm:cxn modelId="{1643CBCF-4B3C-4F7A-9A90-22E3EC3DC6F0}" srcId="{CEA0F84A-5439-4A98-9FDD-337FF90F64BB}" destId="{D9B2CB23-F078-4DC0-A3C5-C6AE774AB7F5}" srcOrd="4" destOrd="0" parTransId="{65531BF9-E43E-42D3-98DE-A2BABE5555FC}" sibTransId="{5C3966E8-9376-4E94-848E-95AC9E8CD164}"/>
    <dgm:cxn modelId="{F96683AE-B330-4927-9484-D38F922019B8}" type="presOf" srcId="{F01ABBCD-C782-4414-AD4B-28AB35406469}" destId="{CA25E120-7B7E-4D77-812E-5E89625CD2DE}" srcOrd="0" destOrd="0" presId="urn:microsoft.com/office/officeart/2009/3/layout/HorizontalOrganizationChart"/>
    <dgm:cxn modelId="{5AF2EFA9-3A6F-49BD-BC3C-5E16B2E7319B}" type="presOf" srcId="{DF228947-00CF-4B55-8572-89C90606FDFC}" destId="{A5B12F0F-8738-4ACE-AC41-EED32DA87740}" srcOrd="0" destOrd="0" presId="urn:microsoft.com/office/officeart/2009/3/layout/HorizontalOrganizationChart"/>
    <dgm:cxn modelId="{9010D60C-B039-4FCA-B424-F4EC1B1CC259}" type="presOf" srcId="{EFF66564-1103-4252-9BD1-49F09A68CE9D}" destId="{54BEFA0F-527A-4B91-A98E-2C24F97C2C99}" srcOrd="0" destOrd="0" presId="urn:microsoft.com/office/officeart/2009/3/layout/HorizontalOrganizationChart"/>
    <dgm:cxn modelId="{85A27CC9-4B69-4A5F-99E8-3094CCF1E344}" type="presOf" srcId="{B8E8B780-1C9C-4B44-B4CC-1446EFCE38FF}" destId="{76907E70-860A-4D41-96EB-BEE4BF50D4AB}" srcOrd="0" destOrd="0" presId="urn:microsoft.com/office/officeart/2009/3/layout/HorizontalOrganizationChart"/>
    <dgm:cxn modelId="{8D6501F7-5C2C-4416-9868-06D29664A74F}" type="presOf" srcId="{7A6D96FB-B64B-4EC7-8705-5345F1CD5C28}" destId="{684FE322-D810-42BF-BA08-3CAE9AAF4497}" srcOrd="0" destOrd="0" presId="urn:microsoft.com/office/officeart/2009/3/layout/HorizontalOrganizationChart"/>
    <dgm:cxn modelId="{E5B1CDE0-85F3-4AE8-8586-1BAF92C427FA}" type="presOf" srcId="{B4B1DC99-A31E-4015-91E8-F907A9AD8803}" destId="{703F5CF2-A7A0-4FDA-83CF-ABA552B6F3B6}" srcOrd="0" destOrd="0" presId="urn:microsoft.com/office/officeart/2009/3/layout/HorizontalOrganizationChart"/>
    <dgm:cxn modelId="{C198F4B2-4C8D-4046-9E7F-671DC4D1918E}" type="presOf" srcId="{85C66E12-F422-496E-B74F-CE9F04EAF5FD}" destId="{BC53E160-6BC3-4069-BFEC-00F840FEE57F}" srcOrd="0" destOrd="0" presId="urn:microsoft.com/office/officeart/2009/3/layout/HorizontalOrganizationChart"/>
    <dgm:cxn modelId="{70AF7EBF-FF6A-4C7F-A3EB-9285F24CE65A}" type="presOf" srcId="{1E790B29-049C-4A39-A5BD-157601B977FE}" destId="{DC056C8E-C8C5-4725-9EC8-228757AD101C}" srcOrd="0" destOrd="0" presId="urn:microsoft.com/office/officeart/2009/3/layout/HorizontalOrganizationChart"/>
    <dgm:cxn modelId="{8A15D897-D927-43D1-98CE-147AC5668684}" type="presOf" srcId="{3C8E5585-5693-4589-9964-4B08C89B28D9}" destId="{D5CBC90A-D880-4E44-90CD-69AD22C19CE2}" srcOrd="1" destOrd="0" presId="urn:microsoft.com/office/officeart/2009/3/layout/HorizontalOrganizationChart"/>
    <dgm:cxn modelId="{0AEAB28D-B8C5-4B23-A079-BB9C0008A1EF}" srcId="{CEA0F84A-5439-4A98-9FDD-337FF90F64BB}" destId="{85C66E12-F422-496E-B74F-CE9F04EAF5FD}" srcOrd="1" destOrd="0" parTransId="{545746E4-1B3A-4B9C-BB1F-1A2282D6CEDD}" sibTransId="{B10C813A-C47D-4A34-BCAB-E3C65684E1B9}"/>
    <dgm:cxn modelId="{E9C828DF-277A-43E9-A4B1-BF5797AF4F1E}" type="presOf" srcId="{7A6D96FB-B64B-4EC7-8705-5345F1CD5C28}" destId="{AAA9CF38-4C1B-43BE-98D5-ACC68517C075}" srcOrd="1" destOrd="0" presId="urn:microsoft.com/office/officeart/2009/3/layout/HorizontalOrganizationChart"/>
    <dgm:cxn modelId="{C098EE33-C846-4C59-938E-AAD3B4EC851C}" type="presOf" srcId="{D9B2CB23-F078-4DC0-A3C5-C6AE774AB7F5}" destId="{D7C8AD0C-8301-48F9-82AC-0E1CDA4BCD2E}" srcOrd="1" destOrd="0" presId="urn:microsoft.com/office/officeart/2009/3/layout/HorizontalOrganizationChart"/>
    <dgm:cxn modelId="{5652C4E6-D2E8-4CC3-A964-967FC627998C}" type="presOf" srcId="{19D55BBB-E9C8-4364-A33B-143C5F8F7ACD}" destId="{C0EB82FB-8AA4-48B1-ACC0-AC5609387328}" srcOrd="0" destOrd="0" presId="urn:microsoft.com/office/officeart/2009/3/layout/HorizontalOrganizationChart"/>
    <dgm:cxn modelId="{20CCF6FC-1451-4E3C-9E8B-000CE0B55321}" type="presOf" srcId="{85C66E12-F422-496E-B74F-CE9F04EAF5FD}" destId="{95733906-95CD-4355-BF2F-8D77AF66CAE4}" srcOrd="1" destOrd="0" presId="urn:microsoft.com/office/officeart/2009/3/layout/HorizontalOrganizationChart"/>
    <dgm:cxn modelId="{71B1B320-1594-4338-B402-21C3EEA2A70F}" type="presParOf" srcId="{CA25E120-7B7E-4D77-812E-5E89625CD2DE}" destId="{D4A1116A-9C0D-413D-8306-FB46BD32750C}" srcOrd="0" destOrd="0" presId="urn:microsoft.com/office/officeart/2009/3/layout/HorizontalOrganizationChart"/>
    <dgm:cxn modelId="{E44454FE-8D06-4E24-BDD4-D6A700D91888}" type="presParOf" srcId="{D4A1116A-9C0D-413D-8306-FB46BD32750C}" destId="{B27FB950-60D2-4CAC-B4C6-2E327622B03C}" srcOrd="0" destOrd="0" presId="urn:microsoft.com/office/officeart/2009/3/layout/HorizontalOrganizationChart"/>
    <dgm:cxn modelId="{B8586E70-9876-4C5A-88F1-0FBEF6E628C2}" type="presParOf" srcId="{B27FB950-60D2-4CAC-B4C6-2E327622B03C}" destId="{724B3DF8-9763-4060-866A-FE41D1E512C6}" srcOrd="0" destOrd="0" presId="urn:microsoft.com/office/officeart/2009/3/layout/HorizontalOrganizationChart"/>
    <dgm:cxn modelId="{D0FCEB14-6FF6-46C2-A17D-49B7B5D27195}" type="presParOf" srcId="{B27FB950-60D2-4CAC-B4C6-2E327622B03C}" destId="{0D9E2738-D4DF-4468-8F39-A88550DBB040}" srcOrd="1" destOrd="0" presId="urn:microsoft.com/office/officeart/2009/3/layout/HorizontalOrganizationChart"/>
    <dgm:cxn modelId="{876692EC-CC6C-4CD1-BA86-6CF77EB2995B}" type="presParOf" srcId="{D4A1116A-9C0D-413D-8306-FB46BD32750C}" destId="{25E59846-D6AA-4FA7-8DBF-A15E3322574D}" srcOrd="1" destOrd="0" presId="urn:microsoft.com/office/officeart/2009/3/layout/HorizontalOrganizationChart"/>
    <dgm:cxn modelId="{79B25C10-4343-446F-B4FF-90A66FB81480}" type="presParOf" srcId="{25E59846-D6AA-4FA7-8DBF-A15E3322574D}" destId="{A5B12F0F-8738-4ACE-AC41-EED32DA87740}" srcOrd="0" destOrd="0" presId="urn:microsoft.com/office/officeart/2009/3/layout/HorizontalOrganizationChart"/>
    <dgm:cxn modelId="{149BD3C1-0B67-469E-93B2-61121D6FB7DA}" type="presParOf" srcId="{25E59846-D6AA-4FA7-8DBF-A15E3322574D}" destId="{CDB90344-FBD4-4F1D-80D9-82C101589A3E}" srcOrd="1" destOrd="0" presId="urn:microsoft.com/office/officeart/2009/3/layout/HorizontalOrganizationChart"/>
    <dgm:cxn modelId="{D7629797-B986-4391-9543-E6CA6E04AE04}" type="presParOf" srcId="{CDB90344-FBD4-4F1D-80D9-82C101589A3E}" destId="{DF1837CF-B861-41F3-BF7D-7E776B1E01EE}" srcOrd="0" destOrd="0" presId="urn:microsoft.com/office/officeart/2009/3/layout/HorizontalOrganizationChart"/>
    <dgm:cxn modelId="{999A00B8-3D44-495A-A32B-E22B95AEDE2E}" type="presParOf" srcId="{DF1837CF-B861-41F3-BF7D-7E776B1E01EE}" destId="{9E7D2172-E436-4BB7-B425-1962B3B4FA84}" srcOrd="0" destOrd="0" presId="urn:microsoft.com/office/officeart/2009/3/layout/HorizontalOrganizationChart"/>
    <dgm:cxn modelId="{3A1B6759-AB9B-4B19-B9C5-20DC54741A1E}" type="presParOf" srcId="{DF1837CF-B861-41F3-BF7D-7E776B1E01EE}" destId="{A6D766C8-7687-4E2B-9E4B-7D330FCC5FE7}" srcOrd="1" destOrd="0" presId="urn:microsoft.com/office/officeart/2009/3/layout/HorizontalOrganizationChart"/>
    <dgm:cxn modelId="{41632FC3-D00E-4C82-BDBC-E38CEB6F7E63}" type="presParOf" srcId="{CDB90344-FBD4-4F1D-80D9-82C101589A3E}" destId="{B74BD1B3-B307-4496-991C-F69D48F45507}" srcOrd="1" destOrd="0" presId="urn:microsoft.com/office/officeart/2009/3/layout/HorizontalOrganizationChart"/>
    <dgm:cxn modelId="{F8B0EA43-2FAF-4037-B418-1128725EED09}" type="presParOf" srcId="{CDB90344-FBD4-4F1D-80D9-82C101589A3E}" destId="{D70B21F6-F3DD-4455-9958-E9FB243E4FEA}" srcOrd="2" destOrd="0" presId="urn:microsoft.com/office/officeart/2009/3/layout/HorizontalOrganizationChart"/>
    <dgm:cxn modelId="{DAD6BD6D-8032-4A55-A7BA-F035079D2915}" type="presParOf" srcId="{25E59846-D6AA-4FA7-8DBF-A15E3322574D}" destId="{B561EFF7-740A-4D8A-AA81-A47AF8C3B32B}" srcOrd="2" destOrd="0" presId="urn:microsoft.com/office/officeart/2009/3/layout/HorizontalOrganizationChart"/>
    <dgm:cxn modelId="{65266B50-CBB3-47F7-B18D-9EDBAA7A8CBB}" type="presParOf" srcId="{25E59846-D6AA-4FA7-8DBF-A15E3322574D}" destId="{5B44466D-103A-4317-BF1F-7BB93AB8234F}" srcOrd="3" destOrd="0" presId="urn:microsoft.com/office/officeart/2009/3/layout/HorizontalOrganizationChart"/>
    <dgm:cxn modelId="{434B9063-18B5-4FC8-9BF8-F0FA74E310C7}" type="presParOf" srcId="{5B44466D-103A-4317-BF1F-7BB93AB8234F}" destId="{C63EA14B-6A82-4924-B716-07A29BD639ED}" srcOrd="0" destOrd="0" presId="urn:microsoft.com/office/officeart/2009/3/layout/HorizontalOrganizationChart"/>
    <dgm:cxn modelId="{9EFDD7D5-0B08-4A8E-A93F-58B9108E5ABB}" type="presParOf" srcId="{C63EA14B-6A82-4924-B716-07A29BD639ED}" destId="{BC53E160-6BC3-4069-BFEC-00F840FEE57F}" srcOrd="0" destOrd="0" presId="urn:microsoft.com/office/officeart/2009/3/layout/HorizontalOrganizationChart"/>
    <dgm:cxn modelId="{CE808C49-0409-4997-9AF2-4C2E54D74B4E}" type="presParOf" srcId="{C63EA14B-6A82-4924-B716-07A29BD639ED}" destId="{95733906-95CD-4355-BF2F-8D77AF66CAE4}" srcOrd="1" destOrd="0" presId="urn:microsoft.com/office/officeart/2009/3/layout/HorizontalOrganizationChart"/>
    <dgm:cxn modelId="{2CB1E2B7-D761-490C-9D52-74AA7F81DB0B}" type="presParOf" srcId="{5B44466D-103A-4317-BF1F-7BB93AB8234F}" destId="{76AF10E9-06B6-4AEA-95E4-0763C698DAD0}" srcOrd="1" destOrd="0" presId="urn:microsoft.com/office/officeart/2009/3/layout/HorizontalOrganizationChart"/>
    <dgm:cxn modelId="{76D8B30A-5996-418B-9AF6-5BBCD930FCE3}" type="presParOf" srcId="{5B44466D-103A-4317-BF1F-7BB93AB8234F}" destId="{0185B94A-3436-48BE-925F-79FBA2A1A3FB}" srcOrd="2" destOrd="0" presId="urn:microsoft.com/office/officeart/2009/3/layout/HorizontalOrganizationChart"/>
    <dgm:cxn modelId="{7354B2E0-CAA9-4290-94DA-73C469A836D2}" type="presParOf" srcId="{25E59846-D6AA-4FA7-8DBF-A15E3322574D}" destId="{361B5478-5EC7-426B-AB9D-110230CF9ADE}" srcOrd="4" destOrd="0" presId="urn:microsoft.com/office/officeart/2009/3/layout/HorizontalOrganizationChart"/>
    <dgm:cxn modelId="{C332081F-7C6B-4E5B-9990-D4F5E8F155FB}" type="presParOf" srcId="{25E59846-D6AA-4FA7-8DBF-A15E3322574D}" destId="{F32A5408-AD4B-46EA-9A3B-870F2EA38DEA}" srcOrd="5" destOrd="0" presId="urn:microsoft.com/office/officeart/2009/3/layout/HorizontalOrganizationChart"/>
    <dgm:cxn modelId="{CEDE69CC-5234-4BE4-AB3D-51DD28B4609B}" type="presParOf" srcId="{F32A5408-AD4B-46EA-9A3B-870F2EA38DEA}" destId="{5DE66037-9B80-4A39-9CA3-1FF41FDCA895}" srcOrd="0" destOrd="0" presId="urn:microsoft.com/office/officeart/2009/3/layout/HorizontalOrganizationChart"/>
    <dgm:cxn modelId="{8DF31D1B-D188-4122-8EA3-B1FEEE1F6B71}" type="presParOf" srcId="{5DE66037-9B80-4A39-9CA3-1FF41FDCA895}" destId="{703F5CF2-A7A0-4FDA-83CF-ABA552B6F3B6}" srcOrd="0" destOrd="0" presId="urn:microsoft.com/office/officeart/2009/3/layout/HorizontalOrganizationChart"/>
    <dgm:cxn modelId="{D9BCDC26-0402-4BA0-A20C-CB274CDB1DD8}" type="presParOf" srcId="{5DE66037-9B80-4A39-9CA3-1FF41FDCA895}" destId="{15246D13-C5EC-42E2-B0C7-9A08149F8B72}" srcOrd="1" destOrd="0" presId="urn:microsoft.com/office/officeart/2009/3/layout/HorizontalOrganizationChart"/>
    <dgm:cxn modelId="{5376EFB3-0A5F-4995-B150-72FA54F648DD}" type="presParOf" srcId="{F32A5408-AD4B-46EA-9A3B-870F2EA38DEA}" destId="{3FCB49DD-133C-40EF-B365-4F4209EFBDD7}" srcOrd="1" destOrd="0" presId="urn:microsoft.com/office/officeart/2009/3/layout/HorizontalOrganizationChart"/>
    <dgm:cxn modelId="{36C4E7F0-7D1C-492D-8FFD-6865D1BEFA89}" type="presParOf" srcId="{F32A5408-AD4B-46EA-9A3B-870F2EA38DEA}" destId="{E4EFAFC7-6D8A-4698-ABD4-0A0DBAF52A55}" srcOrd="2" destOrd="0" presId="urn:microsoft.com/office/officeart/2009/3/layout/HorizontalOrganizationChart"/>
    <dgm:cxn modelId="{152B51D9-E4BA-4778-8596-46C987B6319A}" type="presParOf" srcId="{25E59846-D6AA-4FA7-8DBF-A15E3322574D}" destId="{54BEFA0F-527A-4B91-A98E-2C24F97C2C99}" srcOrd="6" destOrd="0" presId="urn:microsoft.com/office/officeart/2009/3/layout/HorizontalOrganizationChart"/>
    <dgm:cxn modelId="{9DB22BFD-C754-4590-B4C8-113A29F970D9}" type="presParOf" srcId="{25E59846-D6AA-4FA7-8DBF-A15E3322574D}" destId="{AA954566-AEA2-4A52-A557-87C3527AF95F}" srcOrd="7" destOrd="0" presId="urn:microsoft.com/office/officeart/2009/3/layout/HorizontalOrganizationChart"/>
    <dgm:cxn modelId="{E62C3DDA-6914-43F0-801C-870D1B364EE4}" type="presParOf" srcId="{AA954566-AEA2-4A52-A557-87C3527AF95F}" destId="{1E660D76-B427-46AB-B06A-37701BCC9A6A}" srcOrd="0" destOrd="0" presId="urn:microsoft.com/office/officeart/2009/3/layout/HorizontalOrganizationChart"/>
    <dgm:cxn modelId="{56700562-B333-4C2D-A8EA-F86C4FD665FF}" type="presParOf" srcId="{1E660D76-B427-46AB-B06A-37701BCC9A6A}" destId="{76907E70-860A-4D41-96EB-BEE4BF50D4AB}" srcOrd="0" destOrd="0" presId="urn:microsoft.com/office/officeart/2009/3/layout/HorizontalOrganizationChart"/>
    <dgm:cxn modelId="{58F1F9C0-48AE-4BA9-860A-2C9C90513988}" type="presParOf" srcId="{1E660D76-B427-46AB-B06A-37701BCC9A6A}" destId="{0D69EFAE-3CFE-4F58-8703-F703AD4D4576}" srcOrd="1" destOrd="0" presId="urn:microsoft.com/office/officeart/2009/3/layout/HorizontalOrganizationChart"/>
    <dgm:cxn modelId="{2872ADC0-7089-4F80-9F1C-1D986FAC2C19}" type="presParOf" srcId="{AA954566-AEA2-4A52-A557-87C3527AF95F}" destId="{096EF6C7-ECB1-47CF-8D0B-3143166D76A2}" srcOrd="1" destOrd="0" presId="urn:microsoft.com/office/officeart/2009/3/layout/HorizontalOrganizationChart"/>
    <dgm:cxn modelId="{E4992FE2-61A9-4549-84A6-5691C451DDC4}" type="presParOf" srcId="{AA954566-AEA2-4A52-A557-87C3527AF95F}" destId="{3C723375-2F39-44E5-A418-2CCA7F455AC9}" srcOrd="2" destOrd="0" presId="urn:microsoft.com/office/officeart/2009/3/layout/HorizontalOrganizationChart"/>
    <dgm:cxn modelId="{228BB516-9376-4358-A32A-A6ED4EAB90F1}" type="presParOf" srcId="{25E59846-D6AA-4FA7-8DBF-A15E3322574D}" destId="{7CFC8314-63D5-413B-A7A6-7B0D784DEA7A}" srcOrd="8" destOrd="0" presId="urn:microsoft.com/office/officeart/2009/3/layout/HorizontalOrganizationChart"/>
    <dgm:cxn modelId="{C4476F86-0973-44A8-ACEF-332BD206CF2F}" type="presParOf" srcId="{25E59846-D6AA-4FA7-8DBF-A15E3322574D}" destId="{D351A796-D247-45B6-8D9A-E91D469399D2}" srcOrd="9" destOrd="0" presId="urn:microsoft.com/office/officeart/2009/3/layout/HorizontalOrganizationChart"/>
    <dgm:cxn modelId="{62C87441-58C2-4FF2-97B5-0C8DE5F5CCEA}" type="presParOf" srcId="{D351A796-D247-45B6-8D9A-E91D469399D2}" destId="{8E156C7B-66C5-4AEE-8A5F-B7A831A5384A}" srcOrd="0" destOrd="0" presId="urn:microsoft.com/office/officeart/2009/3/layout/HorizontalOrganizationChart"/>
    <dgm:cxn modelId="{BFA3FE13-C66A-4A75-800A-46ABBC8E7695}" type="presParOf" srcId="{8E156C7B-66C5-4AEE-8A5F-B7A831A5384A}" destId="{D4C53F4A-BC66-47EB-9119-AB6CF344CCCE}" srcOrd="0" destOrd="0" presId="urn:microsoft.com/office/officeart/2009/3/layout/HorizontalOrganizationChart"/>
    <dgm:cxn modelId="{93A4863E-E73C-4965-862F-997A4D49F037}" type="presParOf" srcId="{8E156C7B-66C5-4AEE-8A5F-B7A831A5384A}" destId="{D7C8AD0C-8301-48F9-82AC-0E1CDA4BCD2E}" srcOrd="1" destOrd="0" presId="urn:microsoft.com/office/officeart/2009/3/layout/HorizontalOrganizationChart"/>
    <dgm:cxn modelId="{4D9C8576-E90B-41A9-AC55-B2B8ED32808E}" type="presParOf" srcId="{D351A796-D247-45B6-8D9A-E91D469399D2}" destId="{2AC67E05-F687-4755-83A1-F6F0D70C5483}" srcOrd="1" destOrd="0" presId="urn:microsoft.com/office/officeart/2009/3/layout/HorizontalOrganizationChart"/>
    <dgm:cxn modelId="{9DE18956-4C17-4782-ADBB-ECE0F29A8CBA}" type="presParOf" srcId="{D351A796-D247-45B6-8D9A-E91D469399D2}" destId="{A910CD8C-EAE0-48A1-9DF2-58B6740F73FC}" srcOrd="2" destOrd="0" presId="urn:microsoft.com/office/officeart/2009/3/layout/HorizontalOrganizationChart"/>
    <dgm:cxn modelId="{8390BA8F-F7CB-4747-A4FA-D9339101EF8F}" type="presParOf" srcId="{25E59846-D6AA-4FA7-8DBF-A15E3322574D}" destId="{DC056C8E-C8C5-4725-9EC8-228757AD101C}" srcOrd="10" destOrd="0" presId="urn:microsoft.com/office/officeart/2009/3/layout/HorizontalOrganizationChart"/>
    <dgm:cxn modelId="{535C659F-1F98-493B-92AA-3C6DC01360B8}" type="presParOf" srcId="{25E59846-D6AA-4FA7-8DBF-A15E3322574D}" destId="{E43C49DB-2F9A-4B21-9DDE-1A84A9F9745F}" srcOrd="11" destOrd="0" presId="urn:microsoft.com/office/officeart/2009/3/layout/HorizontalOrganizationChart"/>
    <dgm:cxn modelId="{73CC6247-CD5C-4A7F-B8A2-70EB3F583F82}" type="presParOf" srcId="{E43C49DB-2F9A-4B21-9DDE-1A84A9F9745F}" destId="{E15B1A24-8711-4F54-80C3-2434F3F9A76B}" srcOrd="0" destOrd="0" presId="urn:microsoft.com/office/officeart/2009/3/layout/HorizontalOrganizationChart"/>
    <dgm:cxn modelId="{30FE5C92-876A-4386-8BBD-E00CB4CA243C}" type="presParOf" srcId="{E15B1A24-8711-4F54-80C3-2434F3F9A76B}" destId="{E9FE8D19-1AE7-4388-8EAB-EDC8315F3CFA}" srcOrd="0" destOrd="0" presId="urn:microsoft.com/office/officeart/2009/3/layout/HorizontalOrganizationChart"/>
    <dgm:cxn modelId="{49F752C0-5C89-445D-B4FF-F0CD2FAC5722}" type="presParOf" srcId="{E15B1A24-8711-4F54-80C3-2434F3F9A76B}" destId="{2881110D-C9FE-4EC4-93B9-44D56AFFE0FD}" srcOrd="1" destOrd="0" presId="urn:microsoft.com/office/officeart/2009/3/layout/HorizontalOrganizationChart"/>
    <dgm:cxn modelId="{5383F840-EAC5-4BA2-90AD-34D2A66BBE0E}" type="presParOf" srcId="{E43C49DB-2F9A-4B21-9DDE-1A84A9F9745F}" destId="{4C2406C9-B2AB-48C2-B493-8A1028423CBC}" srcOrd="1" destOrd="0" presId="urn:microsoft.com/office/officeart/2009/3/layout/HorizontalOrganizationChart"/>
    <dgm:cxn modelId="{E6A1391E-566A-4F9A-A288-11A08E338E9D}" type="presParOf" srcId="{E43C49DB-2F9A-4B21-9DDE-1A84A9F9745F}" destId="{F5CE29AC-E8BA-427F-B107-99ABDF993F08}" srcOrd="2" destOrd="0" presId="urn:microsoft.com/office/officeart/2009/3/layout/HorizontalOrganizationChart"/>
    <dgm:cxn modelId="{ADACFA60-58B3-4FD1-98A6-F7B677D4DCAD}" type="presParOf" srcId="{25E59846-D6AA-4FA7-8DBF-A15E3322574D}" destId="{C0EB82FB-8AA4-48B1-ACC0-AC5609387328}" srcOrd="12" destOrd="0" presId="urn:microsoft.com/office/officeart/2009/3/layout/HorizontalOrganizationChart"/>
    <dgm:cxn modelId="{86F149A8-3892-47E0-8C78-A24687270461}" type="presParOf" srcId="{25E59846-D6AA-4FA7-8DBF-A15E3322574D}" destId="{A38DC4B4-604E-4D56-9FA6-17BE02362558}" srcOrd="13" destOrd="0" presId="urn:microsoft.com/office/officeart/2009/3/layout/HorizontalOrganizationChart"/>
    <dgm:cxn modelId="{F53BEDA8-90BA-49B9-8C6A-156D8BD5A13E}" type="presParOf" srcId="{A38DC4B4-604E-4D56-9FA6-17BE02362558}" destId="{D5368709-6492-485E-B166-6B8CF295C65D}" srcOrd="0" destOrd="0" presId="urn:microsoft.com/office/officeart/2009/3/layout/HorizontalOrganizationChart"/>
    <dgm:cxn modelId="{5668BD12-5F50-4761-8164-9E69F785B6C3}" type="presParOf" srcId="{D5368709-6492-485E-B166-6B8CF295C65D}" destId="{684FE322-D810-42BF-BA08-3CAE9AAF4497}" srcOrd="0" destOrd="0" presId="urn:microsoft.com/office/officeart/2009/3/layout/HorizontalOrganizationChart"/>
    <dgm:cxn modelId="{FAC5BF0B-8171-4F50-93AC-EA5F6A242EBE}" type="presParOf" srcId="{D5368709-6492-485E-B166-6B8CF295C65D}" destId="{AAA9CF38-4C1B-43BE-98D5-ACC68517C075}" srcOrd="1" destOrd="0" presId="urn:microsoft.com/office/officeart/2009/3/layout/HorizontalOrganizationChart"/>
    <dgm:cxn modelId="{F7FDBF62-7CBE-45DD-A969-A31BF8992526}" type="presParOf" srcId="{A38DC4B4-604E-4D56-9FA6-17BE02362558}" destId="{043E2E81-C1B3-4CE5-9CDF-9F03C6BF248A}" srcOrd="1" destOrd="0" presId="urn:microsoft.com/office/officeart/2009/3/layout/HorizontalOrganizationChart"/>
    <dgm:cxn modelId="{DE21C463-8CC2-4B4A-AECC-ABF14C4DE788}" type="presParOf" srcId="{A38DC4B4-604E-4D56-9FA6-17BE02362558}" destId="{23B411BD-6CC9-47BB-BF0E-7BAF330D85AF}" srcOrd="2" destOrd="0" presId="urn:microsoft.com/office/officeart/2009/3/layout/HorizontalOrganizationChart"/>
    <dgm:cxn modelId="{99D164F3-6393-473B-83A7-60892CE1B756}" type="presParOf" srcId="{25E59846-D6AA-4FA7-8DBF-A15E3322574D}" destId="{D91B6384-1C9D-428F-BFAD-BC8272C253EB}" srcOrd="14" destOrd="0" presId="urn:microsoft.com/office/officeart/2009/3/layout/HorizontalOrganizationChart"/>
    <dgm:cxn modelId="{C1BBC3B3-6E17-4960-A664-6E978D127808}" type="presParOf" srcId="{25E59846-D6AA-4FA7-8DBF-A15E3322574D}" destId="{9430BB4A-60A1-46AF-8C91-F07649B14542}" srcOrd="15" destOrd="0" presId="urn:microsoft.com/office/officeart/2009/3/layout/HorizontalOrganizationChart"/>
    <dgm:cxn modelId="{F32C071B-F667-4B7A-B53C-BA7C62A42324}" type="presParOf" srcId="{9430BB4A-60A1-46AF-8C91-F07649B14542}" destId="{58B3661D-57E5-4E69-9801-70F510248A83}" srcOrd="0" destOrd="0" presId="urn:microsoft.com/office/officeart/2009/3/layout/HorizontalOrganizationChart"/>
    <dgm:cxn modelId="{DD8CDF20-57A8-4148-9FA1-FDD009DF896D}" type="presParOf" srcId="{58B3661D-57E5-4E69-9801-70F510248A83}" destId="{56186E1F-713E-4A3B-9C70-45BE061B0C73}" srcOrd="0" destOrd="0" presId="urn:microsoft.com/office/officeart/2009/3/layout/HorizontalOrganizationChart"/>
    <dgm:cxn modelId="{BE5579F4-F4AD-49D2-BFDE-B1F02B69B660}" type="presParOf" srcId="{58B3661D-57E5-4E69-9801-70F510248A83}" destId="{D5CBC90A-D880-4E44-90CD-69AD22C19CE2}" srcOrd="1" destOrd="0" presId="urn:microsoft.com/office/officeart/2009/3/layout/HorizontalOrganizationChart"/>
    <dgm:cxn modelId="{61DE5BE2-FAA7-43DD-A03C-8C51E5484A94}" type="presParOf" srcId="{9430BB4A-60A1-46AF-8C91-F07649B14542}" destId="{CC005CF3-0ACF-43C5-83FF-14C495CEBE95}" srcOrd="1" destOrd="0" presId="urn:microsoft.com/office/officeart/2009/3/layout/HorizontalOrganizationChart"/>
    <dgm:cxn modelId="{DE8FB1FC-739F-4A4C-8E5B-AFC7201C71EE}" type="presParOf" srcId="{9430BB4A-60A1-46AF-8C91-F07649B14542}" destId="{DE0357A8-D7A1-48C2-8B7A-618D38175449}" srcOrd="2" destOrd="0" presId="urn:microsoft.com/office/officeart/2009/3/layout/HorizontalOrganizationChart"/>
    <dgm:cxn modelId="{8647E173-9792-431B-B893-E412DD44301B}" type="presParOf" srcId="{25E59846-D6AA-4FA7-8DBF-A15E3322574D}" destId="{A24CA86C-AC2B-46E8-9D8B-C57B2C5154C8}" srcOrd="16" destOrd="0" presId="urn:microsoft.com/office/officeart/2009/3/layout/HorizontalOrganizationChart"/>
    <dgm:cxn modelId="{5D587209-F2D1-4AEF-B20F-C7CFC175D25B}" type="presParOf" srcId="{25E59846-D6AA-4FA7-8DBF-A15E3322574D}" destId="{F5D76056-C628-4C19-936A-0E36E0C643C3}" srcOrd="17" destOrd="0" presId="urn:microsoft.com/office/officeart/2009/3/layout/HorizontalOrganizationChart"/>
    <dgm:cxn modelId="{CE78CA9B-07E1-40E4-A11D-B711A1E519E2}" type="presParOf" srcId="{F5D76056-C628-4C19-936A-0E36E0C643C3}" destId="{602D4802-94C3-456D-8CE1-1FC17B0B85DB}" srcOrd="0" destOrd="0" presId="urn:microsoft.com/office/officeart/2009/3/layout/HorizontalOrganizationChart"/>
    <dgm:cxn modelId="{828D7D39-1643-42F3-940B-0DD07BF99A2D}" type="presParOf" srcId="{602D4802-94C3-456D-8CE1-1FC17B0B85DB}" destId="{E92C3A94-DDEF-4D17-A54F-FDFC45F1E89B}" srcOrd="0" destOrd="0" presId="urn:microsoft.com/office/officeart/2009/3/layout/HorizontalOrganizationChart"/>
    <dgm:cxn modelId="{3AD4C927-F3E1-45DF-ABD9-757A2DA34FD7}" type="presParOf" srcId="{602D4802-94C3-456D-8CE1-1FC17B0B85DB}" destId="{BBAB911A-650F-42E9-A5FC-20036A043821}" srcOrd="1" destOrd="0" presId="urn:microsoft.com/office/officeart/2009/3/layout/HorizontalOrganizationChart"/>
    <dgm:cxn modelId="{EFE0C940-58E6-4EF4-B335-0DFC1DCCCDC9}" type="presParOf" srcId="{F5D76056-C628-4C19-936A-0E36E0C643C3}" destId="{8CCE308F-584A-45B7-91C7-012101C4FA19}" srcOrd="1" destOrd="0" presId="urn:microsoft.com/office/officeart/2009/3/layout/HorizontalOrganizationChart"/>
    <dgm:cxn modelId="{19B93C4B-369F-408D-8E28-9EC08D85D363}" type="presParOf" srcId="{F5D76056-C628-4C19-936A-0E36E0C643C3}" destId="{0C84B979-FEA2-48EF-AB8B-C55A53187A88}" srcOrd="2" destOrd="0" presId="urn:microsoft.com/office/officeart/2009/3/layout/HorizontalOrganizationChart"/>
    <dgm:cxn modelId="{C46CC2E3-BEA2-4B99-8E57-05C8B12F5E66}" type="presParOf" srcId="{25E59846-D6AA-4FA7-8DBF-A15E3322574D}" destId="{7CFB649C-1229-469E-9191-6FE9AA87300C}" srcOrd="18" destOrd="0" presId="urn:microsoft.com/office/officeart/2009/3/layout/HorizontalOrganizationChart"/>
    <dgm:cxn modelId="{088E906C-6F3D-401A-91F5-A03306F9ED1A}" type="presParOf" srcId="{25E59846-D6AA-4FA7-8DBF-A15E3322574D}" destId="{3C515263-F931-4A14-B1B1-C8D373F73F81}" srcOrd="19" destOrd="0" presId="urn:microsoft.com/office/officeart/2009/3/layout/HorizontalOrganizationChart"/>
    <dgm:cxn modelId="{256C68E9-7FCC-438A-BD58-846443156C9C}" type="presParOf" srcId="{3C515263-F931-4A14-B1B1-C8D373F73F81}" destId="{78BD7CFC-D01E-4320-AE4B-614BF8CAC8CF}" srcOrd="0" destOrd="0" presId="urn:microsoft.com/office/officeart/2009/3/layout/HorizontalOrganizationChart"/>
    <dgm:cxn modelId="{64C1EE78-8B0B-41F1-A22B-A94F18FCA543}" type="presParOf" srcId="{78BD7CFC-D01E-4320-AE4B-614BF8CAC8CF}" destId="{B7CF701E-2593-41D2-8C02-549E052C54BC}" srcOrd="0" destOrd="0" presId="urn:microsoft.com/office/officeart/2009/3/layout/HorizontalOrganizationChart"/>
    <dgm:cxn modelId="{21DE2F5A-F290-438B-9A40-D167913BCF7D}" type="presParOf" srcId="{78BD7CFC-D01E-4320-AE4B-614BF8CAC8CF}" destId="{1B22CD0E-185F-4762-84A5-D55994AEB9E9}" srcOrd="1" destOrd="0" presId="urn:microsoft.com/office/officeart/2009/3/layout/HorizontalOrganizationChart"/>
    <dgm:cxn modelId="{F8331528-71BB-403C-9B1B-990F70E534B9}" type="presParOf" srcId="{3C515263-F931-4A14-B1B1-C8D373F73F81}" destId="{F27E59FF-AB36-4CA4-A21B-0A41447802C5}" srcOrd="1" destOrd="0" presId="urn:microsoft.com/office/officeart/2009/3/layout/HorizontalOrganizationChart"/>
    <dgm:cxn modelId="{A9B10B7B-549F-4C9C-B15C-0C6DB6C43EC6}" type="presParOf" srcId="{3C515263-F931-4A14-B1B1-C8D373F73F81}" destId="{74691914-0077-42E1-9020-91CE40BE6EFA}" srcOrd="2" destOrd="0" presId="urn:microsoft.com/office/officeart/2009/3/layout/HorizontalOrganizationChart"/>
    <dgm:cxn modelId="{30EB5648-5F94-49E4-953D-D7F3B0D1E6F9}" type="presParOf" srcId="{D4A1116A-9C0D-413D-8306-FB46BD32750C}" destId="{2F635A98-18E7-45C5-86F8-F3FB85F7B14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CBF952-925E-4946-A5AF-DEBD66AC88E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DB471-D481-43D5-A779-ABA7B1E8E35F}">
      <dgm:prSet phldrT="[Текст]"/>
      <dgm:spPr/>
      <dgm:t>
        <a:bodyPr/>
        <a:lstStyle/>
        <a:p>
          <a:r>
            <a:rPr lang="uk-UA" dirty="0" smtClean="0"/>
            <a:t>Визначення галузей ризику</a:t>
          </a:r>
          <a:endParaRPr lang="ru-RU" dirty="0"/>
        </a:p>
      </dgm:t>
    </dgm:pt>
    <dgm:pt modelId="{EFD62798-2D0B-4212-8FF4-EBFAE6DB5112}" type="parTrans" cxnId="{8BD33F52-65B0-44D3-BFA8-D739A90BB78F}">
      <dgm:prSet/>
      <dgm:spPr/>
      <dgm:t>
        <a:bodyPr/>
        <a:lstStyle/>
        <a:p>
          <a:endParaRPr lang="ru-RU"/>
        </a:p>
      </dgm:t>
    </dgm:pt>
    <dgm:pt modelId="{A14FE410-9E57-43E3-B33A-0F0D3FD6E8E8}" type="sibTrans" cxnId="{8BD33F52-65B0-44D3-BFA8-D739A90BB78F}">
      <dgm:prSet/>
      <dgm:spPr/>
      <dgm:t>
        <a:bodyPr/>
        <a:lstStyle/>
        <a:p>
          <a:endParaRPr lang="ru-RU"/>
        </a:p>
      </dgm:t>
    </dgm:pt>
    <dgm:pt modelId="{F35D40F2-9400-462E-9032-864BE5724F3B}">
      <dgm:prSet phldrT="[Текст]"/>
      <dgm:spPr/>
      <dgm:t>
        <a:bodyPr/>
        <a:lstStyle/>
        <a:p>
          <a:r>
            <a:rPr lang="uk-UA" dirty="0" smtClean="0"/>
            <a:t>Профілактика кризи</a:t>
          </a:r>
          <a:endParaRPr lang="ru-RU" dirty="0"/>
        </a:p>
      </dgm:t>
    </dgm:pt>
    <dgm:pt modelId="{756B149D-ECB1-4647-9FFE-5521E5573311}" type="parTrans" cxnId="{EDA155EC-DB84-432D-AC4F-89C41F021573}">
      <dgm:prSet/>
      <dgm:spPr/>
      <dgm:t>
        <a:bodyPr/>
        <a:lstStyle/>
        <a:p>
          <a:endParaRPr lang="ru-RU"/>
        </a:p>
      </dgm:t>
    </dgm:pt>
    <dgm:pt modelId="{915A88EA-9B4A-45F3-AC7A-D6BB8945E1F5}" type="sibTrans" cxnId="{EDA155EC-DB84-432D-AC4F-89C41F021573}">
      <dgm:prSet/>
      <dgm:spPr/>
      <dgm:t>
        <a:bodyPr/>
        <a:lstStyle/>
        <a:p>
          <a:endParaRPr lang="ru-RU"/>
        </a:p>
      </dgm:t>
    </dgm:pt>
    <dgm:pt modelId="{B3086638-9AF1-43F3-AB47-4AA515084C4D}">
      <dgm:prSet phldrT="[Текст]"/>
      <dgm:spPr/>
      <dgm:t>
        <a:bodyPr/>
        <a:lstStyle/>
        <a:p>
          <a:r>
            <a:rPr lang="uk-UA" dirty="0" smtClean="0"/>
            <a:t>Підготовка до ймовірних криз</a:t>
          </a:r>
          <a:endParaRPr lang="ru-RU" dirty="0"/>
        </a:p>
      </dgm:t>
    </dgm:pt>
    <dgm:pt modelId="{AC9E658D-9CB3-48D5-B25D-CBF60A398DD4}" type="parTrans" cxnId="{6E67D2F3-E9F1-410C-9172-DA94C4480D7A}">
      <dgm:prSet/>
      <dgm:spPr/>
      <dgm:t>
        <a:bodyPr/>
        <a:lstStyle/>
        <a:p>
          <a:endParaRPr lang="ru-RU"/>
        </a:p>
      </dgm:t>
    </dgm:pt>
    <dgm:pt modelId="{BABAD0B4-9A9F-4812-8643-201A1289482E}" type="sibTrans" cxnId="{6E67D2F3-E9F1-410C-9172-DA94C4480D7A}">
      <dgm:prSet/>
      <dgm:spPr/>
      <dgm:t>
        <a:bodyPr/>
        <a:lstStyle/>
        <a:p>
          <a:endParaRPr lang="ru-RU"/>
        </a:p>
      </dgm:t>
    </dgm:pt>
    <dgm:pt modelId="{24FE1E24-8D1E-46EF-A154-57AB67833AD7}">
      <dgm:prSet phldrT="[Текст]"/>
      <dgm:spPr/>
      <dgm:t>
        <a:bodyPr/>
        <a:lstStyle/>
        <a:p>
          <a:r>
            <a:rPr lang="uk-UA" dirty="0" smtClean="0"/>
            <a:t>Управління кризами</a:t>
          </a:r>
          <a:endParaRPr lang="ru-RU" dirty="0"/>
        </a:p>
      </dgm:t>
    </dgm:pt>
    <dgm:pt modelId="{6A0F9821-D32D-4F0E-BBDB-C605E4BD5017}" type="parTrans" cxnId="{32EDFB7E-F898-470F-9474-FB02BD6AF95A}">
      <dgm:prSet/>
      <dgm:spPr/>
      <dgm:t>
        <a:bodyPr/>
        <a:lstStyle/>
        <a:p>
          <a:endParaRPr lang="ru-RU"/>
        </a:p>
      </dgm:t>
    </dgm:pt>
    <dgm:pt modelId="{332966E7-1443-41CF-AD69-709F8C27055B}" type="sibTrans" cxnId="{32EDFB7E-F898-470F-9474-FB02BD6AF95A}">
      <dgm:prSet/>
      <dgm:spPr/>
      <dgm:t>
        <a:bodyPr/>
        <a:lstStyle/>
        <a:p>
          <a:endParaRPr lang="ru-RU"/>
        </a:p>
      </dgm:t>
    </dgm:pt>
    <dgm:pt modelId="{93D0DBFB-1E13-4C66-AD76-8D8A46183E9E}" type="pres">
      <dgm:prSet presAssocID="{AACBF952-925E-4946-A5AF-DEBD66AC88E4}" presName="matrix" presStyleCnt="0">
        <dgm:presLayoutVars>
          <dgm:chMax val="1"/>
          <dgm:dir/>
          <dgm:resizeHandles val="exact"/>
        </dgm:presLayoutVars>
      </dgm:prSet>
      <dgm:spPr/>
    </dgm:pt>
    <dgm:pt modelId="{9AA759A0-4464-41C6-BC6D-D705E01640D3}" type="pres">
      <dgm:prSet presAssocID="{AACBF952-925E-4946-A5AF-DEBD66AC88E4}" presName="diamond" presStyleLbl="bgShp" presStyleIdx="0" presStyleCnt="1" custLinFactNeighborX="617"/>
      <dgm:spPr/>
    </dgm:pt>
    <dgm:pt modelId="{22703B44-5963-4DFE-98A7-245EA8E36CF6}" type="pres">
      <dgm:prSet presAssocID="{AACBF952-925E-4946-A5AF-DEBD66AC88E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96785CC-8D4D-4BC3-8834-6EEEE1D9B177}" type="pres">
      <dgm:prSet presAssocID="{AACBF952-925E-4946-A5AF-DEBD66AC88E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4AE0B-3E87-403F-B0AC-BFC38BC5345A}" type="pres">
      <dgm:prSet presAssocID="{AACBF952-925E-4946-A5AF-DEBD66AC88E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D45F2C-5F9B-4A90-8518-AC136CAAD8B5}" type="pres">
      <dgm:prSet presAssocID="{AACBF952-925E-4946-A5AF-DEBD66AC88E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486A42E-3EAE-47AF-9450-33ADDCDC0535}" type="presOf" srcId="{F35D40F2-9400-462E-9032-864BE5724F3B}" destId="{F96785CC-8D4D-4BC3-8834-6EEEE1D9B177}" srcOrd="0" destOrd="0" presId="urn:microsoft.com/office/officeart/2005/8/layout/matrix3"/>
    <dgm:cxn modelId="{B30E4B68-2D00-41E6-AC78-998A0D43E0AE}" type="presOf" srcId="{AACBF952-925E-4946-A5AF-DEBD66AC88E4}" destId="{93D0DBFB-1E13-4C66-AD76-8D8A46183E9E}" srcOrd="0" destOrd="0" presId="urn:microsoft.com/office/officeart/2005/8/layout/matrix3"/>
    <dgm:cxn modelId="{37D4032B-475C-4B2F-BF06-C2224E756D86}" type="presOf" srcId="{24FE1E24-8D1E-46EF-A154-57AB67833AD7}" destId="{07D45F2C-5F9B-4A90-8518-AC136CAAD8B5}" srcOrd="0" destOrd="0" presId="urn:microsoft.com/office/officeart/2005/8/layout/matrix3"/>
    <dgm:cxn modelId="{EDA155EC-DB84-432D-AC4F-89C41F021573}" srcId="{AACBF952-925E-4946-A5AF-DEBD66AC88E4}" destId="{F35D40F2-9400-462E-9032-864BE5724F3B}" srcOrd="1" destOrd="0" parTransId="{756B149D-ECB1-4647-9FFE-5521E5573311}" sibTransId="{915A88EA-9B4A-45F3-AC7A-D6BB8945E1F5}"/>
    <dgm:cxn modelId="{8BD33F52-65B0-44D3-BFA8-D739A90BB78F}" srcId="{AACBF952-925E-4946-A5AF-DEBD66AC88E4}" destId="{3BCDB471-D481-43D5-A779-ABA7B1E8E35F}" srcOrd="0" destOrd="0" parTransId="{EFD62798-2D0B-4212-8FF4-EBFAE6DB5112}" sibTransId="{A14FE410-9E57-43E3-B33A-0F0D3FD6E8E8}"/>
    <dgm:cxn modelId="{7F01DF51-9028-4A34-818E-207BB5503259}" type="presOf" srcId="{B3086638-9AF1-43F3-AB47-4AA515084C4D}" destId="{E384AE0B-3E87-403F-B0AC-BFC38BC5345A}" srcOrd="0" destOrd="0" presId="urn:microsoft.com/office/officeart/2005/8/layout/matrix3"/>
    <dgm:cxn modelId="{6E67D2F3-E9F1-410C-9172-DA94C4480D7A}" srcId="{AACBF952-925E-4946-A5AF-DEBD66AC88E4}" destId="{B3086638-9AF1-43F3-AB47-4AA515084C4D}" srcOrd="2" destOrd="0" parTransId="{AC9E658D-9CB3-48D5-B25D-CBF60A398DD4}" sibTransId="{BABAD0B4-9A9F-4812-8643-201A1289482E}"/>
    <dgm:cxn modelId="{90157DE8-56A9-4CEE-AA74-001270DE7CC5}" type="presOf" srcId="{3BCDB471-D481-43D5-A779-ABA7B1E8E35F}" destId="{22703B44-5963-4DFE-98A7-245EA8E36CF6}" srcOrd="0" destOrd="0" presId="urn:microsoft.com/office/officeart/2005/8/layout/matrix3"/>
    <dgm:cxn modelId="{32EDFB7E-F898-470F-9474-FB02BD6AF95A}" srcId="{AACBF952-925E-4946-A5AF-DEBD66AC88E4}" destId="{24FE1E24-8D1E-46EF-A154-57AB67833AD7}" srcOrd="3" destOrd="0" parTransId="{6A0F9821-D32D-4F0E-BBDB-C605E4BD5017}" sibTransId="{332966E7-1443-41CF-AD69-709F8C27055B}"/>
    <dgm:cxn modelId="{95FAC90D-0AC6-4E0C-9005-C4B8A939FFC8}" type="presParOf" srcId="{93D0DBFB-1E13-4C66-AD76-8D8A46183E9E}" destId="{9AA759A0-4464-41C6-BC6D-D705E01640D3}" srcOrd="0" destOrd="0" presId="urn:microsoft.com/office/officeart/2005/8/layout/matrix3"/>
    <dgm:cxn modelId="{3A63A4A8-41B6-470A-8191-33A936BAC213}" type="presParOf" srcId="{93D0DBFB-1E13-4C66-AD76-8D8A46183E9E}" destId="{22703B44-5963-4DFE-98A7-245EA8E36CF6}" srcOrd="1" destOrd="0" presId="urn:microsoft.com/office/officeart/2005/8/layout/matrix3"/>
    <dgm:cxn modelId="{BF0208C6-00BA-440B-A587-878B8FCA1ADA}" type="presParOf" srcId="{93D0DBFB-1E13-4C66-AD76-8D8A46183E9E}" destId="{F96785CC-8D4D-4BC3-8834-6EEEE1D9B177}" srcOrd="2" destOrd="0" presId="urn:microsoft.com/office/officeart/2005/8/layout/matrix3"/>
    <dgm:cxn modelId="{51A2F648-BA4B-4138-A737-FC967B21CFB8}" type="presParOf" srcId="{93D0DBFB-1E13-4C66-AD76-8D8A46183E9E}" destId="{E384AE0B-3E87-403F-B0AC-BFC38BC5345A}" srcOrd="3" destOrd="0" presId="urn:microsoft.com/office/officeart/2005/8/layout/matrix3"/>
    <dgm:cxn modelId="{0EF87F4A-B1C3-4B26-965C-1612F4C855BB}" type="presParOf" srcId="{93D0DBFB-1E13-4C66-AD76-8D8A46183E9E}" destId="{07D45F2C-5F9B-4A90-8518-AC136CAAD8B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484363-F1F3-4B9D-8C5E-60D01379BF8D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42533A-7BAB-49C2-A1EC-B5398F331B43}" type="pres">
      <dgm:prSet presAssocID="{8A484363-F1F3-4B9D-8C5E-60D01379BF8D}" presName="diagram" presStyleCnt="0">
        <dgm:presLayoutVars>
          <dgm:dir/>
          <dgm:resizeHandles val="exact"/>
        </dgm:presLayoutVars>
      </dgm:prSet>
      <dgm:spPr/>
    </dgm:pt>
  </dgm:ptLst>
  <dgm:cxnLst>
    <dgm:cxn modelId="{ADF234E6-AE9E-4902-AE31-32651D7EA250}" type="presOf" srcId="{8A484363-F1F3-4B9D-8C5E-60D01379BF8D}" destId="{E942533A-7BAB-49C2-A1EC-B5398F331B43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3C3837-1000-46A6-9C2C-724A7D0D1EC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1CDBFCA-01B3-42A3-8571-E2A702557966}">
      <dgm:prSet phldrT="[Текст]"/>
      <dgm:spPr/>
      <dgm:t>
        <a:bodyPr/>
        <a:lstStyle/>
        <a:p>
          <a:r>
            <a:rPr lang="uk-UA" dirty="0" smtClean="0"/>
            <a:t>Структура</a:t>
          </a:r>
          <a:endParaRPr lang="ru-RU" dirty="0"/>
        </a:p>
      </dgm:t>
    </dgm:pt>
    <dgm:pt modelId="{A873314C-6351-4A82-A0E6-01B99CCD2267}" type="parTrans" cxnId="{D644E636-F13D-4F47-9019-D85E04BC98FC}">
      <dgm:prSet/>
      <dgm:spPr/>
      <dgm:t>
        <a:bodyPr/>
        <a:lstStyle/>
        <a:p>
          <a:endParaRPr lang="ru-RU"/>
        </a:p>
      </dgm:t>
    </dgm:pt>
    <dgm:pt modelId="{286EF14D-D371-4E1F-8B19-511F5E647002}" type="sibTrans" cxnId="{D644E636-F13D-4F47-9019-D85E04BC98FC}">
      <dgm:prSet/>
      <dgm:spPr/>
      <dgm:t>
        <a:bodyPr/>
        <a:lstStyle/>
        <a:p>
          <a:endParaRPr lang="ru-RU"/>
        </a:p>
      </dgm:t>
    </dgm:pt>
    <dgm:pt modelId="{4FEF4637-CDC6-4E20-B7BD-5615F037C65C}">
      <dgm:prSet phldrT="[Текст]"/>
      <dgm:spPr/>
      <dgm:t>
        <a:bodyPr/>
        <a:lstStyle/>
        <a:p>
          <a:r>
            <a:rPr lang="uk-UA" dirty="0" smtClean="0"/>
            <a:t>кризової</a:t>
          </a:r>
          <a:endParaRPr lang="ru-RU" dirty="0"/>
        </a:p>
      </dgm:t>
    </dgm:pt>
    <dgm:pt modelId="{5D080316-81EA-450C-8B74-9023A71965C1}" type="parTrans" cxnId="{7864E6AC-6693-47FA-9825-B36D82B4DA38}">
      <dgm:prSet/>
      <dgm:spPr/>
      <dgm:t>
        <a:bodyPr/>
        <a:lstStyle/>
        <a:p>
          <a:endParaRPr lang="ru-RU"/>
        </a:p>
      </dgm:t>
    </dgm:pt>
    <dgm:pt modelId="{ED2A6B78-AA3B-4598-A235-53565814A47E}" type="sibTrans" cxnId="{7864E6AC-6693-47FA-9825-B36D82B4DA38}">
      <dgm:prSet/>
      <dgm:spPr/>
      <dgm:t>
        <a:bodyPr/>
        <a:lstStyle/>
        <a:p>
          <a:endParaRPr lang="ru-RU"/>
        </a:p>
      </dgm:t>
    </dgm:pt>
    <dgm:pt modelId="{4404144D-E171-444A-AC03-2115494EA66A}">
      <dgm:prSet phldrT="[Текст]"/>
      <dgm:spPr/>
      <dgm:t>
        <a:bodyPr/>
        <a:lstStyle/>
        <a:p>
          <a:r>
            <a:rPr lang="uk-UA" dirty="0" smtClean="0"/>
            <a:t>програми</a:t>
          </a:r>
          <a:endParaRPr lang="ru-RU" dirty="0"/>
        </a:p>
      </dgm:t>
    </dgm:pt>
    <dgm:pt modelId="{FB01B55D-FB63-486A-B152-3E773BDF1C23}" type="parTrans" cxnId="{8DD280BD-CBDB-4255-9894-13FF17D93E22}">
      <dgm:prSet/>
      <dgm:spPr/>
      <dgm:t>
        <a:bodyPr/>
        <a:lstStyle/>
        <a:p>
          <a:endParaRPr lang="ru-RU"/>
        </a:p>
      </dgm:t>
    </dgm:pt>
    <dgm:pt modelId="{EC8D728D-20A7-4C08-88D6-AD4B8A55FB40}" type="sibTrans" cxnId="{8DD280BD-CBDB-4255-9894-13FF17D93E22}">
      <dgm:prSet/>
      <dgm:spPr/>
      <dgm:t>
        <a:bodyPr/>
        <a:lstStyle/>
        <a:p>
          <a:endParaRPr lang="ru-RU"/>
        </a:p>
      </dgm:t>
    </dgm:pt>
    <dgm:pt modelId="{2F6AE2FB-3558-4791-A551-2AF430544DB9}" type="pres">
      <dgm:prSet presAssocID="{8D3C3837-1000-46A6-9C2C-724A7D0D1EC2}" presName="Name0" presStyleCnt="0">
        <dgm:presLayoutVars>
          <dgm:dir/>
          <dgm:resizeHandles val="exact"/>
        </dgm:presLayoutVars>
      </dgm:prSet>
      <dgm:spPr/>
    </dgm:pt>
    <dgm:pt modelId="{74142BCE-B4B6-4983-9A29-C31E04A354C5}" type="pres">
      <dgm:prSet presAssocID="{B1CDBFCA-01B3-42A3-8571-E2A702557966}" presName="parTxOnly" presStyleLbl="node1" presStyleIdx="0" presStyleCnt="3">
        <dgm:presLayoutVars>
          <dgm:bulletEnabled val="1"/>
        </dgm:presLayoutVars>
      </dgm:prSet>
      <dgm:spPr/>
    </dgm:pt>
    <dgm:pt modelId="{0DC312D2-295F-40D0-A24B-C45885411D7D}" type="pres">
      <dgm:prSet presAssocID="{286EF14D-D371-4E1F-8B19-511F5E647002}" presName="parSpace" presStyleCnt="0"/>
      <dgm:spPr/>
    </dgm:pt>
    <dgm:pt modelId="{75A9E10E-52D2-441C-8B87-16A0AA1BF7C8}" type="pres">
      <dgm:prSet presAssocID="{4FEF4637-CDC6-4E20-B7BD-5615F037C65C}" presName="parTxOnly" presStyleLbl="node1" presStyleIdx="1" presStyleCnt="3">
        <dgm:presLayoutVars>
          <dgm:bulletEnabled val="1"/>
        </dgm:presLayoutVars>
      </dgm:prSet>
      <dgm:spPr/>
    </dgm:pt>
    <dgm:pt modelId="{2671B96B-05A5-41FB-91B1-9A4C392BF42B}" type="pres">
      <dgm:prSet presAssocID="{ED2A6B78-AA3B-4598-A235-53565814A47E}" presName="parSpace" presStyleCnt="0"/>
      <dgm:spPr/>
    </dgm:pt>
    <dgm:pt modelId="{62B0C800-617D-49B9-AD84-BA28A07F1B73}" type="pres">
      <dgm:prSet presAssocID="{4404144D-E171-444A-AC03-2115494EA66A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644E636-F13D-4F47-9019-D85E04BC98FC}" srcId="{8D3C3837-1000-46A6-9C2C-724A7D0D1EC2}" destId="{B1CDBFCA-01B3-42A3-8571-E2A702557966}" srcOrd="0" destOrd="0" parTransId="{A873314C-6351-4A82-A0E6-01B99CCD2267}" sibTransId="{286EF14D-D371-4E1F-8B19-511F5E647002}"/>
    <dgm:cxn modelId="{8DD280BD-CBDB-4255-9894-13FF17D93E22}" srcId="{8D3C3837-1000-46A6-9C2C-724A7D0D1EC2}" destId="{4404144D-E171-444A-AC03-2115494EA66A}" srcOrd="2" destOrd="0" parTransId="{FB01B55D-FB63-486A-B152-3E773BDF1C23}" sibTransId="{EC8D728D-20A7-4C08-88D6-AD4B8A55FB40}"/>
    <dgm:cxn modelId="{1F0F8CF2-BF88-4F4A-8901-ED3ADF1B6756}" type="presOf" srcId="{4404144D-E171-444A-AC03-2115494EA66A}" destId="{62B0C800-617D-49B9-AD84-BA28A07F1B73}" srcOrd="0" destOrd="0" presId="urn:microsoft.com/office/officeart/2005/8/layout/hChevron3"/>
    <dgm:cxn modelId="{7864E6AC-6693-47FA-9825-B36D82B4DA38}" srcId="{8D3C3837-1000-46A6-9C2C-724A7D0D1EC2}" destId="{4FEF4637-CDC6-4E20-B7BD-5615F037C65C}" srcOrd="1" destOrd="0" parTransId="{5D080316-81EA-450C-8B74-9023A71965C1}" sibTransId="{ED2A6B78-AA3B-4598-A235-53565814A47E}"/>
    <dgm:cxn modelId="{F6EA748F-02E4-4E2B-B542-60AF831E2CE4}" type="presOf" srcId="{B1CDBFCA-01B3-42A3-8571-E2A702557966}" destId="{74142BCE-B4B6-4983-9A29-C31E04A354C5}" srcOrd="0" destOrd="0" presId="urn:microsoft.com/office/officeart/2005/8/layout/hChevron3"/>
    <dgm:cxn modelId="{E296D5D2-E34D-4DA6-9E54-1DB790955583}" type="presOf" srcId="{8D3C3837-1000-46A6-9C2C-724A7D0D1EC2}" destId="{2F6AE2FB-3558-4791-A551-2AF430544DB9}" srcOrd="0" destOrd="0" presId="urn:microsoft.com/office/officeart/2005/8/layout/hChevron3"/>
    <dgm:cxn modelId="{8DDB1DCF-F548-4284-BB30-B02AACD63ECE}" type="presOf" srcId="{4FEF4637-CDC6-4E20-B7BD-5615F037C65C}" destId="{75A9E10E-52D2-441C-8B87-16A0AA1BF7C8}" srcOrd="0" destOrd="0" presId="urn:microsoft.com/office/officeart/2005/8/layout/hChevron3"/>
    <dgm:cxn modelId="{D41DD22B-3004-4B91-B723-9044005C6C7D}" type="presParOf" srcId="{2F6AE2FB-3558-4791-A551-2AF430544DB9}" destId="{74142BCE-B4B6-4983-9A29-C31E04A354C5}" srcOrd="0" destOrd="0" presId="urn:microsoft.com/office/officeart/2005/8/layout/hChevron3"/>
    <dgm:cxn modelId="{F524EE1D-D68B-4DEF-99F9-A88C9F2E064E}" type="presParOf" srcId="{2F6AE2FB-3558-4791-A551-2AF430544DB9}" destId="{0DC312D2-295F-40D0-A24B-C45885411D7D}" srcOrd="1" destOrd="0" presId="urn:microsoft.com/office/officeart/2005/8/layout/hChevron3"/>
    <dgm:cxn modelId="{2DF3E930-385C-40AD-88FB-272DCE695E96}" type="presParOf" srcId="{2F6AE2FB-3558-4791-A551-2AF430544DB9}" destId="{75A9E10E-52D2-441C-8B87-16A0AA1BF7C8}" srcOrd="2" destOrd="0" presId="urn:microsoft.com/office/officeart/2005/8/layout/hChevron3"/>
    <dgm:cxn modelId="{184D17F1-739F-45B8-8B3D-4CEE623A6817}" type="presParOf" srcId="{2F6AE2FB-3558-4791-A551-2AF430544DB9}" destId="{2671B96B-05A5-41FB-91B1-9A4C392BF42B}" srcOrd="3" destOrd="0" presId="urn:microsoft.com/office/officeart/2005/8/layout/hChevron3"/>
    <dgm:cxn modelId="{8E1C3148-F5E3-492E-AAC7-6597213B520F}" type="presParOf" srcId="{2F6AE2FB-3558-4791-A551-2AF430544DB9}" destId="{62B0C800-617D-49B9-AD84-BA28A07F1B7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DEC19B-866C-414E-A47E-E597CB20EAC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31295-EDC9-4464-B77F-29634097E43B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68D97C90-69BF-4527-ACBA-B53D4E60AD58}" type="parTrans" cxnId="{AB99CFB1-51B3-4626-9AA0-3EF84F145CEB}">
      <dgm:prSet/>
      <dgm:spPr/>
      <dgm:t>
        <a:bodyPr/>
        <a:lstStyle/>
        <a:p>
          <a:endParaRPr lang="ru-RU"/>
        </a:p>
      </dgm:t>
    </dgm:pt>
    <dgm:pt modelId="{73A0C120-1A73-46C0-8DBE-69EA4F9B20AF}" type="sibTrans" cxnId="{AB99CFB1-51B3-4626-9AA0-3EF84F145CEB}">
      <dgm:prSet/>
      <dgm:spPr/>
      <dgm:t>
        <a:bodyPr/>
        <a:lstStyle/>
        <a:p>
          <a:endParaRPr lang="ru-RU"/>
        </a:p>
      </dgm:t>
    </dgm:pt>
    <dgm:pt modelId="{AEBAE6D3-9258-4985-AD7B-FDDF02296882}">
      <dgm:prSet phldrT="[Текст]"/>
      <dgm:spPr/>
      <dgm:t>
        <a:bodyPr/>
        <a:lstStyle/>
        <a:p>
          <a:r>
            <a:rPr lang="ru-RU" dirty="0" err="1" smtClean="0"/>
            <a:t>Визначення</a:t>
          </a:r>
          <a:r>
            <a:rPr lang="ru-RU" dirty="0" smtClean="0"/>
            <a:t> проблем,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можуть</a:t>
          </a:r>
          <a:r>
            <a:rPr lang="ru-RU" dirty="0" smtClean="0"/>
            <a:t> </a:t>
          </a:r>
          <a:r>
            <a:rPr lang="ru-RU" dirty="0" err="1" smtClean="0"/>
            <a:t>призвести</a:t>
          </a:r>
          <a:r>
            <a:rPr lang="ru-RU" dirty="0" smtClean="0"/>
            <a:t> до </a:t>
          </a:r>
          <a:r>
            <a:rPr lang="ru-RU" dirty="0" err="1" smtClean="0"/>
            <a:t>кризи</a:t>
          </a:r>
          <a:r>
            <a:rPr lang="ru-RU" dirty="0" smtClean="0"/>
            <a:t>, </a:t>
          </a:r>
          <a:r>
            <a:rPr lang="ru-RU" dirty="0" err="1" smtClean="0"/>
            <a:t>виявлення</a:t>
          </a:r>
          <a:r>
            <a:rPr lang="ru-RU" dirty="0" smtClean="0"/>
            <a:t> </a:t>
          </a:r>
          <a:r>
            <a:rPr lang="ru-RU" dirty="0" err="1" smtClean="0"/>
            <a:t>джерел</a:t>
          </a:r>
          <a:r>
            <a:rPr lang="ru-RU" dirty="0" smtClean="0"/>
            <a:t> </a:t>
          </a:r>
          <a:r>
            <a:rPr lang="ru-RU" dirty="0" err="1" smtClean="0"/>
            <a:t>можливої</a:t>
          </a:r>
          <a:r>
            <a:rPr lang="ru-RU" dirty="0" smtClean="0"/>
            <a:t> </a:t>
          </a:r>
          <a:r>
            <a:rPr lang="ru-RU" dirty="0" err="1" smtClean="0"/>
            <a:t>кризи</a:t>
          </a:r>
          <a:endParaRPr lang="ru-RU" dirty="0"/>
        </a:p>
      </dgm:t>
    </dgm:pt>
    <dgm:pt modelId="{9B6E3C12-FD08-4127-B803-6F27C62F6CB3}" type="parTrans" cxnId="{ECC2EB83-6674-480C-BC09-AE66A53CA51C}">
      <dgm:prSet/>
      <dgm:spPr/>
      <dgm:t>
        <a:bodyPr/>
        <a:lstStyle/>
        <a:p>
          <a:endParaRPr lang="ru-RU"/>
        </a:p>
      </dgm:t>
    </dgm:pt>
    <dgm:pt modelId="{12C58862-4377-4608-A21B-D479127E76DB}" type="sibTrans" cxnId="{ECC2EB83-6674-480C-BC09-AE66A53CA51C}">
      <dgm:prSet/>
      <dgm:spPr/>
      <dgm:t>
        <a:bodyPr/>
        <a:lstStyle/>
        <a:p>
          <a:endParaRPr lang="ru-RU"/>
        </a:p>
      </dgm:t>
    </dgm:pt>
    <dgm:pt modelId="{59196B32-7ECD-474F-A930-370D64E32230}">
      <dgm:prSet phldrT="[Текст]"/>
      <dgm:spPr/>
      <dgm:t>
        <a:bodyPr/>
        <a:lstStyle/>
        <a:p>
          <a:r>
            <a:rPr lang="uk-UA" dirty="0" smtClean="0"/>
            <a:t>7</a:t>
          </a:r>
          <a:endParaRPr lang="ru-RU" dirty="0"/>
        </a:p>
      </dgm:t>
    </dgm:pt>
    <dgm:pt modelId="{A3E9F270-ED11-4134-BE6A-B08731BBC3DC}" type="parTrans" cxnId="{E21DA198-D447-4D09-BF1F-B49B508AC9D8}">
      <dgm:prSet/>
      <dgm:spPr/>
      <dgm:t>
        <a:bodyPr/>
        <a:lstStyle/>
        <a:p>
          <a:endParaRPr lang="ru-RU"/>
        </a:p>
      </dgm:t>
    </dgm:pt>
    <dgm:pt modelId="{B7223D03-0CBE-4A00-BDB0-DB34068D346F}" type="sibTrans" cxnId="{E21DA198-D447-4D09-BF1F-B49B508AC9D8}">
      <dgm:prSet/>
      <dgm:spPr/>
      <dgm:t>
        <a:bodyPr/>
        <a:lstStyle/>
        <a:p>
          <a:endParaRPr lang="ru-RU"/>
        </a:p>
      </dgm:t>
    </dgm:pt>
    <dgm:pt modelId="{840EED9E-00D8-496D-AEC6-79083E1F8D60}">
      <dgm:prSet phldrT="[Текст]"/>
      <dgm:spPr/>
      <dgm:t>
        <a:bodyPr/>
        <a:lstStyle/>
        <a:p>
          <a:r>
            <a:rPr lang="ru-RU" dirty="0" err="1" smtClean="0"/>
            <a:t>Розробка</a:t>
          </a:r>
          <a:r>
            <a:rPr lang="ru-RU" dirty="0" smtClean="0"/>
            <a:t> та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інструкціями</a:t>
          </a:r>
          <a:r>
            <a:rPr lang="ru-RU" dirty="0" smtClean="0"/>
            <a:t> </a:t>
          </a:r>
          <a:r>
            <a:rPr lang="ru-RU" dirty="0" err="1" smtClean="0"/>
            <a:t>всіх</a:t>
          </a:r>
          <a:r>
            <a:rPr lang="ru-RU" dirty="0" smtClean="0"/>
            <a:t> </a:t>
          </a:r>
          <a:r>
            <a:rPr lang="ru-RU" dirty="0" err="1" smtClean="0"/>
            <a:t>охоплених</a:t>
          </a:r>
          <a:r>
            <a:rPr lang="ru-RU" dirty="0" smtClean="0"/>
            <a:t> </a:t>
          </a:r>
          <a:r>
            <a:rPr lang="ru-RU" dirty="0" err="1" smtClean="0"/>
            <a:t>цим</a:t>
          </a:r>
          <a:r>
            <a:rPr lang="ru-RU" dirty="0" smtClean="0"/>
            <a:t> </a:t>
          </a:r>
          <a:r>
            <a:rPr lang="ru-RU" dirty="0" err="1" smtClean="0"/>
            <a:t>процесом</a:t>
          </a:r>
          <a:endParaRPr lang="ru-RU" dirty="0"/>
        </a:p>
      </dgm:t>
    </dgm:pt>
    <dgm:pt modelId="{DC4EADBD-CC4F-452A-A78C-F863C120728C}" type="parTrans" cxnId="{195DD137-1700-4AE4-925F-ED6661D87C9B}">
      <dgm:prSet/>
      <dgm:spPr/>
      <dgm:t>
        <a:bodyPr/>
        <a:lstStyle/>
        <a:p>
          <a:endParaRPr lang="ru-RU"/>
        </a:p>
      </dgm:t>
    </dgm:pt>
    <dgm:pt modelId="{3E3E48F2-17FA-411D-ACBA-6997E48C3EEF}" type="sibTrans" cxnId="{195DD137-1700-4AE4-925F-ED6661D87C9B}">
      <dgm:prSet/>
      <dgm:spPr/>
      <dgm:t>
        <a:bodyPr/>
        <a:lstStyle/>
        <a:p>
          <a:endParaRPr lang="ru-RU"/>
        </a:p>
      </dgm:t>
    </dgm:pt>
    <dgm:pt modelId="{462024B0-0681-4516-A6CD-A2003EE3F5B3}">
      <dgm:prSet phldrT="[Текст]"/>
      <dgm:spPr/>
      <dgm:t>
        <a:bodyPr/>
        <a:lstStyle/>
        <a:p>
          <a:r>
            <a:rPr lang="uk-UA" dirty="0" smtClean="0"/>
            <a:t>8</a:t>
          </a:r>
          <a:endParaRPr lang="ru-RU" dirty="0"/>
        </a:p>
      </dgm:t>
    </dgm:pt>
    <dgm:pt modelId="{02AFCF45-1DCF-4140-B3EC-D2D2A7D254EA}" type="parTrans" cxnId="{45714F0A-3718-4665-A679-869A396FE6E6}">
      <dgm:prSet/>
      <dgm:spPr/>
      <dgm:t>
        <a:bodyPr/>
        <a:lstStyle/>
        <a:p>
          <a:endParaRPr lang="ru-RU"/>
        </a:p>
      </dgm:t>
    </dgm:pt>
    <dgm:pt modelId="{EB2974B8-755E-4921-9A3E-839B6926F53E}" type="sibTrans" cxnId="{45714F0A-3718-4665-A679-869A396FE6E6}">
      <dgm:prSet/>
      <dgm:spPr/>
      <dgm:t>
        <a:bodyPr/>
        <a:lstStyle/>
        <a:p>
          <a:endParaRPr lang="ru-RU"/>
        </a:p>
      </dgm:t>
    </dgm:pt>
    <dgm:pt modelId="{CADBCE2F-6CDC-4ED0-AF93-9B2A9049A5C6}">
      <dgm:prSet phldrT="[Текст]"/>
      <dgm:spPr/>
      <dgm:t>
        <a:bodyPr/>
        <a:lstStyle/>
        <a:p>
          <a:r>
            <a:rPr lang="ru-RU" dirty="0" err="1" smtClean="0"/>
            <a:t>Організація</a:t>
          </a:r>
          <a:r>
            <a:rPr lang="ru-RU" dirty="0" smtClean="0"/>
            <a:t> </a:t>
          </a:r>
          <a:r>
            <a:rPr lang="ru-RU" dirty="0" err="1" smtClean="0"/>
            <a:t>підтримки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 </a:t>
          </a:r>
          <a:r>
            <a:rPr lang="ru-RU" dirty="0" err="1" smtClean="0"/>
            <a:t>прес-офісу</a:t>
          </a:r>
          <a:r>
            <a:rPr lang="ru-RU" dirty="0" smtClean="0"/>
            <a:t>, служб </a:t>
          </a:r>
          <a:r>
            <a:rPr lang="ru-RU" dirty="0" err="1" smtClean="0"/>
            <a:t>зв’язків</a:t>
          </a:r>
          <a:r>
            <a:rPr lang="ru-RU" dirty="0" smtClean="0"/>
            <a:t> </a:t>
          </a:r>
          <a:r>
            <a:rPr lang="ru-RU" dirty="0" err="1" smtClean="0"/>
            <a:t>зі</a:t>
          </a:r>
          <a:r>
            <a:rPr lang="ru-RU" dirty="0" smtClean="0"/>
            <a:t> </a:t>
          </a:r>
          <a:r>
            <a:rPr lang="ru-RU" dirty="0" err="1" smtClean="0"/>
            <a:t>споживачами</a:t>
          </a:r>
          <a:r>
            <a:rPr lang="ru-RU" dirty="0" smtClean="0"/>
            <a:t>, </a:t>
          </a:r>
          <a:r>
            <a:rPr lang="ru-RU" dirty="0" err="1" smtClean="0"/>
            <a:t>управління</a:t>
          </a:r>
          <a:r>
            <a:rPr lang="ru-RU" dirty="0" smtClean="0"/>
            <a:t> </a:t>
          </a:r>
          <a:r>
            <a:rPr lang="ru-RU" dirty="0" err="1" smtClean="0"/>
            <a:t>людськими</a:t>
          </a:r>
          <a:r>
            <a:rPr lang="ru-RU" dirty="0" smtClean="0"/>
            <a:t> ресурсами,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консультантів</a:t>
          </a:r>
          <a:endParaRPr lang="ru-RU" dirty="0"/>
        </a:p>
      </dgm:t>
    </dgm:pt>
    <dgm:pt modelId="{13BE5722-6612-4FC1-BC43-5C4B7DFB8021}" type="parTrans" cxnId="{6A73DE04-18BD-4778-BBCC-85583AB943A1}">
      <dgm:prSet/>
      <dgm:spPr/>
      <dgm:t>
        <a:bodyPr/>
        <a:lstStyle/>
        <a:p>
          <a:endParaRPr lang="ru-RU"/>
        </a:p>
      </dgm:t>
    </dgm:pt>
    <dgm:pt modelId="{82FCD827-1125-4201-9ABD-EEC71036F25F}" type="sibTrans" cxnId="{6A73DE04-18BD-4778-BBCC-85583AB943A1}">
      <dgm:prSet/>
      <dgm:spPr/>
      <dgm:t>
        <a:bodyPr/>
        <a:lstStyle/>
        <a:p>
          <a:endParaRPr lang="ru-RU"/>
        </a:p>
      </dgm:t>
    </dgm:pt>
    <dgm:pt modelId="{20D3C9EE-20D4-491F-AAEF-4C0F857C9050}">
      <dgm:prSet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FEBAC01E-0063-4556-B811-0B3402096478}" type="parTrans" cxnId="{7C0AE7DF-29D5-4A7B-B9E8-1797F00B645E}">
      <dgm:prSet/>
      <dgm:spPr/>
      <dgm:t>
        <a:bodyPr/>
        <a:lstStyle/>
        <a:p>
          <a:endParaRPr lang="ru-RU"/>
        </a:p>
      </dgm:t>
    </dgm:pt>
    <dgm:pt modelId="{84C2C79D-5EEA-4E51-BAE9-5A8C53EB46D9}" type="sibTrans" cxnId="{7C0AE7DF-29D5-4A7B-B9E8-1797F00B645E}">
      <dgm:prSet/>
      <dgm:spPr/>
      <dgm:t>
        <a:bodyPr/>
        <a:lstStyle/>
        <a:p>
          <a:endParaRPr lang="ru-RU"/>
        </a:p>
      </dgm:t>
    </dgm:pt>
    <dgm:pt modelId="{C28F28C8-9E6F-49FC-BA13-EF57EB0E6BB4}">
      <dgm:prSet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3D529BCC-ECB5-4670-93AC-4931F7124B81}" type="parTrans" cxnId="{51EF1596-84D8-4217-A3AF-2B3A966126B0}">
      <dgm:prSet/>
      <dgm:spPr/>
      <dgm:t>
        <a:bodyPr/>
        <a:lstStyle/>
        <a:p>
          <a:endParaRPr lang="ru-RU"/>
        </a:p>
      </dgm:t>
    </dgm:pt>
    <dgm:pt modelId="{8D0F9F52-4A74-4114-B6B5-6E09D97162B4}" type="sibTrans" cxnId="{51EF1596-84D8-4217-A3AF-2B3A966126B0}">
      <dgm:prSet/>
      <dgm:spPr/>
      <dgm:t>
        <a:bodyPr/>
        <a:lstStyle/>
        <a:p>
          <a:endParaRPr lang="ru-RU"/>
        </a:p>
      </dgm:t>
    </dgm:pt>
    <dgm:pt modelId="{C1E46116-E5E2-4267-9AC3-71CCC3FC833B}">
      <dgm:prSet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AE0344BE-C2A5-4843-BD05-D5C16D998E52}" type="parTrans" cxnId="{984484AC-C2C7-4137-B1BD-D3C03B26834E}">
      <dgm:prSet/>
      <dgm:spPr/>
      <dgm:t>
        <a:bodyPr/>
        <a:lstStyle/>
        <a:p>
          <a:endParaRPr lang="ru-RU"/>
        </a:p>
      </dgm:t>
    </dgm:pt>
    <dgm:pt modelId="{B9A76748-E68A-4A11-8847-BA64114813ED}" type="sibTrans" cxnId="{984484AC-C2C7-4137-B1BD-D3C03B26834E}">
      <dgm:prSet/>
      <dgm:spPr/>
      <dgm:t>
        <a:bodyPr/>
        <a:lstStyle/>
        <a:p>
          <a:endParaRPr lang="ru-RU"/>
        </a:p>
      </dgm:t>
    </dgm:pt>
    <dgm:pt modelId="{24AE3C25-5006-42B1-AC7D-67DA2E9F7A64}">
      <dgm:prSet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57569A40-9E8C-4C4B-8A29-F36E4CEA4934}" type="parTrans" cxnId="{918ED2BC-BE70-470C-87EB-5591D2F575B9}">
      <dgm:prSet/>
      <dgm:spPr/>
      <dgm:t>
        <a:bodyPr/>
        <a:lstStyle/>
        <a:p>
          <a:endParaRPr lang="ru-RU"/>
        </a:p>
      </dgm:t>
    </dgm:pt>
    <dgm:pt modelId="{10F47BC1-C962-4A48-AE15-0BD0881F99C7}" type="sibTrans" cxnId="{918ED2BC-BE70-470C-87EB-5591D2F575B9}">
      <dgm:prSet/>
      <dgm:spPr/>
      <dgm:t>
        <a:bodyPr/>
        <a:lstStyle/>
        <a:p>
          <a:endParaRPr lang="ru-RU"/>
        </a:p>
      </dgm:t>
    </dgm:pt>
    <dgm:pt modelId="{2D24C8A1-3B2A-49BD-9923-2523079389E1}">
      <dgm:prSet/>
      <dgm:spPr/>
      <dgm:t>
        <a:bodyPr/>
        <a:lstStyle/>
        <a:p>
          <a:r>
            <a:rPr lang="uk-UA" dirty="0" smtClean="0"/>
            <a:t>6</a:t>
          </a:r>
          <a:endParaRPr lang="ru-RU" dirty="0"/>
        </a:p>
      </dgm:t>
    </dgm:pt>
    <dgm:pt modelId="{E8A64FF9-5102-407A-B377-A425256FEE6F}" type="parTrans" cxnId="{D7149F90-FA3D-4B11-9C51-03940712F949}">
      <dgm:prSet/>
      <dgm:spPr/>
      <dgm:t>
        <a:bodyPr/>
        <a:lstStyle/>
        <a:p>
          <a:endParaRPr lang="ru-RU"/>
        </a:p>
      </dgm:t>
    </dgm:pt>
    <dgm:pt modelId="{94AB0018-0D53-4433-9F8D-7B0D49B5AE6E}" type="sibTrans" cxnId="{D7149F90-FA3D-4B11-9C51-03940712F949}">
      <dgm:prSet/>
      <dgm:spPr/>
      <dgm:t>
        <a:bodyPr/>
        <a:lstStyle/>
        <a:p>
          <a:endParaRPr lang="ru-RU"/>
        </a:p>
      </dgm:t>
    </dgm:pt>
    <dgm:pt modelId="{9E21A66A-8DF2-4C37-873F-1FC1324BB305}">
      <dgm:prSet/>
      <dgm:spPr/>
      <dgm:t>
        <a:bodyPr/>
        <a:lstStyle/>
        <a:p>
          <a:r>
            <a:rPr lang="ru-RU" smtClean="0"/>
            <a:t>Підготовка кризового плану, фіксування системи необхідних заходів та уточнення складу команди управління кризою</a:t>
          </a:r>
          <a:endParaRPr lang="ru-RU"/>
        </a:p>
      </dgm:t>
    </dgm:pt>
    <dgm:pt modelId="{0809E131-815F-461F-8E2D-5EA065092955}" type="parTrans" cxnId="{9A5662C8-521E-4EB8-9E7B-C448CBF40718}">
      <dgm:prSet/>
      <dgm:spPr/>
      <dgm:t>
        <a:bodyPr/>
        <a:lstStyle/>
        <a:p>
          <a:endParaRPr lang="ru-RU"/>
        </a:p>
      </dgm:t>
    </dgm:pt>
    <dgm:pt modelId="{C71919C0-23F3-4318-907B-DAE45D806940}" type="sibTrans" cxnId="{9A5662C8-521E-4EB8-9E7B-C448CBF40718}">
      <dgm:prSet/>
      <dgm:spPr/>
      <dgm:t>
        <a:bodyPr/>
        <a:lstStyle/>
        <a:p>
          <a:endParaRPr lang="ru-RU"/>
        </a:p>
      </dgm:t>
    </dgm:pt>
    <dgm:pt modelId="{CB255FA1-B490-4DC3-90EF-FC6910A97408}">
      <dgm:prSet/>
      <dgm:spPr/>
      <dgm:t>
        <a:bodyPr/>
        <a:lstStyle/>
        <a:p>
          <a:r>
            <a:rPr lang="ru-RU" dirty="0" err="1" smtClean="0"/>
            <a:t>Уточнення</a:t>
          </a:r>
          <a:r>
            <a:rPr lang="ru-RU" dirty="0" smtClean="0"/>
            <a:t> складу </a:t>
          </a:r>
          <a:r>
            <a:rPr lang="ru-RU" dirty="0" err="1" smtClean="0"/>
            <a:t>команди</a:t>
          </a:r>
          <a:r>
            <a:rPr lang="ru-RU" dirty="0" smtClean="0"/>
            <a:t> </a:t>
          </a:r>
          <a:r>
            <a:rPr lang="ru-RU" dirty="0" err="1" smtClean="0"/>
            <a:t>управління</a:t>
          </a:r>
          <a:r>
            <a:rPr lang="ru-RU" dirty="0" smtClean="0"/>
            <a:t> </a:t>
          </a:r>
          <a:r>
            <a:rPr lang="ru-RU" dirty="0" err="1" smtClean="0"/>
            <a:t>кризою</a:t>
          </a:r>
          <a:r>
            <a:rPr lang="ru-RU" dirty="0" smtClean="0"/>
            <a:t> та </a:t>
          </a:r>
          <a:r>
            <a:rPr lang="ru-RU" dirty="0" err="1" smtClean="0"/>
            <a:t>визначення</a:t>
          </a:r>
          <a:r>
            <a:rPr lang="ru-RU" dirty="0" smtClean="0"/>
            <a:t> </a:t>
          </a:r>
          <a:r>
            <a:rPr lang="ru-RU" dirty="0" err="1" smtClean="0"/>
            <a:t>місця</a:t>
          </a:r>
          <a:r>
            <a:rPr lang="ru-RU" dirty="0" smtClean="0"/>
            <a:t> “штаб-</a:t>
          </a:r>
          <a:r>
            <a:rPr lang="ru-RU" dirty="0" err="1" smtClean="0"/>
            <a:t>квартири</a:t>
          </a:r>
          <a:r>
            <a:rPr lang="ru-RU" dirty="0" smtClean="0"/>
            <a:t>” </a:t>
          </a:r>
          <a:r>
            <a:rPr lang="ru-RU" dirty="0" err="1" smtClean="0"/>
            <a:t>управління</a:t>
          </a:r>
          <a:r>
            <a:rPr lang="ru-RU" dirty="0" smtClean="0"/>
            <a:t> </a:t>
          </a:r>
          <a:r>
            <a:rPr lang="ru-RU" dirty="0" err="1" smtClean="0"/>
            <a:t>кризою</a:t>
          </a:r>
          <a:endParaRPr lang="ru-RU" dirty="0"/>
        </a:p>
      </dgm:t>
    </dgm:pt>
    <dgm:pt modelId="{AF76DBEA-4C25-435B-AE9F-F0370029EA1C}" type="parTrans" cxnId="{E608603B-9273-4623-8152-134AF505F9BA}">
      <dgm:prSet/>
      <dgm:spPr/>
      <dgm:t>
        <a:bodyPr/>
        <a:lstStyle/>
        <a:p>
          <a:endParaRPr lang="ru-RU"/>
        </a:p>
      </dgm:t>
    </dgm:pt>
    <dgm:pt modelId="{B81C1236-0FBC-4304-87B0-33FDB53C4D87}" type="sibTrans" cxnId="{E608603B-9273-4623-8152-134AF505F9BA}">
      <dgm:prSet/>
      <dgm:spPr/>
      <dgm:t>
        <a:bodyPr/>
        <a:lstStyle/>
        <a:p>
          <a:endParaRPr lang="ru-RU"/>
        </a:p>
      </dgm:t>
    </dgm:pt>
    <dgm:pt modelId="{2F576495-1B29-4B80-AD36-D637BC540634}">
      <dgm:prSet/>
      <dgm:spPr/>
      <dgm:t>
        <a:bodyPr/>
        <a:lstStyle/>
        <a:p>
          <a:r>
            <a:rPr lang="ru-RU" smtClean="0"/>
            <a:t>Призначення дублерів для основного кризового штабу. При цьому система замін повинна бути якісною і надійною для будь-яких ситуацій</a:t>
          </a:r>
          <a:endParaRPr lang="ru-RU"/>
        </a:p>
      </dgm:t>
    </dgm:pt>
    <dgm:pt modelId="{A6D778F8-D8D4-4CEA-BFE5-A36B57BCFA4C}" type="parTrans" cxnId="{F4085611-3555-48D3-9E23-6A5DD81E0043}">
      <dgm:prSet/>
      <dgm:spPr/>
      <dgm:t>
        <a:bodyPr/>
        <a:lstStyle/>
        <a:p>
          <a:endParaRPr lang="ru-RU"/>
        </a:p>
      </dgm:t>
    </dgm:pt>
    <dgm:pt modelId="{A01B5791-8A0C-4563-B871-D58FF906365D}" type="sibTrans" cxnId="{F4085611-3555-48D3-9E23-6A5DD81E0043}">
      <dgm:prSet/>
      <dgm:spPr/>
      <dgm:t>
        <a:bodyPr/>
        <a:lstStyle/>
        <a:p>
          <a:endParaRPr lang="ru-RU"/>
        </a:p>
      </dgm:t>
    </dgm:pt>
    <dgm:pt modelId="{74738842-1928-4675-B374-DC456713846C}">
      <dgm:prSet/>
      <dgm:spPr/>
      <dgm:t>
        <a:bodyPr/>
        <a:lstStyle/>
        <a:p>
          <a:r>
            <a:rPr lang="ru-RU" smtClean="0"/>
            <a:t>Підготовка всіх учасників антикризового управління до роботи зі ЗМІ</a:t>
          </a:r>
          <a:endParaRPr lang="ru-RU"/>
        </a:p>
      </dgm:t>
    </dgm:pt>
    <dgm:pt modelId="{D1926B31-3A8C-4A2C-A78A-3250C938A65C}" type="parTrans" cxnId="{959E35C4-4149-4430-B762-A0EACD039968}">
      <dgm:prSet/>
      <dgm:spPr/>
      <dgm:t>
        <a:bodyPr/>
        <a:lstStyle/>
        <a:p>
          <a:endParaRPr lang="ru-RU"/>
        </a:p>
      </dgm:t>
    </dgm:pt>
    <dgm:pt modelId="{F8314677-6B8A-407D-B007-446136DDD264}" type="sibTrans" cxnId="{959E35C4-4149-4430-B762-A0EACD039968}">
      <dgm:prSet/>
      <dgm:spPr/>
      <dgm:t>
        <a:bodyPr/>
        <a:lstStyle/>
        <a:p>
          <a:endParaRPr lang="ru-RU"/>
        </a:p>
      </dgm:t>
    </dgm:pt>
    <dgm:pt modelId="{20B01959-D4AD-4505-9592-B3B3594B44FD}">
      <dgm:prSet/>
      <dgm:spPr/>
      <dgm:t>
        <a:bodyPr/>
        <a:lstStyle/>
        <a:p>
          <a:r>
            <a:rPr lang="ru-RU" smtClean="0"/>
            <a:t>Розробка спеціальних процедур для можливих надзвичайних ситуацій на основі моделювання</a:t>
          </a:r>
          <a:endParaRPr lang="ru-RU"/>
        </a:p>
      </dgm:t>
    </dgm:pt>
    <dgm:pt modelId="{5ABD3DF6-1AB5-4D1A-B309-22DE7BEF7350}" type="parTrans" cxnId="{0A5BE84C-946F-4B05-BB22-CF9A7807588B}">
      <dgm:prSet/>
      <dgm:spPr/>
      <dgm:t>
        <a:bodyPr/>
        <a:lstStyle/>
        <a:p>
          <a:endParaRPr lang="ru-RU"/>
        </a:p>
      </dgm:t>
    </dgm:pt>
    <dgm:pt modelId="{D95C3FEE-2DB1-4012-866C-3431EB600C02}" type="sibTrans" cxnId="{0A5BE84C-946F-4B05-BB22-CF9A7807588B}">
      <dgm:prSet/>
      <dgm:spPr/>
      <dgm:t>
        <a:bodyPr/>
        <a:lstStyle/>
        <a:p>
          <a:endParaRPr lang="ru-RU"/>
        </a:p>
      </dgm:t>
    </dgm:pt>
    <dgm:pt modelId="{016ABDF4-3125-46F6-B3B0-CB42FE9B4A85}" type="pres">
      <dgm:prSet presAssocID="{C7DEC19B-866C-414E-A47E-E597CB20EAC6}" presName="linearFlow" presStyleCnt="0">
        <dgm:presLayoutVars>
          <dgm:dir/>
          <dgm:animLvl val="lvl"/>
          <dgm:resizeHandles val="exact"/>
        </dgm:presLayoutVars>
      </dgm:prSet>
      <dgm:spPr/>
    </dgm:pt>
    <dgm:pt modelId="{FB589C7F-9D1B-49CB-B4F6-165B61BEB47B}" type="pres">
      <dgm:prSet presAssocID="{08F31295-EDC9-4464-B77F-29634097E43B}" presName="composite" presStyleCnt="0"/>
      <dgm:spPr/>
    </dgm:pt>
    <dgm:pt modelId="{987F369F-D504-4E8F-8562-830A84E4E6D0}" type="pres">
      <dgm:prSet presAssocID="{08F31295-EDC9-4464-B77F-29634097E43B}" presName="parentText" presStyleLbl="alignNode1" presStyleIdx="0" presStyleCnt="8" custLinFactNeighborX="-46461" custLinFactNeighborY="0">
        <dgm:presLayoutVars>
          <dgm:chMax val="1"/>
          <dgm:bulletEnabled val="1"/>
        </dgm:presLayoutVars>
      </dgm:prSet>
      <dgm:spPr/>
    </dgm:pt>
    <dgm:pt modelId="{1B72FE9A-E814-4976-BD60-108D8F2DD308}" type="pres">
      <dgm:prSet presAssocID="{08F31295-EDC9-4464-B77F-29634097E43B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BE69F-CB15-40DD-8D2D-520CEE70BF8C}" type="pres">
      <dgm:prSet presAssocID="{73A0C120-1A73-46C0-8DBE-69EA4F9B20AF}" presName="sp" presStyleCnt="0"/>
      <dgm:spPr/>
    </dgm:pt>
    <dgm:pt modelId="{355F60A3-E713-40EC-98AF-573BE44748D2}" type="pres">
      <dgm:prSet presAssocID="{20D3C9EE-20D4-491F-AAEF-4C0F857C9050}" presName="composite" presStyleCnt="0"/>
      <dgm:spPr/>
    </dgm:pt>
    <dgm:pt modelId="{F9DFBC5A-F9A8-4814-9C37-E09DD3A296C0}" type="pres">
      <dgm:prSet presAssocID="{20D3C9EE-20D4-491F-AAEF-4C0F857C9050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BC83F2E1-D8BA-48E9-9372-5A7A65C9126B}" type="pres">
      <dgm:prSet presAssocID="{20D3C9EE-20D4-491F-AAEF-4C0F857C9050}" presName="descendantText" presStyleLbl="alignAcc1" presStyleIdx="1" presStyleCnt="8">
        <dgm:presLayoutVars>
          <dgm:bulletEnabled val="1"/>
        </dgm:presLayoutVars>
      </dgm:prSet>
      <dgm:spPr/>
    </dgm:pt>
    <dgm:pt modelId="{AB15EA33-059C-4C64-9AAF-BB773202BB50}" type="pres">
      <dgm:prSet presAssocID="{84C2C79D-5EEA-4E51-BAE9-5A8C53EB46D9}" presName="sp" presStyleCnt="0"/>
      <dgm:spPr/>
    </dgm:pt>
    <dgm:pt modelId="{F8DD9D84-5BBC-4E95-8F76-7AB66F4BBAFE}" type="pres">
      <dgm:prSet presAssocID="{C28F28C8-9E6F-49FC-BA13-EF57EB0E6BB4}" presName="composite" presStyleCnt="0"/>
      <dgm:spPr/>
    </dgm:pt>
    <dgm:pt modelId="{72DBA545-0454-4562-9C86-144CC4A4A74D}" type="pres">
      <dgm:prSet presAssocID="{C28F28C8-9E6F-49FC-BA13-EF57EB0E6BB4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EEFA2242-E103-4E6A-807B-7696F1DFA517}" type="pres">
      <dgm:prSet presAssocID="{C28F28C8-9E6F-49FC-BA13-EF57EB0E6BB4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21CF7-D1CC-4F06-9F40-605F0115F3C7}" type="pres">
      <dgm:prSet presAssocID="{8D0F9F52-4A74-4114-B6B5-6E09D97162B4}" presName="sp" presStyleCnt="0"/>
      <dgm:spPr/>
    </dgm:pt>
    <dgm:pt modelId="{7D081991-E6FE-4177-AC28-270F57757935}" type="pres">
      <dgm:prSet presAssocID="{C1E46116-E5E2-4267-9AC3-71CCC3FC833B}" presName="composite" presStyleCnt="0"/>
      <dgm:spPr/>
    </dgm:pt>
    <dgm:pt modelId="{4B8BCC3C-4244-48E1-904B-F8E8962D711D}" type="pres">
      <dgm:prSet presAssocID="{C1E46116-E5E2-4267-9AC3-71CCC3FC833B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EEF418DC-F9AB-43A0-8BF9-DAE71EF0FA12}" type="pres">
      <dgm:prSet presAssocID="{C1E46116-E5E2-4267-9AC3-71CCC3FC833B}" presName="descendantText" presStyleLbl="alignAcc1" presStyleIdx="3" presStyleCnt="8">
        <dgm:presLayoutVars>
          <dgm:bulletEnabled val="1"/>
        </dgm:presLayoutVars>
      </dgm:prSet>
      <dgm:spPr/>
    </dgm:pt>
    <dgm:pt modelId="{FF8119D1-3C5B-47F5-BD32-6D2D74648069}" type="pres">
      <dgm:prSet presAssocID="{B9A76748-E68A-4A11-8847-BA64114813ED}" presName="sp" presStyleCnt="0"/>
      <dgm:spPr/>
    </dgm:pt>
    <dgm:pt modelId="{63A351C2-CDEB-4088-86FA-F5E7B3D9E528}" type="pres">
      <dgm:prSet presAssocID="{24AE3C25-5006-42B1-AC7D-67DA2E9F7A64}" presName="composite" presStyleCnt="0"/>
      <dgm:spPr/>
    </dgm:pt>
    <dgm:pt modelId="{2128FB79-DB9C-4142-9B11-63A3B89ED9B0}" type="pres">
      <dgm:prSet presAssocID="{24AE3C25-5006-42B1-AC7D-67DA2E9F7A64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67E5915A-721E-402D-95C1-003393A768B4}" type="pres">
      <dgm:prSet presAssocID="{24AE3C25-5006-42B1-AC7D-67DA2E9F7A64}" presName="descendantText" presStyleLbl="alignAcc1" presStyleIdx="4" presStyleCnt="8">
        <dgm:presLayoutVars>
          <dgm:bulletEnabled val="1"/>
        </dgm:presLayoutVars>
      </dgm:prSet>
      <dgm:spPr/>
    </dgm:pt>
    <dgm:pt modelId="{E16F1D3C-27AE-4F91-9492-88028E479369}" type="pres">
      <dgm:prSet presAssocID="{10F47BC1-C962-4A48-AE15-0BD0881F99C7}" presName="sp" presStyleCnt="0"/>
      <dgm:spPr/>
    </dgm:pt>
    <dgm:pt modelId="{1958DB7D-72C1-4F39-925B-3D809D1D2A14}" type="pres">
      <dgm:prSet presAssocID="{2D24C8A1-3B2A-49BD-9923-2523079389E1}" presName="composite" presStyleCnt="0"/>
      <dgm:spPr/>
    </dgm:pt>
    <dgm:pt modelId="{4AADBC6B-60CB-4E47-BF18-D71B44567FB2}" type="pres">
      <dgm:prSet presAssocID="{2D24C8A1-3B2A-49BD-9923-2523079389E1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DE13F51C-BB22-401D-A654-F435C625D525}" type="pres">
      <dgm:prSet presAssocID="{2D24C8A1-3B2A-49BD-9923-2523079389E1}" presName="descendantText" presStyleLbl="alignAcc1" presStyleIdx="5" presStyleCnt="8">
        <dgm:presLayoutVars>
          <dgm:bulletEnabled val="1"/>
        </dgm:presLayoutVars>
      </dgm:prSet>
      <dgm:spPr/>
    </dgm:pt>
    <dgm:pt modelId="{161CA170-562D-427B-916A-80FEE016C404}" type="pres">
      <dgm:prSet presAssocID="{94AB0018-0D53-4433-9F8D-7B0D49B5AE6E}" presName="sp" presStyleCnt="0"/>
      <dgm:spPr/>
    </dgm:pt>
    <dgm:pt modelId="{2B87E67D-DF9A-49D2-ADAD-9CC4F4B5ECF4}" type="pres">
      <dgm:prSet presAssocID="{59196B32-7ECD-474F-A930-370D64E32230}" presName="composite" presStyleCnt="0"/>
      <dgm:spPr/>
    </dgm:pt>
    <dgm:pt modelId="{F90145CA-5517-4450-9764-096B2FB89D33}" type="pres">
      <dgm:prSet presAssocID="{59196B32-7ECD-474F-A930-370D64E32230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5DB31532-330C-45C3-B736-D22DDBF7C671}" type="pres">
      <dgm:prSet presAssocID="{59196B32-7ECD-474F-A930-370D64E32230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62E3A-28DA-408D-A6FF-462251B95743}" type="pres">
      <dgm:prSet presAssocID="{B7223D03-0CBE-4A00-BDB0-DB34068D346F}" presName="sp" presStyleCnt="0"/>
      <dgm:spPr/>
    </dgm:pt>
    <dgm:pt modelId="{9B774B5C-099E-430B-8A89-A9B07B6A0D18}" type="pres">
      <dgm:prSet presAssocID="{462024B0-0681-4516-A6CD-A2003EE3F5B3}" presName="composite" presStyleCnt="0"/>
      <dgm:spPr/>
    </dgm:pt>
    <dgm:pt modelId="{9286B584-57B5-4338-98E0-931C74EFC20C}" type="pres">
      <dgm:prSet presAssocID="{462024B0-0681-4516-A6CD-A2003EE3F5B3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D1D9D81E-41C9-49CF-BD1D-CD1682FB640C}" type="pres">
      <dgm:prSet presAssocID="{462024B0-0681-4516-A6CD-A2003EE3F5B3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481991-EE26-4C88-909A-21B7B4177423}" type="presOf" srcId="{74738842-1928-4675-B374-DC456713846C}" destId="{67E5915A-721E-402D-95C1-003393A768B4}" srcOrd="0" destOrd="0" presId="urn:microsoft.com/office/officeart/2005/8/layout/chevron2"/>
    <dgm:cxn modelId="{195DD137-1700-4AE4-925F-ED6661D87C9B}" srcId="{59196B32-7ECD-474F-A930-370D64E32230}" destId="{840EED9E-00D8-496D-AEC6-79083E1F8D60}" srcOrd="0" destOrd="0" parTransId="{DC4EADBD-CC4F-452A-A78C-F863C120728C}" sibTransId="{3E3E48F2-17FA-411D-ACBA-6997E48C3EEF}"/>
    <dgm:cxn modelId="{DA297D31-35B3-4613-AD85-82CF02B5B1CF}" type="presOf" srcId="{462024B0-0681-4516-A6CD-A2003EE3F5B3}" destId="{9286B584-57B5-4338-98E0-931C74EFC20C}" srcOrd="0" destOrd="0" presId="urn:microsoft.com/office/officeart/2005/8/layout/chevron2"/>
    <dgm:cxn modelId="{B16D6CD0-A311-45FA-9C6E-DE5CEA1446E9}" type="presOf" srcId="{2D24C8A1-3B2A-49BD-9923-2523079389E1}" destId="{4AADBC6B-60CB-4E47-BF18-D71B44567FB2}" srcOrd="0" destOrd="0" presId="urn:microsoft.com/office/officeart/2005/8/layout/chevron2"/>
    <dgm:cxn modelId="{51EF1596-84D8-4217-A3AF-2B3A966126B0}" srcId="{C7DEC19B-866C-414E-A47E-E597CB20EAC6}" destId="{C28F28C8-9E6F-49FC-BA13-EF57EB0E6BB4}" srcOrd="2" destOrd="0" parTransId="{3D529BCC-ECB5-4670-93AC-4931F7124B81}" sibTransId="{8D0F9F52-4A74-4114-B6B5-6E09D97162B4}"/>
    <dgm:cxn modelId="{0A5BE84C-946F-4B05-BB22-CF9A7807588B}" srcId="{2D24C8A1-3B2A-49BD-9923-2523079389E1}" destId="{20B01959-D4AD-4505-9592-B3B3594B44FD}" srcOrd="0" destOrd="0" parTransId="{5ABD3DF6-1AB5-4D1A-B309-22DE7BEF7350}" sibTransId="{D95C3FEE-2DB1-4012-866C-3431EB600C02}"/>
    <dgm:cxn modelId="{BAFD9DDD-EA2C-49BD-93E6-A976032AD815}" type="presOf" srcId="{20D3C9EE-20D4-491F-AAEF-4C0F857C9050}" destId="{F9DFBC5A-F9A8-4814-9C37-E09DD3A296C0}" srcOrd="0" destOrd="0" presId="urn:microsoft.com/office/officeart/2005/8/layout/chevron2"/>
    <dgm:cxn modelId="{F4085611-3555-48D3-9E23-6A5DD81E0043}" srcId="{C1E46116-E5E2-4267-9AC3-71CCC3FC833B}" destId="{2F576495-1B29-4B80-AD36-D637BC540634}" srcOrd="0" destOrd="0" parTransId="{A6D778F8-D8D4-4CEA-BFE5-A36B57BCFA4C}" sibTransId="{A01B5791-8A0C-4563-B871-D58FF906365D}"/>
    <dgm:cxn modelId="{6195A220-F285-484B-9ABC-93A1CB19CB06}" type="presOf" srcId="{C7DEC19B-866C-414E-A47E-E597CB20EAC6}" destId="{016ABDF4-3125-46F6-B3B0-CB42FE9B4A85}" srcOrd="0" destOrd="0" presId="urn:microsoft.com/office/officeart/2005/8/layout/chevron2"/>
    <dgm:cxn modelId="{59340B00-815C-407A-87DC-A91C4DE2498D}" type="presOf" srcId="{20B01959-D4AD-4505-9592-B3B3594B44FD}" destId="{DE13F51C-BB22-401D-A654-F435C625D525}" srcOrd="0" destOrd="0" presId="urn:microsoft.com/office/officeart/2005/8/layout/chevron2"/>
    <dgm:cxn modelId="{FED99989-6C8D-4BBE-B00D-B5BD3F0FDFA2}" type="presOf" srcId="{2F576495-1B29-4B80-AD36-D637BC540634}" destId="{EEF418DC-F9AB-43A0-8BF9-DAE71EF0FA12}" srcOrd="0" destOrd="0" presId="urn:microsoft.com/office/officeart/2005/8/layout/chevron2"/>
    <dgm:cxn modelId="{2B898F66-EC73-47C0-B7F2-52C216A7C479}" type="presOf" srcId="{C1E46116-E5E2-4267-9AC3-71CCC3FC833B}" destId="{4B8BCC3C-4244-48E1-904B-F8E8962D711D}" srcOrd="0" destOrd="0" presId="urn:microsoft.com/office/officeart/2005/8/layout/chevron2"/>
    <dgm:cxn modelId="{45714F0A-3718-4665-A679-869A396FE6E6}" srcId="{C7DEC19B-866C-414E-A47E-E597CB20EAC6}" destId="{462024B0-0681-4516-A6CD-A2003EE3F5B3}" srcOrd="7" destOrd="0" parTransId="{02AFCF45-1DCF-4140-B3EC-D2D2A7D254EA}" sibTransId="{EB2974B8-755E-4921-9A3E-839B6926F53E}"/>
    <dgm:cxn modelId="{D82E4D6D-F830-478C-A2C2-11B11664EC44}" type="presOf" srcId="{840EED9E-00D8-496D-AEC6-79083E1F8D60}" destId="{5DB31532-330C-45C3-B736-D22DDBF7C671}" srcOrd="0" destOrd="0" presId="urn:microsoft.com/office/officeart/2005/8/layout/chevron2"/>
    <dgm:cxn modelId="{B6D5F70D-AC40-42B1-8128-F43169FF5F56}" type="presOf" srcId="{24AE3C25-5006-42B1-AC7D-67DA2E9F7A64}" destId="{2128FB79-DB9C-4142-9B11-63A3B89ED9B0}" srcOrd="0" destOrd="0" presId="urn:microsoft.com/office/officeart/2005/8/layout/chevron2"/>
    <dgm:cxn modelId="{5CB5E33C-84A2-4B15-B378-661717A73493}" type="presOf" srcId="{9E21A66A-8DF2-4C37-873F-1FC1324BB305}" destId="{BC83F2E1-D8BA-48E9-9372-5A7A65C9126B}" srcOrd="0" destOrd="0" presId="urn:microsoft.com/office/officeart/2005/8/layout/chevron2"/>
    <dgm:cxn modelId="{9A5662C8-521E-4EB8-9E7B-C448CBF40718}" srcId="{20D3C9EE-20D4-491F-AAEF-4C0F857C9050}" destId="{9E21A66A-8DF2-4C37-873F-1FC1324BB305}" srcOrd="0" destOrd="0" parTransId="{0809E131-815F-461F-8E2D-5EA065092955}" sibTransId="{C71919C0-23F3-4318-907B-DAE45D806940}"/>
    <dgm:cxn modelId="{95C56D4D-8C12-435D-8192-036A5F4C4F28}" type="presOf" srcId="{59196B32-7ECD-474F-A930-370D64E32230}" destId="{F90145CA-5517-4450-9764-096B2FB89D33}" srcOrd="0" destOrd="0" presId="urn:microsoft.com/office/officeart/2005/8/layout/chevron2"/>
    <dgm:cxn modelId="{7476ECC7-5A47-41D7-A47F-5F6D1400429C}" type="presOf" srcId="{C28F28C8-9E6F-49FC-BA13-EF57EB0E6BB4}" destId="{72DBA545-0454-4562-9C86-144CC4A4A74D}" srcOrd="0" destOrd="0" presId="urn:microsoft.com/office/officeart/2005/8/layout/chevron2"/>
    <dgm:cxn modelId="{574AE423-2257-44F2-8E7F-0EBBEABE3CE5}" type="presOf" srcId="{08F31295-EDC9-4464-B77F-29634097E43B}" destId="{987F369F-D504-4E8F-8562-830A84E4E6D0}" srcOrd="0" destOrd="0" presId="urn:microsoft.com/office/officeart/2005/8/layout/chevron2"/>
    <dgm:cxn modelId="{AB99CFB1-51B3-4626-9AA0-3EF84F145CEB}" srcId="{C7DEC19B-866C-414E-A47E-E597CB20EAC6}" destId="{08F31295-EDC9-4464-B77F-29634097E43B}" srcOrd="0" destOrd="0" parTransId="{68D97C90-69BF-4527-ACBA-B53D4E60AD58}" sibTransId="{73A0C120-1A73-46C0-8DBE-69EA4F9B20AF}"/>
    <dgm:cxn modelId="{88649BF0-B6B9-4226-B68A-28C8FA24F500}" type="presOf" srcId="{CB255FA1-B490-4DC3-90EF-FC6910A97408}" destId="{EEFA2242-E103-4E6A-807B-7696F1DFA517}" srcOrd="0" destOrd="0" presId="urn:microsoft.com/office/officeart/2005/8/layout/chevron2"/>
    <dgm:cxn modelId="{7C0AE7DF-29D5-4A7B-B9E8-1797F00B645E}" srcId="{C7DEC19B-866C-414E-A47E-E597CB20EAC6}" destId="{20D3C9EE-20D4-491F-AAEF-4C0F857C9050}" srcOrd="1" destOrd="0" parTransId="{FEBAC01E-0063-4556-B811-0B3402096478}" sibTransId="{84C2C79D-5EEA-4E51-BAE9-5A8C53EB46D9}"/>
    <dgm:cxn modelId="{E21DA198-D447-4D09-BF1F-B49B508AC9D8}" srcId="{C7DEC19B-866C-414E-A47E-E597CB20EAC6}" destId="{59196B32-7ECD-474F-A930-370D64E32230}" srcOrd="6" destOrd="0" parTransId="{A3E9F270-ED11-4134-BE6A-B08731BBC3DC}" sibTransId="{B7223D03-0CBE-4A00-BDB0-DB34068D346F}"/>
    <dgm:cxn modelId="{6A73DE04-18BD-4778-BBCC-85583AB943A1}" srcId="{462024B0-0681-4516-A6CD-A2003EE3F5B3}" destId="{CADBCE2F-6CDC-4ED0-AF93-9B2A9049A5C6}" srcOrd="0" destOrd="0" parTransId="{13BE5722-6612-4FC1-BC43-5C4B7DFB8021}" sibTransId="{82FCD827-1125-4201-9ABD-EEC71036F25F}"/>
    <dgm:cxn modelId="{EBBBF211-5F13-4B0C-BD6C-03D9DB2A1D27}" type="presOf" srcId="{CADBCE2F-6CDC-4ED0-AF93-9B2A9049A5C6}" destId="{D1D9D81E-41C9-49CF-BD1D-CD1682FB640C}" srcOrd="0" destOrd="0" presId="urn:microsoft.com/office/officeart/2005/8/layout/chevron2"/>
    <dgm:cxn modelId="{959E35C4-4149-4430-B762-A0EACD039968}" srcId="{24AE3C25-5006-42B1-AC7D-67DA2E9F7A64}" destId="{74738842-1928-4675-B374-DC456713846C}" srcOrd="0" destOrd="0" parTransId="{D1926B31-3A8C-4A2C-A78A-3250C938A65C}" sibTransId="{F8314677-6B8A-407D-B007-446136DDD264}"/>
    <dgm:cxn modelId="{E608603B-9273-4623-8152-134AF505F9BA}" srcId="{C28F28C8-9E6F-49FC-BA13-EF57EB0E6BB4}" destId="{CB255FA1-B490-4DC3-90EF-FC6910A97408}" srcOrd="0" destOrd="0" parTransId="{AF76DBEA-4C25-435B-AE9F-F0370029EA1C}" sibTransId="{B81C1236-0FBC-4304-87B0-33FDB53C4D87}"/>
    <dgm:cxn modelId="{ECC2EB83-6674-480C-BC09-AE66A53CA51C}" srcId="{08F31295-EDC9-4464-B77F-29634097E43B}" destId="{AEBAE6D3-9258-4985-AD7B-FDDF02296882}" srcOrd="0" destOrd="0" parTransId="{9B6E3C12-FD08-4127-B803-6F27C62F6CB3}" sibTransId="{12C58862-4377-4608-A21B-D479127E76DB}"/>
    <dgm:cxn modelId="{918ED2BC-BE70-470C-87EB-5591D2F575B9}" srcId="{C7DEC19B-866C-414E-A47E-E597CB20EAC6}" destId="{24AE3C25-5006-42B1-AC7D-67DA2E9F7A64}" srcOrd="4" destOrd="0" parTransId="{57569A40-9E8C-4C4B-8A29-F36E4CEA4934}" sibTransId="{10F47BC1-C962-4A48-AE15-0BD0881F99C7}"/>
    <dgm:cxn modelId="{D7149F90-FA3D-4B11-9C51-03940712F949}" srcId="{C7DEC19B-866C-414E-A47E-E597CB20EAC6}" destId="{2D24C8A1-3B2A-49BD-9923-2523079389E1}" srcOrd="5" destOrd="0" parTransId="{E8A64FF9-5102-407A-B377-A425256FEE6F}" sibTransId="{94AB0018-0D53-4433-9F8D-7B0D49B5AE6E}"/>
    <dgm:cxn modelId="{2DA4D78E-71EB-48E4-98C1-58789444D69E}" type="presOf" srcId="{AEBAE6D3-9258-4985-AD7B-FDDF02296882}" destId="{1B72FE9A-E814-4976-BD60-108D8F2DD308}" srcOrd="0" destOrd="0" presId="urn:microsoft.com/office/officeart/2005/8/layout/chevron2"/>
    <dgm:cxn modelId="{984484AC-C2C7-4137-B1BD-D3C03B26834E}" srcId="{C7DEC19B-866C-414E-A47E-E597CB20EAC6}" destId="{C1E46116-E5E2-4267-9AC3-71CCC3FC833B}" srcOrd="3" destOrd="0" parTransId="{AE0344BE-C2A5-4843-BD05-D5C16D998E52}" sibTransId="{B9A76748-E68A-4A11-8847-BA64114813ED}"/>
    <dgm:cxn modelId="{CE97AA99-100A-412B-80B4-1CF70E2B8527}" type="presParOf" srcId="{016ABDF4-3125-46F6-B3B0-CB42FE9B4A85}" destId="{FB589C7F-9D1B-49CB-B4F6-165B61BEB47B}" srcOrd="0" destOrd="0" presId="urn:microsoft.com/office/officeart/2005/8/layout/chevron2"/>
    <dgm:cxn modelId="{15AB7BD4-D72D-4C01-B5D2-DFBF7B46B741}" type="presParOf" srcId="{FB589C7F-9D1B-49CB-B4F6-165B61BEB47B}" destId="{987F369F-D504-4E8F-8562-830A84E4E6D0}" srcOrd="0" destOrd="0" presId="urn:microsoft.com/office/officeart/2005/8/layout/chevron2"/>
    <dgm:cxn modelId="{950721EF-044A-4CEE-B2C9-449546BF2474}" type="presParOf" srcId="{FB589C7F-9D1B-49CB-B4F6-165B61BEB47B}" destId="{1B72FE9A-E814-4976-BD60-108D8F2DD308}" srcOrd="1" destOrd="0" presId="urn:microsoft.com/office/officeart/2005/8/layout/chevron2"/>
    <dgm:cxn modelId="{66D86660-F27A-42EA-9C2E-6EE80FEE58B4}" type="presParOf" srcId="{016ABDF4-3125-46F6-B3B0-CB42FE9B4A85}" destId="{3A4BE69F-CB15-40DD-8D2D-520CEE70BF8C}" srcOrd="1" destOrd="0" presId="urn:microsoft.com/office/officeart/2005/8/layout/chevron2"/>
    <dgm:cxn modelId="{B137F104-FAAB-4568-A165-D8749B543ED6}" type="presParOf" srcId="{016ABDF4-3125-46F6-B3B0-CB42FE9B4A85}" destId="{355F60A3-E713-40EC-98AF-573BE44748D2}" srcOrd="2" destOrd="0" presId="urn:microsoft.com/office/officeart/2005/8/layout/chevron2"/>
    <dgm:cxn modelId="{875F41D3-C959-4F25-B2D3-2D8F6DA4A0DB}" type="presParOf" srcId="{355F60A3-E713-40EC-98AF-573BE44748D2}" destId="{F9DFBC5A-F9A8-4814-9C37-E09DD3A296C0}" srcOrd="0" destOrd="0" presId="urn:microsoft.com/office/officeart/2005/8/layout/chevron2"/>
    <dgm:cxn modelId="{351BAEB4-1BAA-4802-8964-935E1566907C}" type="presParOf" srcId="{355F60A3-E713-40EC-98AF-573BE44748D2}" destId="{BC83F2E1-D8BA-48E9-9372-5A7A65C9126B}" srcOrd="1" destOrd="0" presId="urn:microsoft.com/office/officeart/2005/8/layout/chevron2"/>
    <dgm:cxn modelId="{9FDB2C89-B562-4D16-B8C7-24683F09B564}" type="presParOf" srcId="{016ABDF4-3125-46F6-B3B0-CB42FE9B4A85}" destId="{AB15EA33-059C-4C64-9AAF-BB773202BB50}" srcOrd="3" destOrd="0" presId="urn:microsoft.com/office/officeart/2005/8/layout/chevron2"/>
    <dgm:cxn modelId="{71E03592-3209-435E-9CF5-0ED131F337CB}" type="presParOf" srcId="{016ABDF4-3125-46F6-B3B0-CB42FE9B4A85}" destId="{F8DD9D84-5BBC-4E95-8F76-7AB66F4BBAFE}" srcOrd="4" destOrd="0" presId="urn:microsoft.com/office/officeart/2005/8/layout/chevron2"/>
    <dgm:cxn modelId="{D84F318D-9897-4C2D-A818-F1907C957787}" type="presParOf" srcId="{F8DD9D84-5BBC-4E95-8F76-7AB66F4BBAFE}" destId="{72DBA545-0454-4562-9C86-144CC4A4A74D}" srcOrd="0" destOrd="0" presId="urn:microsoft.com/office/officeart/2005/8/layout/chevron2"/>
    <dgm:cxn modelId="{AF35410D-4A47-42D2-A355-348485569F75}" type="presParOf" srcId="{F8DD9D84-5BBC-4E95-8F76-7AB66F4BBAFE}" destId="{EEFA2242-E103-4E6A-807B-7696F1DFA517}" srcOrd="1" destOrd="0" presId="urn:microsoft.com/office/officeart/2005/8/layout/chevron2"/>
    <dgm:cxn modelId="{150B34CC-DA64-4D62-B624-89AEFB8C96AA}" type="presParOf" srcId="{016ABDF4-3125-46F6-B3B0-CB42FE9B4A85}" destId="{89921CF7-D1CC-4F06-9F40-605F0115F3C7}" srcOrd="5" destOrd="0" presId="urn:microsoft.com/office/officeart/2005/8/layout/chevron2"/>
    <dgm:cxn modelId="{0DD33A23-4CB4-4167-8501-239FF766D243}" type="presParOf" srcId="{016ABDF4-3125-46F6-B3B0-CB42FE9B4A85}" destId="{7D081991-E6FE-4177-AC28-270F57757935}" srcOrd="6" destOrd="0" presId="urn:microsoft.com/office/officeart/2005/8/layout/chevron2"/>
    <dgm:cxn modelId="{FB817837-0851-404E-9A29-BC8443D4B630}" type="presParOf" srcId="{7D081991-E6FE-4177-AC28-270F57757935}" destId="{4B8BCC3C-4244-48E1-904B-F8E8962D711D}" srcOrd="0" destOrd="0" presId="urn:microsoft.com/office/officeart/2005/8/layout/chevron2"/>
    <dgm:cxn modelId="{9354F60E-FF63-44B7-842D-EEE3C6B9799E}" type="presParOf" srcId="{7D081991-E6FE-4177-AC28-270F57757935}" destId="{EEF418DC-F9AB-43A0-8BF9-DAE71EF0FA12}" srcOrd="1" destOrd="0" presId="urn:microsoft.com/office/officeart/2005/8/layout/chevron2"/>
    <dgm:cxn modelId="{91DEDCFB-397C-4BC5-B428-2A385664C6C8}" type="presParOf" srcId="{016ABDF4-3125-46F6-B3B0-CB42FE9B4A85}" destId="{FF8119D1-3C5B-47F5-BD32-6D2D74648069}" srcOrd="7" destOrd="0" presId="urn:microsoft.com/office/officeart/2005/8/layout/chevron2"/>
    <dgm:cxn modelId="{F5F7C1A4-4179-4CDC-8C93-DF5415001720}" type="presParOf" srcId="{016ABDF4-3125-46F6-B3B0-CB42FE9B4A85}" destId="{63A351C2-CDEB-4088-86FA-F5E7B3D9E528}" srcOrd="8" destOrd="0" presId="urn:microsoft.com/office/officeart/2005/8/layout/chevron2"/>
    <dgm:cxn modelId="{2F21BD14-AFE0-43E2-B7C0-3D5137617C3A}" type="presParOf" srcId="{63A351C2-CDEB-4088-86FA-F5E7B3D9E528}" destId="{2128FB79-DB9C-4142-9B11-63A3B89ED9B0}" srcOrd="0" destOrd="0" presId="urn:microsoft.com/office/officeart/2005/8/layout/chevron2"/>
    <dgm:cxn modelId="{780A78D3-9E59-4BF9-B7C7-0F445962DEC0}" type="presParOf" srcId="{63A351C2-CDEB-4088-86FA-F5E7B3D9E528}" destId="{67E5915A-721E-402D-95C1-003393A768B4}" srcOrd="1" destOrd="0" presId="urn:microsoft.com/office/officeart/2005/8/layout/chevron2"/>
    <dgm:cxn modelId="{D32B34DD-39F5-4563-A628-166CF1BB0BEC}" type="presParOf" srcId="{016ABDF4-3125-46F6-B3B0-CB42FE9B4A85}" destId="{E16F1D3C-27AE-4F91-9492-88028E479369}" srcOrd="9" destOrd="0" presId="urn:microsoft.com/office/officeart/2005/8/layout/chevron2"/>
    <dgm:cxn modelId="{728F4564-24BE-4E93-9D06-77B4797A418C}" type="presParOf" srcId="{016ABDF4-3125-46F6-B3B0-CB42FE9B4A85}" destId="{1958DB7D-72C1-4F39-925B-3D809D1D2A14}" srcOrd="10" destOrd="0" presId="urn:microsoft.com/office/officeart/2005/8/layout/chevron2"/>
    <dgm:cxn modelId="{39B7CD5E-09B9-4A45-96C1-950002C025DE}" type="presParOf" srcId="{1958DB7D-72C1-4F39-925B-3D809D1D2A14}" destId="{4AADBC6B-60CB-4E47-BF18-D71B44567FB2}" srcOrd="0" destOrd="0" presId="urn:microsoft.com/office/officeart/2005/8/layout/chevron2"/>
    <dgm:cxn modelId="{8CCEA3B7-8C7A-4817-B9A4-926F4B90E6C2}" type="presParOf" srcId="{1958DB7D-72C1-4F39-925B-3D809D1D2A14}" destId="{DE13F51C-BB22-401D-A654-F435C625D525}" srcOrd="1" destOrd="0" presId="urn:microsoft.com/office/officeart/2005/8/layout/chevron2"/>
    <dgm:cxn modelId="{7A22C90D-A3BD-4DAD-9BDB-62304590C1FF}" type="presParOf" srcId="{016ABDF4-3125-46F6-B3B0-CB42FE9B4A85}" destId="{161CA170-562D-427B-916A-80FEE016C404}" srcOrd="11" destOrd="0" presId="urn:microsoft.com/office/officeart/2005/8/layout/chevron2"/>
    <dgm:cxn modelId="{CE5DB0F1-ABBE-4640-ADFB-C41AFC61FE94}" type="presParOf" srcId="{016ABDF4-3125-46F6-B3B0-CB42FE9B4A85}" destId="{2B87E67D-DF9A-49D2-ADAD-9CC4F4B5ECF4}" srcOrd="12" destOrd="0" presId="urn:microsoft.com/office/officeart/2005/8/layout/chevron2"/>
    <dgm:cxn modelId="{DFD6370A-41F2-4313-8E51-B9F21E9E77E8}" type="presParOf" srcId="{2B87E67D-DF9A-49D2-ADAD-9CC4F4B5ECF4}" destId="{F90145CA-5517-4450-9764-096B2FB89D33}" srcOrd="0" destOrd="0" presId="urn:microsoft.com/office/officeart/2005/8/layout/chevron2"/>
    <dgm:cxn modelId="{569DD916-3802-451B-BC41-2BB0404F08B0}" type="presParOf" srcId="{2B87E67D-DF9A-49D2-ADAD-9CC4F4B5ECF4}" destId="{5DB31532-330C-45C3-B736-D22DDBF7C671}" srcOrd="1" destOrd="0" presId="urn:microsoft.com/office/officeart/2005/8/layout/chevron2"/>
    <dgm:cxn modelId="{06EFC09D-E372-451B-8470-A2D82A60DE29}" type="presParOf" srcId="{016ABDF4-3125-46F6-B3B0-CB42FE9B4A85}" destId="{6A162E3A-28DA-408D-A6FF-462251B95743}" srcOrd="13" destOrd="0" presId="urn:microsoft.com/office/officeart/2005/8/layout/chevron2"/>
    <dgm:cxn modelId="{B2645058-B652-47CA-8257-118E1C353B44}" type="presParOf" srcId="{016ABDF4-3125-46F6-B3B0-CB42FE9B4A85}" destId="{9B774B5C-099E-430B-8A89-A9B07B6A0D18}" srcOrd="14" destOrd="0" presId="urn:microsoft.com/office/officeart/2005/8/layout/chevron2"/>
    <dgm:cxn modelId="{A58A00F0-49AC-420D-B744-C1A4231934C7}" type="presParOf" srcId="{9B774B5C-099E-430B-8A89-A9B07B6A0D18}" destId="{9286B584-57B5-4338-98E0-931C74EFC20C}" srcOrd="0" destOrd="0" presId="urn:microsoft.com/office/officeart/2005/8/layout/chevron2"/>
    <dgm:cxn modelId="{EF3FEDAC-5AF4-4A4C-BA22-5AE625201D75}" type="presParOf" srcId="{9B774B5C-099E-430B-8A89-A9B07B6A0D18}" destId="{D1D9D81E-41C9-49CF-BD1D-CD1682FB64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20EEDA-071E-45B1-BDCA-C87CB12891C1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9B7047-8566-472E-8F4E-57A4DB346005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0D83764F-3CAF-4BDD-B03F-1E1DFB2D4097}" type="parTrans" cxnId="{0CE289E3-47C8-4F7A-8CA4-BED6F34D0474}">
      <dgm:prSet/>
      <dgm:spPr/>
      <dgm:t>
        <a:bodyPr/>
        <a:lstStyle/>
        <a:p>
          <a:endParaRPr lang="ru-RU"/>
        </a:p>
      </dgm:t>
    </dgm:pt>
    <dgm:pt modelId="{AF51A2D3-EA2E-4A68-84F9-94F2C5EA8A37}" type="sibTrans" cxnId="{0CE289E3-47C8-4F7A-8CA4-BED6F34D0474}">
      <dgm:prSet/>
      <dgm:spPr/>
      <dgm:t>
        <a:bodyPr/>
        <a:lstStyle/>
        <a:p>
          <a:endParaRPr lang="ru-RU"/>
        </a:p>
      </dgm:t>
    </dgm:pt>
    <dgm:pt modelId="{D7E50157-4448-4D94-B120-36585F2EB1B0}">
      <dgm:prSet phldrT="[Текст]"/>
      <dgm:spPr/>
      <dgm:t>
        <a:bodyPr/>
        <a:lstStyle/>
        <a:p>
          <a:r>
            <a:rPr lang="ru-RU" dirty="0" err="1" smtClean="0"/>
            <a:t>Своєчасне</a:t>
          </a:r>
          <a:r>
            <a:rPr lang="ru-RU" dirty="0" smtClean="0"/>
            <a:t> </a:t>
          </a:r>
          <a:r>
            <a:rPr lang="ru-RU" dirty="0" err="1" smtClean="0"/>
            <a:t>інформування</a:t>
          </a:r>
          <a:r>
            <a:rPr lang="ru-RU" dirty="0" smtClean="0"/>
            <a:t> </a:t>
          </a:r>
          <a:r>
            <a:rPr lang="ru-RU" dirty="0" err="1" smtClean="0"/>
            <a:t>зовнішньої</a:t>
          </a:r>
          <a:r>
            <a:rPr lang="ru-RU" dirty="0" smtClean="0"/>
            <a:t> та </a:t>
          </a:r>
          <a:r>
            <a:rPr lang="ru-RU" dirty="0" err="1" smtClean="0"/>
            <a:t>внутрішньої</a:t>
          </a:r>
          <a:r>
            <a:rPr lang="ru-RU" dirty="0" smtClean="0"/>
            <a:t> </a:t>
          </a:r>
          <a:r>
            <a:rPr lang="ru-RU" dirty="0" err="1" smtClean="0"/>
            <a:t>громадськості</a:t>
          </a:r>
          <a:r>
            <a:rPr lang="ru-RU" dirty="0" smtClean="0"/>
            <a:t> про </a:t>
          </a:r>
          <a:r>
            <a:rPr lang="ru-RU" dirty="0" err="1" smtClean="0"/>
            <a:t>сутність</a:t>
          </a:r>
          <a:r>
            <a:rPr lang="ru-RU" dirty="0" smtClean="0"/>
            <a:t> </a:t>
          </a:r>
          <a:r>
            <a:rPr lang="ru-RU" dirty="0" err="1" smtClean="0"/>
            <a:t>кризової</a:t>
          </a:r>
          <a:r>
            <a:rPr lang="ru-RU" dirty="0" smtClean="0"/>
            <a:t> </a:t>
          </a:r>
          <a:r>
            <a:rPr lang="ru-RU" dirty="0" err="1" smtClean="0"/>
            <a:t>ситуації</a:t>
          </a:r>
          <a:r>
            <a:rPr lang="ru-RU" dirty="0" smtClean="0"/>
            <a:t> та </a:t>
          </a:r>
          <a:r>
            <a:rPr lang="ru-RU" dirty="0" err="1" smtClean="0"/>
            <a:t>події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відбуваються</a:t>
          </a:r>
          <a:r>
            <a:rPr lang="ru-RU" dirty="0" smtClean="0"/>
            <a:t> в </a:t>
          </a:r>
          <a:r>
            <a:rPr lang="ru-RU" dirty="0" err="1" smtClean="0"/>
            <a:t>організації</a:t>
          </a:r>
          <a:r>
            <a:rPr lang="ru-RU" dirty="0" smtClean="0"/>
            <a:t> у </a:t>
          </a:r>
          <a:r>
            <a:rPr lang="ru-RU" dirty="0" err="1" smtClean="0"/>
            <a:t>зв’язку</a:t>
          </a:r>
          <a:r>
            <a:rPr lang="ru-RU" dirty="0" smtClean="0"/>
            <a:t> з нею.</a:t>
          </a:r>
          <a:endParaRPr lang="ru-RU" dirty="0"/>
        </a:p>
      </dgm:t>
    </dgm:pt>
    <dgm:pt modelId="{CEDF153D-A2F3-4DFF-BC07-6C5EECDF874E}" type="parTrans" cxnId="{0D33530F-EE64-4474-8712-525B6381B59E}">
      <dgm:prSet/>
      <dgm:spPr/>
      <dgm:t>
        <a:bodyPr/>
        <a:lstStyle/>
        <a:p>
          <a:endParaRPr lang="ru-RU"/>
        </a:p>
      </dgm:t>
    </dgm:pt>
    <dgm:pt modelId="{573C8A8F-FB6E-4FDE-B9E2-C1AC0512A1AA}" type="sibTrans" cxnId="{0D33530F-EE64-4474-8712-525B6381B59E}">
      <dgm:prSet/>
      <dgm:spPr/>
      <dgm:t>
        <a:bodyPr/>
        <a:lstStyle/>
        <a:p>
          <a:endParaRPr lang="ru-RU"/>
        </a:p>
      </dgm:t>
    </dgm:pt>
    <dgm:pt modelId="{58116595-23F8-4E8F-90EA-9FB68AB873C2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788A396A-E2E1-4CDF-B199-445F71D68D08}" type="parTrans" cxnId="{442DB1AE-EFB6-4FBF-A13D-CFD31B725F49}">
      <dgm:prSet/>
      <dgm:spPr/>
      <dgm:t>
        <a:bodyPr/>
        <a:lstStyle/>
        <a:p>
          <a:endParaRPr lang="ru-RU"/>
        </a:p>
      </dgm:t>
    </dgm:pt>
    <dgm:pt modelId="{6855D404-9C11-48EA-A386-02EA3F6E3ECD}" type="sibTrans" cxnId="{442DB1AE-EFB6-4FBF-A13D-CFD31B725F49}">
      <dgm:prSet/>
      <dgm:spPr/>
      <dgm:t>
        <a:bodyPr/>
        <a:lstStyle/>
        <a:p>
          <a:endParaRPr lang="ru-RU"/>
        </a:p>
      </dgm:t>
    </dgm:pt>
    <dgm:pt modelId="{C3B6ACDC-2736-491F-9A6F-7703DE06CE17}">
      <dgm:prSet phldrT="[Текст]"/>
      <dgm:spPr/>
      <dgm:t>
        <a:bodyPr/>
        <a:lstStyle/>
        <a:p>
          <a:r>
            <a:rPr lang="ru-RU" dirty="0" err="1" smtClean="0"/>
            <a:t>Надання</a:t>
          </a:r>
          <a:r>
            <a:rPr lang="ru-RU" dirty="0" smtClean="0"/>
            <a:t> </a:t>
          </a:r>
          <a:r>
            <a:rPr lang="ru-RU" dirty="0" err="1" smtClean="0"/>
            <a:t>оперативної</a:t>
          </a:r>
          <a:r>
            <a:rPr lang="ru-RU" dirty="0" smtClean="0"/>
            <a:t> </a:t>
          </a:r>
          <a:r>
            <a:rPr lang="ru-RU" dirty="0" err="1" smtClean="0"/>
            <a:t>інформації</a:t>
          </a:r>
          <a:r>
            <a:rPr lang="ru-RU" dirty="0" smtClean="0"/>
            <a:t> про </a:t>
          </a:r>
          <a:r>
            <a:rPr lang="ru-RU" dirty="0" err="1" smtClean="0"/>
            <a:t>хід</a:t>
          </a:r>
          <a:r>
            <a:rPr lang="ru-RU" dirty="0" smtClean="0"/>
            <a:t> </a:t>
          </a:r>
          <a:r>
            <a:rPr lang="ru-RU" dirty="0" err="1" smtClean="0"/>
            <a:t>кризи</a:t>
          </a:r>
          <a:r>
            <a:rPr lang="ru-RU" dirty="0" smtClean="0"/>
            <a:t> </a:t>
          </a:r>
          <a:r>
            <a:rPr lang="ru-RU" dirty="0" err="1" smtClean="0"/>
            <a:t>зацікавленим</a:t>
          </a:r>
          <a:r>
            <a:rPr lang="ru-RU" dirty="0" smtClean="0"/>
            <a:t> особам та </a:t>
          </a:r>
          <a:r>
            <a:rPr lang="ru-RU" dirty="0" err="1" smtClean="0"/>
            <a:t>організаціям</a:t>
          </a:r>
          <a:r>
            <a:rPr lang="ru-RU" dirty="0" smtClean="0"/>
            <a:t>.</a:t>
          </a:r>
          <a:endParaRPr lang="ru-RU" dirty="0"/>
        </a:p>
      </dgm:t>
    </dgm:pt>
    <dgm:pt modelId="{2E84B672-3217-492E-AB3C-E72FD5E83AFB}" type="parTrans" cxnId="{9489E8DD-D4D6-48BF-B410-B94C2D8D46CE}">
      <dgm:prSet/>
      <dgm:spPr/>
      <dgm:t>
        <a:bodyPr/>
        <a:lstStyle/>
        <a:p>
          <a:endParaRPr lang="ru-RU"/>
        </a:p>
      </dgm:t>
    </dgm:pt>
    <dgm:pt modelId="{5F300993-3FBC-4E82-ABB0-7E99495586B8}" type="sibTrans" cxnId="{9489E8DD-D4D6-48BF-B410-B94C2D8D46CE}">
      <dgm:prSet/>
      <dgm:spPr/>
      <dgm:t>
        <a:bodyPr/>
        <a:lstStyle/>
        <a:p>
          <a:endParaRPr lang="ru-RU"/>
        </a:p>
      </dgm:t>
    </dgm:pt>
    <dgm:pt modelId="{A0658EB7-7EA1-46E6-9304-C0A6AF42D87C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8BE2B6D2-9719-43C1-988B-63D1299CBCA5}" type="parTrans" cxnId="{D320EE84-4D51-4104-8F68-C22F288FA5BD}">
      <dgm:prSet/>
      <dgm:spPr/>
      <dgm:t>
        <a:bodyPr/>
        <a:lstStyle/>
        <a:p>
          <a:endParaRPr lang="ru-RU"/>
        </a:p>
      </dgm:t>
    </dgm:pt>
    <dgm:pt modelId="{E3E289E9-51D0-4753-89AA-52B869A7927C}" type="sibTrans" cxnId="{D320EE84-4D51-4104-8F68-C22F288FA5BD}">
      <dgm:prSet/>
      <dgm:spPr/>
      <dgm:t>
        <a:bodyPr/>
        <a:lstStyle/>
        <a:p>
          <a:endParaRPr lang="ru-RU"/>
        </a:p>
      </dgm:t>
    </dgm:pt>
    <dgm:pt modelId="{EC7B70F6-3FC5-4B4D-8250-0FFF2BA9D4EC}">
      <dgm:prSet phldrT="[Текст]"/>
      <dgm:spPr/>
      <dgm:t>
        <a:bodyPr/>
        <a:lstStyle/>
        <a:p>
          <a:r>
            <a:rPr lang="ru-RU" dirty="0" err="1" smtClean="0"/>
            <a:t>Застосування</a:t>
          </a:r>
          <a:r>
            <a:rPr lang="ru-RU" dirty="0" smtClean="0"/>
            <a:t> </a:t>
          </a:r>
          <a:r>
            <a:rPr lang="ru-RU" dirty="0" err="1" smtClean="0"/>
            <a:t>різноманітних</a:t>
          </a:r>
          <a:r>
            <a:rPr lang="ru-RU" dirty="0" smtClean="0"/>
            <a:t> </a:t>
          </a:r>
          <a:r>
            <a:rPr lang="ru-RU" dirty="0" err="1" smtClean="0"/>
            <a:t>засобів</a:t>
          </a:r>
          <a:r>
            <a:rPr lang="ru-RU" dirty="0" smtClean="0"/>
            <a:t> </a:t>
          </a:r>
          <a:r>
            <a:rPr lang="ru-RU" dirty="0" err="1" smtClean="0"/>
            <a:t>комунікації</a:t>
          </a:r>
          <a:r>
            <a:rPr lang="ru-RU" dirty="0" smtClean="0"/>
            <a:t> з метою </a:t>
          </a:r>
          <a:r>
            <a:rPr lang="ru-RU" dirty="0" err="1" smtClean="0"/>
            <a:t>охоплення</a:t>
          </a:r>
          <a:r>
            <a:rPr lang="ru-RU" dirty="0" smtClean="0"/>
            <a:t> </a:t>
          </a:r>
          <a:r>
            <a:rPr lang="ru-RU" dirty="0" err="1" smtClean="0"/>
            <a:t>більш</a:t>
          </a:r>
          <a:r>
            <a:rPr lang="ru-RU" dirty="0" smtClean="0"/>
            <a:t> широких і </a:t>
          </a:r>
          <a:r>
            <a:rPr lang="ru-RU" dirty="0" err="1" smtClean="0"/>
            <a:t>різноманітних</a:t>
          </a:r>
          <a:r>
            <a:rPr lang="ru-RU" dirty="0" smtClean="0"/>
            <a:t> </a:t>
          </a:r>
          <a:r>
            <a:rPr lang="ru-RU" dirty="0" err="1" smtClean="0"/>
            <a:t>кіл</a:t>
          </a:r>
          <a:r>
            <a:rPr lang="ru-RU" dirty="0" smtClean="0"/>
            <a:t> </a:t>
          </a:r>
          <a:r>
            <a:rPr lang="ru-RU" dirty="0" err="1" smtClean="0"/>
            <a:t>громадськості</a:t>
          </a:r>
          <a:r>
            <a:rPr lang="ru-RU" dirty="0" smtClean="0"/>
            <a:t>, </a:t>
          </a:r>
          <a:r>
            <a:rPr lang="ru-RU" dirty="0" err="1" smtClean="0"/>
            <a:t>зокрема</a:t>
          </a:r>
          <a:r>
            <a:rPr lang="ru-RU" dirty="0" smtClean="0"/>
            <a:t> </a:t>
          </a:r>
          <a:r>
            <a:rPr lang="ru-RU" dirty="0" err="1" smtClean="0"/>
            <a:t>комп’ютерних</a:t>
          </a:r>
          <a:r>
            <a:rPr lang="ru-RU" dirty="0" smtClean="0"/>
            <a:t> мереж, </a:t>
          </a:r>
          <a:r>
            <a:rPr lang="ru-RU" dirty="0" err="1" smtClean="0"/>
            <a:t>електронної</a:t>
          </a:r>
          <a:r>
            <a:rPr lang="ru-RU" dirty="0" smtClean="0"/>
            <a:t> </a:t>
          </a:r>
          <a:r>
            <a:rPr lang="ru-RU" dirty="0" err="1" smtClean="0"/>
            <a:t>пошти</a:t>
          </a:r>
          <a:r>
            <a:rPr lang="ru-RU" dirty="0" smtClean="0"/>
            <a:t>, факсу, </a:t>
          </a:r>
          <a:r>
            <a:rPr lang="ru-RU" dirty="0" err="1" smtClean="0"/>
            <a:t>прес-конференцій</a:t>
          </a:r>
          <a:r>
            <a:rPr lang="ru-RU" dirty="0" smtClean="0"/>
            <a:t>, </a:t>
          </a:r>
          <a:r>
            <a:rPr lang="ru-RU" dirty="0" err="1" smtClean="0"/>
            <a:t>брифінгів</a:t>
          </a:r>
          <a:r>
            <a:rPr lang="ru-RU" dirty="0" smtClean="0"/>
            <a:t>, газет, </a:t>
          </a:r>
          <a:r>
            <a:rPr lang="ru-RU" dirty="0" err="1" smtClean="0"/>
            <a:t>радіо</a:t>
          </a:r>
          <a:r>
            <a:rPr lang="ru-RU" dirty="0" smtClean="0"/>
            <a:t> та </a:t>
          </a:r>
          <a:r>
            <a:rPr lang="ru-RU" dirty="0" err="1" smtClean="0"/>
            <a:t>інформаційних</a:t>
          </a:r>
          <a:r>
            <a:rPr lang="ru-RU" dirty="0" smtClean="0"/>
            <a:t> агентств.</a:t>
          </a:r>
          <a:endParaRPr lang="ru-RU" dirty="0"/>
        </a:p>
      </dgm:t>
    </dgm:pt>
    <dgm:pt modelId="{492AAD53-756C-4DCB-A3A9-7094E5798E8A}" type="parTrans" cxnId="{BE6EB639-29D5-4CF5-94B8-8A122A830C93}">
      <dgm:prSet/>
      <dgm:spPr/>
      <dgm:t>
        <a:bodyPr/>
        <a:lstStyle/>
        <a:p>
          <a:endParaRPr lang="ru-RU"/>
        </a:p>
      </dgm:t>
    </dgm:pt>
    <dgm:pt modelId="{7E1712DB-5CEF-478C-AE25-3B8B23DF28D4}" type="sibTrans" cxnId="{BE6EB639-29D5-4CF5-94B8-8A122A830C93}">
      <dgm:prSet/>
      <dgm:spPr/>
      <dgm:t>
        <a:bodyPr/>
        <a:lstStyle/>
        <a:p>
          <a:endParaRPr lang="ru-RU"/>
        </a:p>
      </dgm:t>
    </dgm:pt>
    <dgm:pt modelId="{3C575565-2C1B-4DE9-A08F-D6D7BB2D89F1}">
      <dgm:prSet/>
      <dgm:spPr/>
      <dgm:t>
        <a:bodyPr/>
        <a:lstStyle/>
        <a:p>
          <a:endParaRPr lang="ru-RU"/>
        </a:p>
      </dgm:t>
    </dgm:pt>
    <dgm:pt modelId="{A5546DC0-662C-4D82-A233-6FF2E66BF485}" type="parTrans" cxnId="{C71E8B65-0E75-40D1-AE8E-D5C2255596B6}">
      <dgm:prSet/>
      <dgm:spPr/>
      <dgm:t>
        <a:bodyPr/>
        <a:lstStyle/>
        <a:p>
          <a:endParaRPr lang="ru-RU"/>
        </a:p>
      </dgm:t>
    </dgm:pt>
    <dgm:pt modelId="{AA19648C-6E3B-4591-98E2-95B789C1A898}" type="sibTrans" cxnId="{C71E8B65-0E75-40D1-AE8E-D5C2255596B6}">
      <dgm:prSet/>
      <dgm:spPr/>
      <dgm:t>
        <a:bodyPr/>
        <a:lstStyle/>
        <a:p>
          <a:endParaRPr lang="ru-RU"/>
        </a:p>
      </dgm:t>
    </dgm:pt>
    <dgm:pt modelId="{858C0385-8E3C-4337-9B48-85A23EF3DE04}">
      <dgm:prSet/>
      <dgm:spPr/>
      <dgm:t>
        <a:bodyPr/>
        <a:lstStyle/>
        <a:p>
          <a:r>
            <a:rPr lang="ru-RU" smtClean="0"/>
            <a:t>Встановлення постійних контактів із засобами масової інформації, з якими встановлені довірливі стосунки.</a:t>
          </a:r>
          <a:endParaRPr lang="ru-RU"/>
        </a:p>
      </dgm:t>
    </dgm:pt>
    <dgm:pt modelId="{81F2A75C-E18A-4443-B4C1-1B541B4EACBF}" type="parTrans" cxnId="{C2C4C5BA-5FA0-4AF3-80F4-F06C048DAECA}">
      <dgm:prSet/>
      <dgm:spPr/>
      <dgm:t>
        <a:bodyPr/>
        <a:lstStyle/>
        <a:p>
          <a:endParaRPr lang="ru-RU"/>
        </a:p>
      </dgm:t>
    </dgm:pt>
    <dgm:pt modelId="{F4825EBC-E8D2-4A10-BE32-73F5E481B39D}" type="sibTrans" cxnId="{C2C4C5BA-5FA0-4AF3-80F4-F06C048DAECA}">
      <dgm:prSet/>
      <dgm:spPr/>
      <dgm:t>
        <a:bodyPr/>
        <a:lstStyle/>
        <a:p>
          <a:endParaRPr lang="ru-RU"/>
        </a:p>
      </dgm:t>
    </dgm:pt>
    <dgm:pt modelId="{4445A697-8B70-4B61-A972-CB92E8C92710}" type="pres">
      <dgm:prSet presAssocID="{A320EEDA-071E-45B1-BDCA-C87CB12891C1}" presName="linearFlow" presStyleCnt="0">
        <dgm:presLayoutVars>
          <dgm:dir/>
          <dgm:animLvl val="lvl"/>
          <dgm:resizeHandles/>
        </dgm:presLayoutVars>
      </dgm:prSet>
      <dgm:spPr/>
    </dgm:pt>
    <dgm:pt modelId="{4676D9B4-73DA-48A6-8330-EA74BBB4AC5F}" type="pres">
      <dgm:prSet presAssocID="{4D9B7047-8566-472E-8F4E-57A4DB346005}" presName="compositeNode" presStyleCnt="0">
        <dgm:presLayoutVars>
          <dgm:bulletEnabled val="1"/>
        </dgm:presLayoutVars>
      </dgm:prSet>
      <dgm:spPr/>
    </dgm:pt>
    <dgm:pt modelId="{CB6319F2-E133-4257-B3CE-7CA59F89F0D6}" type="pres">
      <dgm:prSet presAssocID="{4D9B7047-8566-472E-8F4E-57A4DB346005}" presName="imag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3CF52704-819B-4180-B255-2D94A8708654}" type="pres">
      <dgm:prSet presAssocID="{4D9B7047-8566-472E-8F4E-57A4DB34600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857A1-B36F-49AD-8D1B-8D9017D06A38}" type="pres">
      <dgm:prSet presAssocID="{4D9B7047-8566-472E-8F4E-57A4DB346005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02635AD7-16D7-48A8-9C55-FAE1B5D460A3}" type="pres">
      <dgm:prSet presAssocID="{AF51A2D3-EA2E-4A68-84F9-94F2C5EA8A37}" presName="sibTrans" presStyleCnt="0"/>
      <dgm:spPr/>
    </dgm:pt>
    <dgm:pt modelId="{E5F06AB1-E27E-4F67-9E12-C5E44DA47A6F}" type="pres">
      <dgm:prSet presAssocID="{3C575565-2C1B-4DE9-A08F-D6D7BB2D89F1}" presName="compositeNode" presStyleCnt="0">
        <dgm:presLayoutVars>
          <dgm:bulletEnabled val="1"/>
        </dgm:presLayoutVars>
      </dgm:prSet>
      <dgm:spPr/>
    </dgm:pt>
    <dgm:pt modelId="{B6A290FD-3675-450F-A09F-864BF9AB57B7}" type="pres">
      <dgm:prSet presAssocID="{3C575565-2C1B-4DE9-A08F-D6D7BB2D89F1}" presName="imag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2247725-58B4-4862-A16D-A27CA2ED605C}" type="pres">
      <dgm:prSet presAssocID="{3C575565-2C1B-4DE9-A08F-D6D7BB2D89F1}" presName="childNode" presStyleLbl="node1" presStyleIdx="1" presStyleCnt="4">
        <dgm:presLayoutVars>
          <dgm:bulletEnabled val="1"/>
        </dgm:presLayoutVars>
      </dgm:prSet>
      <dgm:spPr/>
    </dgm:pt>
    <dgm:pt modelId="{24E30DC5-6D87-40C9-B231-AEB0A4CB447E}" type="pres">
      <dgm:prSet presAssocID="{3C575565-2C1B-4DE9-A08F-D6D7BB2D89F1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75A36CD2-B28C-47A5-9D2E-F807BA0EF22B}" type="pres">
      <dgm:prSet presAssocID="{AA19648C-6E3B-4591-98E2-95B789C1A898}" presName="sibTrans" presStyleCnt="0"/>
      <dgm:spPr/>
    </dgm:pt>
    <dgm:pt modelId="{0E51C756-9E6A-4B2A-AFF7-7DB46A721F11}" type="pres">
      <dgm:prSet presAssocID="{58116595-23F8-4E8F-90EA-9FB68AB873C2}" presName="compositeNode" presStyleCnt="0">
        <dgm:presLayoutVars>
          <dgm:bulletEnabled val="1"/>
        </dgm:presLayoutVars>
      </dgm:prSet>
      <dgm:spPr/>
    </dgm:pt>
    <dgm:pt modelId="{F6C8134B-A60A-49FF-BE00-6A09953E4D74}" type="pres">
      <dgm:prSet presAssocID="{58116595-23F8-4E8F-90EA-9FB68AB873C2}" presName="imag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9CE13A-536C-4D5B-BC1E-7D195D339333}" type="pres">
      <dgm:prSet presAssocID="{58116595-23F8-4E8F-90EA-9FB68AB873C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4A406-6385-4609-A142-6AC0767DCCF3}" type="pres">
      <dgm:prSet presAssocID="{58116595-23F8-4E8F-90EA-9FB68AB873C2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03099EA9-AC68-4833-8A8D-CB1FB1F4A50E}" type="pres">
      <dgm:prSet presAssocID="{6855D404-9C11-48EA-A386-02EA3F6E3ECD}" presName="sibTrans" presStyleCnt="0"/>
      <dgm:spPr/>
    </dgm:pt>
    <dgm:pt modelId="{B0015B2B-383E-4FD0-8C2E-4B79021A1B01}" type="pres">
      <dgm:prSet presAssocID="{A0658EB7-7EA1-46E6-9304-C0A6AF42D87C}" presName="compositeNode" presStyleCnt="0">
        <dgm:presLayoutVars>
          <dgm:bulletEnabled val="1"/>
        </dgm:presLayoutVars>
      </dgm:prSet>
      <dgm:spPr/>
    </dgm:pt>
    <dgm:pt modelId="{F3C64430-039F-4DF5-A5C4-8BDB4E81DE27}" type="pres">
      <dgm:prSet presAssocID="{A0658EB7-7EA1-46E6-9304-C0A6AF42D87C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DFC6EC-8255-41E3-B63E-B3ED77E77BDA}" type="pres">
      <dgm:prSet presAssocID="{A0658EB7-7EA1-46E6-9304-C0A6AF42D87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8A294-6E5D-49B0-BDC5-A141B50F098E}" type="pres">
      <dgm:prSet presAssocID="{A0658EB7-7EA1-46E6-9304-C0A6AF42D87C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FC2B9E8F-E240-4C0B-B0B1-D92AB0378C8C}" type="presOf" srcId="{858C0385-8E3C-4337-9B48-85A23EF3DE04}" destId="{C2247725-58B4-4862-A16D-A27CA2ED605C}" srcOrd="0" destOrd="0" presId="urn:microsoft.com/office/officeart/2005/8/layout/hList2"/>
    <dgm:cxn modelId="{E0D80704-298E-49D4-BAAC-EA23ACAC95E4}" type="presOf" srcId="{A320EEDA-071E-45B1-BDCA-C87CB12891C1}" destId="{4445A697-8B70-4B61-A972-CB92E8C92710}" srcOrd="0" destOrd="0" presId="urn:microsoft.com/office/officeart/2005/8/layout/hList2"/>
    <dgm:cxn modelId="{19962A51-CCFA-40DA-85EF-38E81F083680}" type="presOf" srcId="{EC7B70F6-3FC5-4B4D-8250-0FFF2BA9D4EC}" destId="{CEDFC6EC-8255-41E3-B63E-B3ED77E77BDA}" srcOrd="0" destOrd="0" presId="urn:microsoft.com/office/officeart/2005/8/layout/hList2"/>
    <dgm:cxn modelId="{C2C4C5BA-5FA0-4AF3-80F4-F06C048DAECA}" srcId="{3C575565-2C1B-4DE9-A08F-D6D7BB2D89F1}" destId="{858C0385-8E3C-4337-9B48-85A23EF3DE04}" srcOrd="0" destOrd="0" parTransId="{81F2A75C-E18A-4443-B4C1-1B541B4EACBF}" sibTransId="{F4825EBC-E8D2-4A10-BE32-73F5E481B39D}"/>
    <dgm:cxn modelId="{ADCC34AA-1F5F-426F-A8B0-E3480C18497D}" type="presOf" srcId="{3C575565-2C1B-4DE9-A08F-D6D7BB2D89F1}" destId="{24E30DC5-6D87-40C9-B231-AEB0A4CB447E}" srcOrd="0" destOrd="0" presId="urn:microsoft.com/office/officeart/2005/8/layout/hList2"/>
    <dgm:cxn modelId="{442DB1AE-EFB6-4FBF-A13D-CFD31B725F49}" srcId="{A320EEDA-071E-45B1-BDCA-C87CB12891C1}" destId="{58116595-23F8-4E8F-90EA-9FB68AB873C2}" srcOrd="2" destOrd="0" parTransId="{788A396A-E2E1-4CDF-B199-445F71D68D08}" sibTransId="{6855D404-9C11-48EA-A386-02EA3F6E3ECD}"/>
    <dgm:cxn modelId="{40FDE696-DF7B-482F-8F1D-E9A180C2BB0F}" type="presOf" srcId="{4D9B7047-8566-472E-8F4E-57A4DB346005}" destId="{CD8857A1-B36F-49AD-8D1B-8D9017D06A38}" srcOrd="0" destOrd="0" presId="urn:microsoft.com/office/officeart/2005/8/layout/hList2"/>
    <dgm:cxn modelId="{81B7D6E7-7D3D-4BCA-8754-440B2D61827C}" type="presOf" srcId="{58116595-23F8-4E8F-90EA-9FB68AB873C2}" destId="{0FE4A406-6385-4609-A142-6AC0767DCCF3}" srcOrd="0" destOrd="0" presId="urn:microsoft.com/office/officeart/2005/8/layout/hList2"/>
    <dgm:cxn modelId="{2D7E7546-EB4C-49FC-833D-7A30602CAE48}" type="presOf" srcId="{D7E50157-4448-4D94-B120-36585F2EB1B0}" destId="{3CF52704-819B-4180-B255-2D94A8708654}" srcOrd="0" destOrd="0" presId="urn:microsoft.com/office/officeart/2005/8/layout/hList2"/>
    <dgm:cxn modelId="{BA3A1448-44D9-4C2C-87E5-89F8EDDEEF8C}" type="presOf" srcId="{A0658EB7-7EA1-46E6-9304-C0A6AF42D87C}" destId="{FDD8A294-6E5D-49B0-BDC5-A141B50F098E}" srcOrd="0" destOrd="0" presId="urn:microsoft.com/office/officeart/2005/8/layout/hList2"/>
    <dgm:cxn modelId="{9489E8DD-D4D6-48BF-B410-B94C2D8D46CE}" srcId="{58116595-23F8-4E8F-90EA-9FB68AB873C2}" destId="{C3B6ACDC-2736-491F-9A6F-7703DE06CE17}" srcOrd="0" destOrd="0" parTransId="{2E84B672-3217-492E-AB3C-E72FD5E83AFB}" sibTransId="{5F300993-3FBC-4E82-ABB0-7E99495586B8}"/>
    <dgm:cxn modelId="{C71E8B65-0E75-40D1-AE8E-D5C2255596B6}" srcId="{A320EEDA-071E-45B1-BDCA-C87CB12891C1}" destId="{3C575565-2C1B-4DE9-A08F-D6D7BB2D89F1}" srcOrd="1" destOrd="0" parTransId="{A5546DC0-662C-4D82-A233-6FF2E66BF485}" sibTransId="{AA19648C-6E3B-4591-98E2-95B789C1A898}"/>
    <dgm:cxn modelId="{0CE289E3-47C8-4F7A-8CA4-BED6F34D0474}" srcId="{A320EEDA-071E-45B1-BDCA-C87CB12891C1}" destId="{4D9B7047-8566-472E-8F4E-57A4DB346005}" srcOrd="0" destOrd="0" parTransId="{0D83764F-3CAF-4BDD-B03F-1E1DFB2D4097}" sibTransId="{AF51A2D3-EA2E-4A68-84F9-94F2C5EA8A37}"/>
    <dgm:cxn modelId="{D320EE84-4D51-4104-8F68-C22F288FA5BD}" srcId="{A320EEDA-071E-45B1-BDCA-C87CB12891C1}" destId="{A0658EB7-7EA1-46E6-9304-C0A6AF42D87C}" srcOrd="3" destOrd="0" parTransId="{8BE2B6D2-9719-43C1-988B-63D1299CBCA5}" sibTransId="{E3E289E9-51D0-4753-89AA-52B869A7927C}"/>
    <dgm:cxn modelId="{BE6EB639-29D5-4CF5-94B8-8A122A830C93}" srcId="{A0658EB7-7EA1-46E6-9304-C0A6AF42D87C}" destId="{EC7B70F6-3FC5-4B4D-8250-0FFF2BA9D4EC}" srcOrd="0" destOrd="0" parTransId="{492AAD53-756C-4DCB-A3A9-7094E5798E8A}" sibTransId="{7E1712DB-5CEF-478C-AE25-3B8B23DF28D4}"/>
    <dgm:cxn modelId="{0D33530F-EE64-4474-8712-525B6381B59E}" srcId="{4D9B7047-8566-472E-8F4E-57A4DB346005}" destId="{D7E50157-4448-4D94-B120-36585F2EB1B0}" srcOrd="0" destOrd="0" parTransId="{CEDF153D-A2F3-4DFF-BC07-6C5EECDF874E}" sibTransId="{573C8A8F-FB6E-4FDE-B9E2-C1AC0512A1AA}"/>
    <dgm:cxn modelId="{0229C873-8E42-4446-8CF2-3299D1B62473}" type="presOf" srcId="{C3B6ACDC-2736-491F-9A6F-7703DE06CE17}" destId="{449CE13A-536C-4D5B-BC1E-7D195D339333}" srcOrd="0" destOrd="0" presId="urn:microsoft.com/office/officeart/2005/8/layout/hList2"/>
    <dgm:cxn modelId="{05DB58CA-D068-4C96-8421-452D6D331EA8}" type="presParOf" srcId="{4445A697-8B70-4B61-A972-CB92E8C92710}" destId="{4676D9B4-73DA-48A6-8330-EA74BBB4AC5F}" srcOrd="0" destOrd="0" presId="urn:microsoft.com/office/officeart/2005/8/layout/hList2"/>
    <dgm:cxn modelId="{C66E942F-64C1-45F4-80CA-6B4D3C8DFDBD}" type="presParOf" srcId="{4676D9B4-73DA-48A6-8330-EA74BBB4AC5F}" destId="{CB6319F2-E133-4257-B3CE-7CA59F89F0D6}" srcOrd="0" destOrd="0" presId="urn:microsoft.com/office/officeart/2005/8/layout/hList2"/>
    <dgm:cxn modelId="{09B4EC85-BB86-4C72-8B4B-D012EEFB2033}" type="presParOf" srcId="{4676D9B4-73DA-48A6-8330-EA74BBB4AC5F}" destId="{3CF52704-819B-4180-B255-2D94A8708654}" srcOrd="1" destOrd="0" presId="urn:microsoft.com/office/officeart/2005/8/layout/hList2"/>
    <dgm:cxn modelId="{BB7C7A84-892F-416F-94FE-D3514F7C7C06}" type="presParOf" srcId="{4676D9B4-73DA-48A6-8330-EA74BBB4AC5F}" destId="{CD8857A1-B36F-49AD-8D1B-8D9017D06A38}" srcOrd="2" destOrd="0" presId="urn:microsoft.com/office/officeart/2005/8/layout/hList2"/>
    <dgm:cxn modelId="{57B1268F-16BD-4E52-A279-2E8698D53A48}" type="presParOf" srcId="{4445A697-8B70-4B61-A972-CB92E8C92710}" destId="{02635AD7-16D7-48A8-9C55-FAE1B5D460A3}" srcOrd="1" destOrd="0" presId="urn:microsoft.com/office/officeart/2005/8/layout/hList2"/>
    <dgm:cxn modelId="{1A5F5D24-3F24-414D-B039-0BB032F87B17}" type="presParOf" srcId="{4445A697-8B70-4B61-A972-CB92E8C92710}" destId="{E5F06AB1-E27E-4F67-9E12-C5E44DA47A6F}" srcOrd="2" destOrd="0" presId="urn:microsoft.com/office/officeart/2005/8/layout/hList2"/>
    <dgm:cxn modelId="{D66C94DA-85EE-4DA6-97B6-B5EF530C15D1}" type="presParOf" srcId="{E5F06AB1-E27E-4F67-9E12-C5E44DA47A6F}" destId="{B6A290FD-3675-450F-A09F-864BF9AB57B7}" srcOrd="0" destOrd="0" presId="urn:microsoft.com/office/officeart/2005/8/layout/hList2"/>
    <dgm:cxn modelId="{83A79450-DE0E-4A62-9D91-00A67969D03C}" type="presParOf" srcId="{E5F06AB1-E27E-4F67-9E12-C5E44DA47A6F}" destId="{C2247725-58B4-4862-A16D-A27CA2ED605C}" srcOrd="1" destOrd="0" presId="urn:microsoft.com/office/officeart/2005/8/layout/hList2"/>
    <dgm:cxn modelId="{267967AD-3F60-455E-8BCC-FB0EFFB48834}" type="presParOf" srcId="{E5F06AB1-E27E-4F67-9E12-C5E44DA47A6F}" destId="{24E30DC5-6D87-40C9-B231-AEB0A4CB447E}" srcOrd="2" destOrd="0" presId="urn:microsoft.com/office/officeart/2005/8/layout/hList2"/>
    <dgm:cxn modelId="{3DEB8FA0-DE8C-4535-920A-FFAEAD247BF1}" type="presParOf" srcId="{4445A697-8B70-4B61-A972-CB92E8C92710}" destId="{75A36CD2-B28C-47A5-9D2E-F807BA0EF22B}" srcOrd="3" destOrd="0" presId="urn:microsoft.com/office/officeart/2005/8/layout/hList2"/>
    <dgm:cxn modelId="{AE974A56-D2A0-4374-B55A-4C26CB817822}" type="presParOf" srcId="{4445A697-8B70-4B61-A972-CB92E8C92710}" destId="{0E51C756-9E6A-4B2A-AFF7-7DB46A721F11}" srcOrd="4" destOrd="0" presId="urn:microsoft.com/office/officeart/2005/8/layout/hList2"/>
    <dgm:cxn modelId="{40D94640-FF9D-43C5-BA64-108B21F63F04}" type="presParOf" srcId="{0E51C756-9E6A-4B2A-AFF7-7DB46A721F11}" destId="{F6C8134B-A60A-49FF-BE00-6A09953E4D74}" srcOrd="0" destOrd="0" presId="urn:microsoft.com/office/officeart/2005/8/layout/hList2"/>
    <dgm:cxn modelId="{84F7C5B2-8BFC-47A8-A5EB-188653E0AABF}" type="presParOf" srcId="{0E51C756-9E6A-4B2A-AFF7-7DB46A721F11}" destId="{449CE13A-536C-4D5B-BC1E-7D195D339333}" srcOrd="1" destOrd="0" presId="urn:microsoft.com/office/officeart/2005/8/layout/hList2"/>
    <dgm:cxn modelId="{5F781F40-4FB5-43B8-A663-A5087DEC1402}" type="presParOf" srcId="{0E51C756-9E6A-4B2A-AFF7-7DB46A721F11}" destId="{0FE4A406-6385-4609-A142-6AC0767DCCF3}" srcOrd="2" destOrd="0" presId="urn:microsoft.com/office/officeart/2005/8/layout/hList2"/>
    <dgm:cxn modelId="{B658BBC5-1536-4B77-AF57-5048B2ECCFBC}" type="presParOf" srcId="{4445A697-8B70-4B61-A972-CB92E8C92710}" destId="{03099EA9-AC68-4833-8A8D-CB1FB1F4A50E}" srcOrd="5" destOrd="0" presId="urn:microsoft.com/office/officeart/2005/8/layout/hList2"/>
    <dgm:cxn modelId="{4F5AF4FF-8388-4A39-A946-4EC2CDBC00B5}" type="presParOf" srcId="{4445A697-8B70-4B61-A972-CB92E8C92710}" destId="{B0015B2B-383E-4FD0-8C2E-4B79021A1B01}" srcOrd="6" destOrd="0" presId="urn:microsoft.com/office/officeart/2005/8/layout/hList2"/>
    <dgm:cxn modelId="{F48586A3-2C81-4C32-8415-2FF34C9855BD}" type="presParOf" srcId="{B0015B2B-383E-4FD0-8C2E-4B79021A1B01}" destId="{F3C64430-039F-4DF5-A5C4-8BDB4E81DE27}" srcOrd="0" destOrd="0" presId="urn:microsoft.com/office/officeart/2005/8/layout/hList2"/>
    <dgm:cxn modelId="{33348C6C-72F9-4E88-A4F6-A10809358A56}" type="presParOf" srcId="{B0015B2B-383E-4FD0-8C2E-4B79021A1B01}" destId="{CEDFC6EC-8255-41E3-B63E-B3ED77E77BDA}" srcOrd="1" destOrd="0" presId="urn:microsoft.com/office/officeart/2005/8/layout/hList2"/>
    <dgm:cxn modelId="{7CBD0B8F-18D0-451C-A419-DCE1D85115F2}" type="presParOf" srcId="{B0015B2B-383E-4FD0-8C2E-4B79021A1B01}" destId="{FDD8A294-6E5D-49B0-BDC5-A141B50F098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D621A-5084-4D64-AFAF-2189E3B2A800}">
      <dsp:nvSpPr>
        <dsp:cNvPr id="0" name=""/>
        <dsp:cNvSpPr/>
      </dsp:nvSpPr>
      <dsp:spPr>
        <a:xfrm>
          <a:off x="1483763" y="2810970"/>
          <a:ext cx="1735793" cy="14965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100 000</a:t>
          </a:r>
          <a:r>
            <a:rPr lang="en-US" sz="3300" kern="1200" dirty="0" smtClean="0"/>
            <a:t>$</a:t>
          </a:r>
          <a:endParaRPr lang="ru-RU" sz="3300" kern="1200" dirty="0"/>
        </a:p>
      </dsp:txBody>
      <dsp:txXfrm>
        <a:off x="1753125" y="3043207"/>
        <a:ext cx="1197069" cy="1032082"/>
      </dsp:txXfrm>
    </dsp:sp>
    <dsp:sp modelId="{DC0B31FA-5CF1-4706-BFBC-C5323E7E2972}">
      <dsp:nvSpPr>
        <dsp:cNvPr id="0" name=""/>
        <dsp:cNvSpPr/>
      </dsp:nvSpPr>
      <dsp:spPr>
        <a:xfrm>
          <a:off x="1528857" y="3471669"/>
          <a:ext cx="203229" cy="175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E2E05-ADFD-4202-8C69-10E55EDCA3C5}">
      <dsp:nvSpPr>
        <dsp:cNvPr id="0" name=""/>
        <dsp:cNvSpPr/>
      </dsp:nvSpPr>
      <dsp:spPr>
        <a:xfrm>
          <a:off x="0" y="2007139"/>
          <a:ext cx="1735793" cy="14965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29A-B455-441D-A204-A74D9E60F6E1}">
      <dsp:nvSpPr>
        <dsp:cNvPr id="0" name=""/>
        <dsp:cNvSpPr/>
      </dsp:nvSpPr>
      <dsp:spPr>
        <a:xfrm>
          <a:off x="1181698" y="3306000"/>
          <a:ext cx="203229" cy="175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2951D-F88C-4C1B-B174-213610A443CE}">
      <dsp:nvSpPr>
        <dsp:cNvPr id="0" name=""/>
        <dsp:cNvSpPr/>
      </dsp:nvSpPr>
      <dsp:spPr>
        <a:xfrm>
          <a:off x="2962586" y="1989347"/>
          <a:ext cx="1735793" cy="14965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80%</a:t>
          </a:r>
          <a:endParaRPr lang="ru-RU" sz="3300" kern="1200" dirty="0"/>
        </a:p>
      </dsp:txBody>
      <dsp:txXfrm>
        <a:off x="3231948" y="2221584"/>
        <a:ext cx="1197069" cy="1032082"/>
      </dsp:txXfrm>
    </dsp:sp>
    <dsp:sp modelId="{75C75224-6421-4599-BEB1-F0AC1F85C1CF}">
      <dsp:nvSpPr>
        <dsp:cNvPr id="0" name=""/>
        <dsp:cNvSpPr/>
      </dsp:nvSpPr>
      <dsp:spPr>
        <a:xfrm>
          <a:off x="4149226" y="3286626"/>
          <a:ext cx="203229" cy="175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66F5C-D976-4F27-9C32-A387C22419F5}">
      <dsp:nvSpPr>
        <dsp:cNvPr id="0" name=""/>
        <dsp:cNvSpPr/>
      </dsp:nvSpPr>
      <dsp:spPr>
        <a:xfrm>
          <a:off x="4441408" y="2810970"/>
          <a:ext cx="1735793" cy="14965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17CB3-539B-41A6-864A-518743F9C346}">
      <dsp:nvSpPr>
        <dsp:cNvPr id="0" name=""/>
        <dsp:cNvSpPr/>
      </dsp:nvSpPr>
      <dsp:spPr>
        <a:xfrm>
          <a:off x="4486501" y="3471669"/>
          <a:ext cx="203229" cy="175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12988-2C26-4702-86F4-E9AE9B6F4C56}">
      <dsp:nvSpPr>
        <dsp:cNvPr id="0" name=""/>
        <dsp:cNvSpPr/>
      </dsp:nvSpPr>
      <dsp:spPr>
        <a:xfrm>
          <a:off x="1402476" y="1171282"/>
          <a:ext cx="1735793" cy="14965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1982</a:t>
          </a:r>
          <a:endParaRPr lang="ru-RU" sz="3300" kern="1200" dirty="0"/>
        </a:p>
      </dsp:txBody>
      <dsp:txXfrm>
        <a:off x="1671838" y="1403519"/>
        <a:ext cx="1197069" cy="1032082"/>
      </dsp:txXfrm>
    </dsp:sp>
    <dsp:sp modelId="{C57DB617-522B-46A2-AD75-CA0FC79B1F84}">
      <dsp:nvSpPr>
        <dsp:cNvPr id="0" name=""/>
        <dsp:cNvSpPr/>
      </dsp:nvSpPr>
      <dsp:spPr>
        <a:xfrm>
          <a:off x="2660520" y="1203704"/>
          <a:ext cx="203229" cy="175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6553D-2A22-412C-89BB-942DB4151600}">
      <dsp:nvSpPr>
        <dsp:cNvPr id="0" name=""/>
        <dsp:cNvSpPr/>
      </dsp:nvSpPr>
      <dsp:spPr>
        <a:xfrm>
          <a:off x="2962586" y="353612"/>
          <a:ext cx="1735793" cy="14965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C90A4-9713-42C9-8A1B-FB11A53D87F6}">
      <dsp:nvSpPr>
        <dsp:cNvPr id="0" name=""/>
        <dsp:cNvSpPr/>
      </dsp:nvSpPr>
      <dsp:spPr>
        <a:xfrm>
          <a:off x="3013856" y="1010753"/>
          <a:ext cx="203229" cy="175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FEBAA-E5D3-4901-BB7B-376249087FE6}">
      <dsp:nvSpPr>
        <dsp:cNvPr id="0" name=""/>
        <dsp:cNvSpPr/>
      </dsp:nvSpPr>
      <dsp:spPr>
        <a:xfrm>
          <a:off x="749" y="2294654"/>
          <a:ext cx="2566342" cy="1283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Стратегії кризових комунікацій</a:t>
          </a:r>
          <a:endParaRPr lang="ru-RU" sz="2700" kern="1200" dirty="0"/>
        </a:p>
      </dsp:txBody>
      <dsp:txXfrm>
        <a:off x="38332" y="2332237"/>
        <a:ext cx="2491176" cy="1208005"/>
      </dsp:txXfrm>
    </dsp:sp>
    <dsp:sp modelId="{8A91B286-6C64-4EA5-B434-14AAF0DB95C5}">
      <dsp:nvSpPr>
        <dsp:cNvPr id="0" name=""/>
        <dsp:cNvSpPr/>
      </dsp:nvSpPr>
      <dsp:spPr>
        <a:xfrm rot="18289469">
          <a:off x="2181567" y="2178750"/>
          <a:ext cx="179758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797585" y="196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35420" y="2153476"/>
        <a:ext cx="89879" cy="89879"/>
      </dsp:txXfrm>
    </dsp:sp>
    <dsp:sp modelId="{273BBE8A-1E26-4A9C-89C2-F13191D61658}">
      <dsp:nvSpPr>
        <dsp:cNvPr id="0" name=""/>
        <dsp:cNvSpPr/>
      </dsp:nvSpPr>
      <dsp:spPr>
        <a:xfrm>
          <a:off x="3593628" y="819007"/>
          <a:ext cx="2566342" cy="1283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Наступальна </a:t>
          </a:r>
          <a:endParaRPr lang="ru-RU" sz="2700" kern="1200" dirty="0"/>
        </a:p>
      </dsp:txBody>
      <dsp:txXfrm>
        <a:off x="3631211" y="856590"/>
        <a:ext cx="2491176" cy="1208005"/>
      </dsp:txXfrm>
    </dsp:sp>
    <dsp:sp modelId="{D3B12CC7-2699-4F1C-91AC-8E17EFE1C568}">
      <dsp:nvSpPr>
        <dsp:cNvPr id="0" name=""/>
        <dsp:cNvSpPr/>
      </dsp:nvSpPr>
      <dsp:spPr>
        <a:xfrm>
          <a:off x="6159971" y="1440927"/>
          <a:ext cx="1026537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026537" y="1966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47576" y="1434929"/>
        <a:ext cx="51326" cy="51326"/>
      </dsp:txXfrm>
    </dsp:sp>
    <dsp:sp modelId="{279011A7-AA4A-4B73-8E87-7C9D50308398}">
      <dsp:nvSpPr>
        <dsp:cNvPr id="0" name=""/>
        <dsp:cNvSpPr/>
      </dsp:nvSpPr>
      <dsp:spPr>
        <a:xfrm>
          <a:off x="7186508" y="819007"/>
          <a:ext cx="2566342" cy="1283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Максимум інформації</a:t>
          </a:r>
          <a:endParaRPr lang="ru-RU" sz="2700" kern="1200" dirty="0"/>
        </a:p>
      </dsp:txBody>
      <dsp:txXfrm>
        <a:off x="7224091" y="856590"/>
        <a:ext cx="2491176" cy="1208005"/>
      </dsp:txXfrm>
    </dsp:sp>
    <dsp:sp modelId="{F48684BB-E5C5-49AB-9FE1-F425B1D47723}">
      <dsp:nvSpPr>
        <dsp:cNvPr id="0" name=""/>
        <dsp:cNvSpPr/>
      </dsp:nvSpPr>
      <dsp:spPr>
        <a:xfrm>
          <a:off x="2567091" y="2916574"/>
          <a:ext cx="1026537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026537" y="196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54696" y="2910576"/>
        <a:ext cx="51326" cy="51326"/>
      </dsp:txXfrm>
    </dsp:sp>
    <dsp:sp modelId="{103AF388-3900-4CD9-A681-83A50FD8E502}">
      <dsp:nvSpPr>
        <dsp:cNvPr id="0" name=""/>
        <dsp:cNvSpPr/>
      </dsp:nvSpPr>
      <dsp:spPr>
        <a:xfrm>
          <a:off x="3593628" y="2294654"/>
          <a:ext cx="2566342" cy="1283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Оборонна</a:t>
          </a:r>
          <a:endParaRPr lang="ru-RU" sz="2700" kern="1200" dirty="0"/>
        </a:p>
      </dsp:txBody>
      <dsp:txXfrm>
        <a:off x="3631211" y="2332237"/>
        <a:ext cx="2491176" cy="1208005"/>
      </dsp:txXfrm>
    </dsp:sp>
    <dsp:sp modelId="{36B38536-5430-440C-95FD-AB99ADE295CF}">
      <dsp:nvSpPr>
        <dsp:cNvPr id="0" name=""/>
        <dsp:cNvSpPr/>
      </dsp:nvSpPr>
      <dsp:spPr>
        <a:xfrm>
          <a:off x="6159971" y="2916574"/>
          <a:ext cx="1026537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026537" y="1966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47576" y="2910576"/>
        <a:ext cx="51326" cy="51326"/>
      </dsp:txXfrm>
    </dsp:sp>
    <dsp:sp modelId="{8F6B3B5D-3BE1-4C89-BC9F-4771172414BF}">
      <dsp:nvSpPr>
        <dsp:cNvPr id="0" name=""/>
        <dsp:cNvSpPr/>
      </dsp:nvSpPr>
      <dsp:spPr>
        <a:xfrm>
          <a:off x="7186508" y="2294654"/>
          <a:ext cx="2566342" cy="1283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Помірна кількість інформації</a:t>
          </a:r>
          <a:endParaRPr lang="ru-RU" sz="2700" kern="1200" dirty="0"/>
        </a:p>
      </dsp:txBody>
      <dsp:txXfrm>
        <a:off x="7224091" y="2332237"/>
        <a:ext cx="2491176" cy="1208005"/>
      </dsp:txXfrm>
    </dsp:sp>
    <dsp:sp modelId="{E3894C9B-40F0-4385-8875-274D8136199F}">
      <dsp:nvSpPr>
        <dsp:cNvPr id="0" name=""/>
        <dsp:cNvSpPr/>
      </dsp:nvSpPr>
      <dsp:spPr>
        <a:xfrm rot="3310531">
          <a:off x="2181567" y="3654397"/>
          <a:ext cx="179758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797585" y="196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35420" y="3629123"/>
        <a:ext cx="89879" cy="89879"/>
      </dsp:txXfrm>
    </dsp:sp>
    <dsp:sp modelId="{A9DAFDD2-B182-4CCF-8659-4D832178411E}">
      <dsp:nvSpPr>
        <dsp:cNvPr id="0" name=""/>
        <dsp:cNvSpPr/>
      </dsp:nvSpPr>
      <dsp:spPr>
        <a:xfrm>
          <a:off x="3593628" y="3770301"/>
          <a:ext cx="2566342" cy="1283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Регресивна</a:t>
          </a:r>
          <a:endParaRPr lang="ru-RU" sz="2700" kern="1200" dirty="0"/>
        </a:p>
      </dsp:txBody>
      <dsp:txXfrm>
        <a:off x="3631211" y="3807884"/>
        <a:ext cx="2491176" cy="1208005"/>
      </dsp:txXfrm>
    </dsp:sp>
    <dsp:sp modelId="{CDA0BC5B-16E2-4BB9-B948-D21A1E2DFF88}">
      <dsp:nvSpPr>
        <dsp:cNvPr id="0" name=""/>
        <dsp:cNvSpPr/>
      </dsp:nvSpPr>
      <dsp:spPr>
        <a:xfrm>
          <a:off x="6159971" y="4392221"/>
          <a:ext cx="1026537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026537" y="1966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47576" y="4386223"/>
        <a:ext cx="51326" cy="51326"/>
      </dsp:txXfrm>
    </dsp:sp>
    <dsp:sp modelId="{A7941CBB-9513-4ED0-91C8-1A3838AD113A}">
      <dsp:nvSpPr>
        <dsp:cNvPr id="0" name=""/>
        <dsp:cNvSpPr/>
      </dsp:nvSpPr>
      <dsp:spPr>
        <a:xfrm>
          <a:off x="7186508" y="3770301"/>
          <a:ext cx="2566342" cy="1283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Мінімум інформації</a:t>
          </a:r>
          <a:endParaRPr lang="ru-RU" sz="2700" kern="1200" dirty="0"/>
        </a:p>
      </dsp:txBody>
      <dsp:txXfrm>
        <a:off x="7224091" y="3807884"/>
        <a:ext cx="2491176" cy="1208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CA4E0-C7B3-4A0B-A568-9FDF3193D7B3}">
      <dsp:nvSpPr>
        <dsp:cNvPr id="0" name=""/>
        <dsp:cNvSpPr/>
      </dsp:nvSpPr>
      <dsp:spPr>
        <a:xfrm rot="4396374">
          <a:off x="1384842" y="1232510"/>
          <a:ext cx="5346825" cy="372874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12D40-6773-49B8-B5B8-3D95CFE1F632}">
      <dsp:nvSpPr>
        <dsp:cNvPr id="0" name=""/>
        <dsp:cNvSpPr/>
      </dsp:nvSpPr>
      <dsp:spPr>
        <a:xfrm>
          <a:off x="3663865" y="1719389"/>
          <a:ext cx="135024" cy="13502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82599-CE9F-4C15-80B1-55F9F998F771}">
      <dsp:nvSpPr>
        <dsp:cNvPr id="0" name=""/>
        <dsp:cNvSpPr/>
      </dsp:nvSpPr>
      <dsp:spPr>
        <a:xfrm>
          <a:off x="4588408" y="2465118"/>
          <a:ext cx="135024" cy="13502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D6875-6E5B-4DFE-B03A-D35EF030C1B5}">
      <dsp:nvSpPr>
        <dsp:cNvPr id="0" name=""/>
        <dsp:cNvSpPr/>
      </dsp:nvSpPr>
      <dsp:spPr>
        <a:xfrm>
          <a:off x="5281305" y="3337201"/>
          <a:ext cx="135024" cy="13502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D4A55-EEB7-4853-B9CA-A0DC2B2DD431}">
      <dsp:nvSpPr>
        <dsp:cNvPr id="0" name=""/>
        <dsp:cNvSpPr/>
      </dsp:nvSpPr>
      <dsp:spPr>
        <a:xfrm>
          <a:off x="1302492" y="0"/>
          <a:ext cx="2520862" cy="99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Основні риси кризи:</a:t>
          </a:r>
          <a:br>
            <a:rPr lang="uk-UA" sz="1900" kern="1200" dirty="0" smtClean="0"/>
          </a:br>
          <a:endParaRPr lang="ru-RU" sz="1900" kern="1200" dirty="0"/>
        </a:p>
      </dsp:txBody>
      <dsp:txXfrm>
        <a:off x="1302492" y="0"/>
        <a:ext cx="2520862" cy="991002"/>
      </dsp:txXfrm>
    </dsp:sp>
    <dsp:sp modelId="{6AE85D18-8CCA-4188-AF39-4644F1A5B827}">
      <dsp:nvSpPr>
        <dsp:cNvPr id="0" name=""/>
        <dsp:cNvSpPr/>
      </dsp:nvSpPr>
      <dsp:spPr>
        <a:xfrm>
          <a:off x="4436537" y="1291400"/>
          <a:ext cx="3679097" cy="99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</a:t>
          </a:r>
          <a:r>
            <a:rPr lang="ru-RU" sz="1900" kern="1200" dirty="0" err="1" smtClean="0"/>
            <a:t>Швидкість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її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настання</a:t>
          </a:r>
          <a:r>
            <a:rPr lang="ru-RU" sz="1900" kern="1200" dirty="0" smtClean="0"/>
            <a:t>, часто </a:t>
          </a:r>
          <a:r>
            <a:rPr lang="ru-RU" sz="1900" kern="1200" dirty="0" err="1" smtClean="0"/>
            <a:t>раптовість</a:t>
          </a:r>
          <a:endParaRPr lang="ru-RU" sz="1900" kern="1200" dirty="0"/>
        </a:p>
      </dsp:txBody>
      <dsp:txXfrm>
        <a:off x="4436537" y="1291400"/>
        <a:ext cx="3679097" cy="991002"/>
      </dsp:txXfrm>
    </dsp:sp>
    <dsp:sp modelId="{851C0DB9-80BD-4CEA-AA35-54F7EC4176C6}">
      <dsp:nvSpPr>
        <dsp:cNvPr id="0" name=""/>
        <dsp:cNvSpPr/>
      </dsp:nvSpPr>
      <dsp:spPr>
        <a:xfrm>
          <a:off x="1302492" y="2037129"/>
          <a:ext cx="2929651" cy="99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</a:t>
          </a:r>
          <a:r>
            <a:rPr lang="ru-RU" sz="1900" kern="1200" dirty="0" err="1" smtClean="0"/>
            <a:t>Нетривалість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або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навпаки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тривалість</a:t>
          </a:r>
          <a:r>
            <a:rPr lang="ru-RU" sz="1900" kern="1200" dirty="0" smtClean="0"/>
            <a:t> (</a:t>
          </a:r>
          <a:r>
            <a:rPr lang="ru-RU" sz="1900" kern="1200" dirty="0" err="1" smtClean="0"/>
            <a:t>затяжна</a:t>
          </a:r>
          <a:r>
            <a:rPr lang="ru-RU" sz="1900" kern="1200" dirty="0" smtClean="0"/>
            <a:t> криза)</a:t>
          </a:r>
          <a:endParaRPr lang="ru-RU" sz="1900" kern="1200" dirty="0"/>
        </a:p>
      </dsp:txBody>
      <dsp:txXfrm>
        <a:off x="1302492" y="2037129"/>
        <a:ext cx="2929651" cy="991002"/>
      </dsp:txXfrm>
    </dsp:sp>
    <dsp:sp modelId="{C978CAB8-5030-4A02-9E04-CD614AE6CEBD}">
      <dsp:nvSpPr>
        <dsp:cNvPr id="0" name=""/>
        <dsp:cNvSpPr/>
      </dsp:nvSpPr>
      <dsp:spPr>
        <a:xfrm>
          <a:off x="5867297" y="2909211"/>
          <a:ext cx="2248337" cy="99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</a:t>
          </a:r>
          <a:r>
            <a:rPr lang="ru-RU" sz="1900" kern="1200" dirty="0" err="1" smtClean="0"/>
            <a:t>Глибина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впливу</a:t>
          </a:r>
          <a:r>
            <a:rPr lang="ru-RU" sz="1900" kern="1200" dirty="0" smtClean="0"/>
            <a:t> на всю </a:t>
          </a:r>
          <a:r>
            <a:rPr lang="ru-RU" sz="1900" kern="1200" dirty="0" err="1" smtClean="0"/>
            <a:t>соціальну</a:t>
          </a:r>
          <a:r>
            <a:rPr lang="ru-RU" sz="1900" kern="1200" dirty="0" smtClean="0"/>
            <a:t> систему</a:t>
          </a:r>
          <a:endParaRPr lang="ru-RU" sz="1900" kern="1200" dirty="0"/>
        </a:p>
      </dsp:txBody>
      <dsp:txXfrm>
        <a:off x="5867297" y="2909211"/>
        <a:ext cx="2248337" cy="991002"/>
      </dsp:txXfrm>
    </dsp:sp>
    <dsp:sp modelId="{783C301E-0403-4D7A-96EE-E7A377157CB9}">
      <dsp:nvSpPr>
        <dsp:cNvPr id="0" name=""/>
        <dsp:cNvSpPr/>
      </dsp:nvSpPr>
      <dsp:spPr>
        <a:xfrm>
          <a:off x="4709063" y="5202763"/>
          <a:ext cx="3406571" cy="99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Криза</a:t>
          </a:r>
          <a:endParaRPr lang="ru-RU" sz="1900" kern="1200" dirty="0"/>
        </a:p>
      </dsp:txBody>
      <dsp:txXfrm>
        <a:off x="4709063" y="5202763"/>
        <a:ext cx="3406571" cy="991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16CA9-08EF-4D07-A064-BF73B5C74780}">
      <dsp:nvSpPr>
        <dsp:cNvPr id="0" name=""/>
        <dsp:cNvSpPr/>
      </dsp:nvSpPr>
      <dsp:spPr>
        <a:xfrm>
          <a:off x="1077134" y="2004371"/>
          <a:ext cx="1744444" cy="17444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3E9F9-2634-4E94-BF20-1814098A2ED6}">
      <dsp:nvSpPr>
        <dsp:cNvPr id="0" name=""/>
        <dsp:cNvSpPr/>
      </dsp:nvSpPr>
      <dsp:spPr>
        <a:xfrm rot="16200000">
          <a:off x="30467" y="2702149"/>
          <a:ext cx="1744444" cy="34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</a:t>
          </a:r>
          <a:endParaRPr lang="ru-RU" sz="2200" kern="1200" dirty="0"/>
        </a:p>
      </dsp:txBody>
      <dsp:txXfrm>
        <a:off x="30467" y="2702149"/>
        <a:ext cx="1744444" cy="348888"/>
      </dsp:txXfrm>
    </dsp:sp>
    <dsp:sp modelId="{69AB0D99-E3BE-4B83-8033-8669B8B6152C}">
      <dsp:nvSpPr>
        <dsp:cNvPr id="0" name=""/>
        <dsp:cNvSpPr/>
      </dsp:nvSpPr>
      <dsp:spPr>
        <a:xfrm>
          <a:off x="3170695" y="2004371"/>
          <a:ext cx="1744444" cy="17444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ACC99-6A29-4A77-9AF4-7DEE76559E9B}">
      <dsp:nvSpPr>
        <dsp:cNvPr id="0" name=""/>
        <dsp:cNvSpPr/>
      </dsp:nvSpPr>
      <dsp:spPr>
        <a:xfrm rot="16200000">
          <a:off x="2124029" y="2702149"/>
          <a:ext cx="1744444" cy="34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</a:t>
          </a:r>
          <a:endParaRPr lang="ru-RU" sz="2200" kern="1200" dirty="0"/>
        </a:p>
      </dsp:txBody>
      <dsp:txXfrm>
        <a:off x="2124029" y="2702149"/>
        <a:ext cx="1744444" cy="348888"/>
      </dsp:txXfrm>
    </dsp:sp>
    <dsp:sp modelId="{BD752D82-9B37-4AA7-B541-0EB7B013FFE5}">
      <dsp:nvSpPr>
        <dsp:cNvPr id="0" name=""/>
        <dsp:cNvSpPr/>
      </dsp:nvSpPr>
      <dsp:spPr>
        <a:xfrm>
          <a:off x="3170695" y="23381"/>
          <a:ext cx="1744444" cy="17444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17119-160A-42BF-B867-9683B3E9927B}">
      <dsp:nvSpPr>
        <dsp:cNvPr id="0" name=""/>
        <dsp:cNvSpPr/>
      </dsp:nvSpPr>
      <dsp:spPr>
        <a:xfrm rot="16200000">
          <a:off x="2124029" y="721158"/>
          <a:ext cx="1744444" cy="34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</a:t>
          </a:r>
          <a:endParaRPr lang="ru-RU" sz="2200" kern="1200" dirty="0"/>
        </a:p>
      </dsp:txBody>
      <dsp:txXfrm>
        <a:off x="2124029" y="721158"/>
        <a:ext cx="1744444" cy="348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B649C-1229-469E-9191-6FE9AA87300C}">
      <dsp:nvSpPr>
        <dsp:cNvPr id="0" name=""/>
        <dsp:cNvSpPr/>
      </dsp:nvSpPr>
      <dsp:spPr>
        <a:xfrm>
          <a:off x="2778225" y="3279637"/>
          <a:ext cx="306640" cy="2828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720" y="0"/>
              </a:lnTo>
              <a:lnTo>
                <a:pt x="177720" y="2828650"/>
              </a:lnTo>
              <a:lnTo>
                <a:pt x="306640" y="28286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CA86C-AC2B-46E8-9D8B-C57B2C5154C8}">
      <dsp:nvSpPr>
        <dsp:cNvPr id="0" name=""/>
        <dsp:cNvSpPr/>
      </dsp:nvSpPr>
      <dsp:spPr>
        <a:xfrm>
          <a:off x="2778225" y="3279637"/>
          <a:ext cx="259069" cy="2245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149" y="0"/>
              </a:lnTo>
              <a:lnTo>
                <a:pt x="130149" y="2245747"/>
              </a:lnTo>
              <a:lnTo>
                <a:pt x="259069" y="224574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B6384-1C9D-428F-BFAD-BC8272C253EB}">
      <dsp:nvSpPr>
        <dsp:cNvPr id="0" name=""/>
        <dsp:cNvSpPr/>
      </dsp:nvSpPr>
      <dsp:spPr>
        <a:xfrm>
          <a:off x="2778225" y="3279637"/>
          <a:ext cx="259069" cy="1560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149" y="0"/>
              </a:lnTo>
              <a:lnTo>
                <a:pt x="130149" y="1560005"/>
              </a:lnTo>
              <a:lnTo>
                <a:pt x="259069" y="15600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B82FB-8AA4-48B1-ACC0-AC5609387328}">
      <dsp:nvSpPr>
        <dsp:cNvPr id="0" name=""/>
        <dsp:cNvSpPr/>
      </dsp:nvSpPr>
      <dsp:spPr>
        <a:xfrm>
          <a:off x="2778225" y="3279637"/>
          <a:ext cx="124128" cy="80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655"/>
              </a:lnTo>
              <a:lnTo>
                <a:pt x="124128" y="8096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56C8E-C8C5-4725-9EC8-228757AD101C}">
      <dsp:nvSpPr>
        <dsp:cNvPr id="0" name=""/>
        <dsp:cNvSpPr/>
      </dsp:nvSpPr>
      <dsp:spPr>
        <a:xfrm>
          <a:off x="2778225" y="3279637"/>
          <a:ext cx="227406" cy="228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486" y="0"/>
              </a:lnTo>
              <a:lnTo>
                <a:pt x="98486" y="228491"/>
              </a:lnTo>
              <a:lnTo>
                <a:pt x="227406" y="2284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C8314-63D5-413B-A7A6-7B0D784DEA7A}">
      <dsp:nvSpPr>
        <dsp:cNvPr id="0" name=""/>
        <dsp:cNvSpPr/>
      </dsp:nvSpPr>
      <dsp:spPr>
        <a:xfrm>
          <a:off x="2778225" y="2902384"/>
          <a:ext cx="205515" cy="377252"/>
        </a:xfrm>
        <a:custGeom>
          <a:avLst/>
          <a:gdLst/>
          <a:ahLst/>
          <a:cxnLst/>
          <a:rect l="0" t="0" r="0" b="0"/>
          <a:pathLst>
            <a:path>
              <a:moveTo>
                <a:pt x="0" y="377252"/>
              </a:moveTo>
              <a:lnTo>
                <a:pt x="76595" y="377252"/>
              </a:lnTo>
              <a:lnTo>
                <a:pt x="76595" y="0"/>
              </a:lnTo>
              <a:lnTo>
                <a:pt x="20551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EFA0F-527A-4B91-A98E-2C24F97C2C99}">
      <dsp:nvSpPr>
        <dsp:cNvPr id="0" name=""/>
        <dsp:cNvSpPr/>
      </dsp:nvSpPr>
      <dsp:spPr>
        <a:xfrm>
          <a:off x="2778225" y="2276630"/>
          <a:ext cx="196594" cy="1003007"/>
        </a:xfrm>
        <a:custGeom>
          <a:avLst/>
          <a:gdLst/>
          <a:ahLst/>
          <a:cxnLst/>
          <a:rect l="0" t="0" r="0" b="0"/>
          <a:pathLst>
            <a:path>
              <a:moveTo>
                <a:pt x="0" y="1003007"/>
              </a:moveTo>
              <a:lnTo>
                <a:pt x="67674" y="1003007"/>
              </a:lnTo>
              <a:lnTo>
                <a:pt x="67674" y="0"/>
              </a:lnTo>
              <a:lnTo>
                <a:pt x="19659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B5478-5EC7-426B-AB9D-110230CF9ADE}">
      <dsp:nvSpPr>
        <dsp:cNvPr id="0" name=""/>
        <dsp:cNvSpPr/>
      </dsp:nvSpPr>
      <dsp:spPr>
        <a:xfrm>
          <a:off x="2778225" y="1668723"/>
          <a:ext cx="187673" cy="1610913"/>
        </a:xfrm>
        <a:custGeom>
          <a:avLst/>
          <a:gdLst/>
          <a:ahLst/>
          <a:cxnLst/>
          <a:rect l="0" t="0" r="0" b="0"/>
          <a:pathLst>
            <a:path>
              <a:moveTo>
                <a:pt x="0" y="1610913"/>
              </a:moveTo>
              <a:lnTo>
                <a:pt x="58753" y="1610913"/>
              </a:lnTo>
              <a:lnTo>
                <a:pt x="58753" y="0"/>
              </a:lnTo>
              <a:lnTo>
                <a:pt x="18767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1EFF7-740A-4D8A-AA81-A47AF8C3B32B}">
      <dsp:nvSpPr>
        <dsp:cNvPr id="0" name=""/>
        <dsp:cNvSpPr/>
      </dsp:nvSpPr>
      <dsp:spPr>
        <a:xfrm>
          <a:off x="2778225" y="1119514"/>
          <a:ext cx="109393" cy="2160122"/>
        </a:xfrm>
        <a:custGeom>
          <a:avLst/>
          <a:gdLst/>
          <a:ahLst/>
          <a:cxnLst/>
          <a:rect l="0" t="0" r="0" b="0"/>
          <a:pathLst>
            <a:path>
              <a:moveTo>
                <a:pt x="0" y="2160122"/>
              </a:moveTo>
              <a:lnTo>
                <a:pt x="0" y="0"/>
              </a:lnTo>
              <a:lnTo>
                <a:pt x="10939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12F0F-8738-4ACE-AC41-EED32DA87740}">
      <dsp:nvSpPr>
        <dsp:cNvPr id="0" name=""/>
        <dsp:cNvSpPr/>
      </dsp:nvSpPr>
      <dsp:spPr>
        <a:xfrm>
          <a:off x="2778225" y="428390"/>
          <a:ext cx="151962" cy="2851247"/>
        </a:xfrm>
        <a:custGeom>
          <a:avLst/>
          <a:gdLst/>
          <a:ahLst/>
          <a:cxnLst/>
          <a:rect l="0" t="0" r="0" b="0"/>
          <a:pathLst>
            <a:path>
              <a:moveTo>
                <a:pt x="0" y="2851247"/>
              </a:moveTo>
              <a:lnTo>
                <a:pt x="23042" y="2851247"/>
              </a:lnTo>
              <a:lnTo>
                <a:pt x="23042" y="0"/>
              </a:lnTo>
              <a:lnTo>
                <a:pt x="15196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B3DF8-9763-4060-866A-FE41D1E512C6}">
      <dsp:nvSpPr>
        <dsp:cNvPr id="0" name=""/>
        <dsp:cNvSpPr/>
      </dsp:nvSpPr>
      <dsp:spPr>
        <a:xfrm>
          <a:off x="0" y="2807462"/>
          <a:ext cx="2778225" cy="944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Основні причини кризи організації</a:t>
          </a:r>
          <a:endParaRPr lang="ru-RU" sz="2000" kern="1200" dirty="0"/>
        </a:p>
      </dsp:txBody>
      <dsp:txXfrm>
        <a:off x="0" y="2807462"/>
        <a:ext cx="2778225" cy="944351"/>
      </dsp:txXfrm>
    </dsp:sp>
    <dsp:sp modelId="{9E7D2172-E436-4BB7-B425-1962B3B4FA84}">
      <dsp:nvSpPr>
        <dsp:cNvPr id="0" name=""/>
        <dsp:cNvSpPr/>
      </dsp:nvSpPr>
      <dsp:spPr>
        <a:xfrm>
          <a:off x="2930188" y="0"/>
          <a:ext cx="6999324" cy="856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Загроза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банкрутства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банкрутство</a:t>
          </a:r>
          <a:r>
            <a:rPr lang="ru-RU" sz="2000" kern="1200" dirty="0" smtClean="0"/>
            <a:t> основного </a:t>
          </a:r>
          <a:r>
            <a:rPr lang="ru-RU" sz="2000" kern="1200" dirty="0" err="1" smtClean="0"/>
            <a:t>постачальника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чи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затримування</a:t>
          </a:r>
          <a:r>
            <a:rPr lang="ru-RU" sz="2000" kern="1200" dirty="0" smtClean="0"/>
            <a:t> поставок</a:t>
          </a:r>
          <a:endParaRPr lang="ru-RU" sz="2000" kern="1200" dirty="0"/>
        </a:p>
      </dsp:txBody>
      <dsp:txXfrm>
        <a:off x="2930188" y="0"/>
        <a:ext cx="6999324" cy="856780"/>
      </dsp:txXfrm>
    </dsp:sp>
    <dsp:sp modelId="{BC53E160-6BC3-4069-BFEC-00F840FEE57F}">
      <dsp:nvSpPr>
        <dsp:cNvPr id="0" name=""/>
        <dsp:cNvSpPr/>
      </dsp:nvSpPr>
      <dsp:spPr>
        <a:xfrm>
          <a:off x="2887618" y="922911"/>
          <a:ext cx="7013492" cy="393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Зупинення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виробництва</a:t>
          </a:r>
          <a:endParaRPr lang="ru-RU" sz="2000" kern="1200" dirty="0"/>
        </a:p>
      </dsp:txBody>
      <dsp:txXfrm>
        <a:off x="2887618" y="922911"/>
        <a:ext cx="7013492" cy="393205"/>
      </dsp:txXfrm>
    </dsp:sp>
    <dsp:sp modelId="{703F5CF2-A7A0-4FDA-83CF-ABA552B6F3B6}">
      <dsp:nvSpPr>
        <dsp:cNvPr id="0" name=""/>
        <dsp:cNvSpPr/>
      </dsp:nvSpPr>
      <dsp:spPr>
        <a:xfrm>
          <a:off x="2965899" y="1472120"/>
          <a:ext cx="6901615" cy="393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Страйк </a:t>
          </a:r>
          <a:r>
            <a:rPr lang="ru-RU" sz="2000" kern="1200" dirty="0" err="1" smtClean="0"/>
            <a:t>чи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його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загроза</a:t>
          </a:r>
          <a:endParaRPr lang="ru-RU" sz="2000" kern="1200" dirty="0"/>
        </a:p>
      </dsp:txBody>
      <dsp:txXfrm>
        <a:off x="2965899" y="1472120"/>
        <a:ext cx="6901615" cy="393205"/>
      </dsp:txXfrm>
    </dsp:sp>
    <dsp:sp modelId="{76907E70-860A-4D41-96EB-BEE4BF50D4AB}">
      <dsp:nvSpPr>
        <dsp:cNvPr id="0" name=""/>
        <dsp:cNvSpPr/>
      </dsp:nvSpPr>
      <dsp:spPr>
        <a:xfrm>
          <a:off x="2974820" y="2080027"/>
          <a:ext cx="7062005" cy="393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Витікання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важливої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конфіденційної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інформації</a:t>
          </a:r>
          <a:endParaRPr lang="ru-RU" sz="2000" kern="1200" dirty="0"/>
        </a:p>
      </dsp:txBody>
      <dsp:txXfrm>
        <a:off x="2974820" y="2080027"/>
        <a:ext cx="7062005" cy="393205"/>
      </dsp:txXfrm>
    </dsp:sp>
    <dsp:sp modelId="{D4C53F4A-BC66-47EB-9119-AB6CF344CCCE}">
      <dsp:nvSpPr>
        <dsp:cNvPr id="0" name=""/>
        <dsp:cNvSpPr/>
      </dsp:nvSpPr>
      <dsp:spPr>
        <a:xfrm>
          <a:off x="2983741" y="2705781"/>
          <a:ext cx="7693738" cy="393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Серйозний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нещасний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випадок</a:t>
          </a:r>
          <a:endParaRPr lang="ru-RU" sz="2000" kern="1200" dirty="0"/>
        </a:p>
      </dsp:txBody>
      <dsp:txXfrm>
        <a:off x="2983741" y="2705781"/>
        <a:ext cx="7693738" cy="393205"/>
      </dsp:txXfrm>
    </dsp:sp>
    <dsp:sp modelId="{E9FE8D19-1AE7-4388-8EAB-EDC8315F3CFA}">
      <dsp:nvSpPr>
        <dsp:cNvPr id="0" name=""/>
        <dsp:cNvSpPr/>
      </dsp:nvSpPr>
      <dsp:spPr>
        <a:xfrm>
          <a:off x="3005632" y="3311525"/>
          <a:ext cx="7234977" cy="393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Утрата </a:t>
          </a:r>
          <a:r>
            <a:rPr lang="ru-RU" sz="2000" kern="1200" dirty="0" err="1" smtClean="0"/>
            <a:t>значущого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споживача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чи</a:t>
          </a:r>
          <a:r>
            <a:rPr lang="ru-RU" sz="2000" kern="1200" dirty="0" smtClean="0"/>
            <a:t> ринку</a:t>
          </a:r>
          <a:endParaRPr lang="ru-RU" sz="2000" kern="1200" dirty="0"/>
        </a:p>
      </dsp:txBody>
      <dsp:txXfrm>
        <a:off x="3005632" y="3311525"/>
        <a:ext cx="7234977" cy="393205"/>
      </dsp:txXfrm>
    </dsp:sp>
    <dsp:sp modelId="{684FE322-D810-42BF-BA08-3CAE9AAF4497}">
      <dsp:nvSpPr>
        <dsp:cNvPr id="0" name=""/>
        <dsp:cNvSpPr/>
      </dsp:nvSpPr>
      <dsp:spPr>
        <a:xfrm>
          <a:off x="2902354" y="3892690"/>
          <a:ext cx="8162543" cy="393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Утрата </a:t>
          </a:r>
          <a:r>
            <a:rPr lang="ru-RU" sz="2000" kern="1200" dirty="0" err="1" smtClean="0"/>
            <a:t>фінансової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підтримки</a:t>
          </a:r>
          <a:endParaRPr lang="ru-RU" sz="2000" kern="1200" dirty="0"/>
        </a:p>
      </dsp:txBody>
      <dsp:txXfrm>
        <a:off x="2902354" y="3892690"/>
        <a:ext cx="8162543" cy="393205"/>
      </dsp:txXfrm>
    </dsp:sp>
    <dsp:sp modelId="{56186E1F-713E-4A3B-9C70-45BE061B0C73}">
      <dsp:nvSpPr>
        <dsp:cNvPr id="0" name=""/>
        <dsp:cNvSpPr/>
      </dsp:nvSpPr>
      <dsp:spPr>
        <a:xfrm>
          <a:off x="3037294" y="4511654"/>
          <a:ext cx="8604507" cy="655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Негативні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зміни</a:t>
          </a:r>
          <a:r>
            <a:rPr lang="ru-RU" sz="2000" kern="1200" dirty="0" smtClean="0"/>
            <a:t> державного </a:t>
          </a:r>
          <a:r>
            <a:rPr lang="ru-RU" sz="2000" kern="1200" dirty="0" err="1" smtClean="0"/>
            <a:t>регулювання</a:t>
          </a:r>
          <a:r>
            <a:rPr lang="ru-RU" sz="2000" kern="1200" dirty="0" smtClean="0"/>
            <a:t>; </a:t>
          </a:r>
          <a:r>
            <a:rPr lang="ru-RU" sz="2000" kern="1200" dirty="0" err="1" smtClean="0"/>
            <a:t>значний</a:t>
          </a:r>
          <a:r>
            <a:rPr lang="ru-RU" sz="2000" kern="1200" dirty="0" smtClean="0"/>
            <a:t> дефект товару,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потребує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відкликання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його</a:t>
          </a:r>
          <a:r>
            <a:rPr lang="ru-RU" sz="2000" kern="1200" dirty="0" smtClean="0"/>
            <a:t> з ринку</a:t>
          </a:r>
          <a:endParaRPr lang="ru-RU" sz="2000" kern="1200" dirty="0"/>
        </a:p>
      </dsp:txBody>
      <dsp:txXfrm>
        <a:off x="3037294" y="4511654"/>
        <a:ext cx="8604507" cy="655977"/>
      </dsp:txXfrm>
    </dsp:sp>
    <dsp:sp modelId="{E92C3A94-DDEF-4D17-A54F-FDFC45F1E89B}">
      <dsp:nvSpPr>
        <dsp:cNvPr id="0" name=""/>
        <dsp:cNvSpPr/>
      </dsp:nvSpPr>
      <dsp:spPr>
        <a:xfrm>
          <a:off x="3037294" y="5328781"/>
          <a:ext cx="8745158" cy="393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фальсифікація</a:t>
          </a:r>
          <a:r>
            <a:rPr lang="ru-RU" sz="2000" kern="1200" dirty="0" smtClean="0"/>
            <a:t> товару,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компрометує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організацію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т.д</a:t>
          </a:r>
          <a:endParaRPr lang="ru-RU" sz="2000" kern="1200" dirty="0"/>
        </a:p>
      </dsp:txBody>
      <dsp:txXfrm>
        <a:off x="3037294" y="5328781"/>
        <a:ext cx="8745158" cy="393205"/>
      </dsp:txXfrm>
    </dsp:sp>
    <dsp:sp modelId="{B7CF701E-2593-41D2-8C02-549E052C54BC}">
      <dsp:nvSpPr>
        <dsp:cNvPr id="0" name=""/>
        <dsp:cNvSpPr/>
      </dsp:nvSpPr>
      <dsp:spPr>
        <a:xfrm>
          <a:off x="3084866" y="5911684"/>
          <a:ext cx="7889916" cy="393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загроза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терористичного</a:t>
          </a:r>
          <a:r>
            <a:rPr lang="ru-RU" sz="2000" kern="1200" dirty="0" smtClean="0"/>
            <a:t> акту</a:t>
          </a:r>
          <a:endParaRPr lang="ru-RU" sz="2000" kern="1200" dirty="0"/>
        </a:p>
      </dsp:txBody>
      <dsp:txXfrm>
        <a:off x="3084866" y="5911684"/>
        <a:ext cx="7889916" cy="393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759A0-4464-41C6-BC6D-D705E01640D3}">
      <dsp:nvSpPr>
        <dsp:cNvPr id="0" name=""/>
        <dsp:cNvSpPr/>
      </dsp:nvSpPr>
      <dsp:spPr>
        <a:xfrm>
          <a:off x="2357596" y="0"/>
          <a:ext cx="4790535" cy="479053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03B44-5963-4DFE-98A7-245EA8E36CF6}">
      <dsp:nvSpPr>
        <dsp:cNvPr id="0" name=""/>
        <dsp:cNvSpPr/>
      </dsp:nvSpPr>
      <dsp:spPr>
        <a:xfrm>
          <a:off x="2783139" y="455100"/>
          <a:ext cx="1868309" cy="1868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Визначення галузей ризику</a:t>
          </a:r>
          <a:endParaRPr lang="ru-RU" sz="1600" kern="1200" dirty="0"/>
        </a:p>
      </dsp:txBody>
      <dsp:txXfrm>
        <a:off x="2874342" y="546303"/>
        <a:ext cx="1685903" cy="1685903"/>
      </dsp:txXfrm>
    </dsp:sp>
    <dsp:sp modelId="{F96785CC-8D4D-4BC3-8834-6EEEE1D9B177}">
      <dsp:nvSpPr>
        <dsp:cNvPr id="0" name=""/>
        <dsp:cNvSpPr/>
      </dsp:nvSpPr>
      <dsp:spPr>
        <a:xfrm>
          <a:off x="4795164" y="455100"/>
          <a:ext cx="1868309" cy="1868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Профілактика кризи</a:t>
          </a:r>
          <a:endParaRPr lang="ru-RU" sz="1600" kern="1200" dirty="0"/>
        </a:p>
      </dsp:txBody>
      <dsp:txXfrm>
        <a:off x="4886367" y="546303"/>
        <a:ext cx="1685903" cy="1685903"/>
      </dsp:txXfrm>
    </dsp:sp>
    <dsp:sp modelId="{E384AE0B-3E87-403F-B0AC-BFC38BC5345A}">
      <dsp:nvSpPr>
        <dsp:cNvPr id="0" name=""/>
        <dsp:cNvSpPr/>
      </dsp:nvSpPr>
      <dsp:spPr>
        <a:xfrm>
          <a:off x="2783139" y="2467126"/>
          <a:ext cx="1868309" cy="1868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Підготовка до ймовірних криз</a:t>
          </a:r>
          <a:endParaRPr lang="ru-RU" sz="1600" kern="1200" dirty="0"/>
        </a:p>
      </dsp:txBody>
      <dsp:txXfrm>
        <a:off x="2874342" y="2558329"/>
        <a:ext cx="1685903" cy="1685903"/>
      </dsp:txXfrm>
    </dsp:sp>
    <dsp:sp modelId="{07D45F2C-5F9B-4A90-8518-AC136CAAD8B5}">
      <dsp:nvSpPr>
        <dsp:cNvPr id="0" name=""/>
        <dsp:cNvSpPr/>
      </dsp:nvSpPr>
      <dsp:spPr>
        <a:xfrm>
          <a:off x="4795164" y="2467126"/>
          <a:ext cx="1868309" cy="1868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Управління кризами</a:t>
          </a:r>
          <a:endParaRPr lang="ru-RU" sz="1600" kern="1200" dirty="0"/>
        </a:p>
      </dsp:txBody>
      <dsp:txXfrm>
        <a:off x="4886367" y="2558329"/>
        <a:ext cx="1685903" cy="16859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42BCE-B4B6-4983-9A29-C31E04A354C5}">
      <dsp:nvSpPr>
        <dsp:cNvPr id="0" name=""/>
        <dsp:cNvSpPr/>
      </dsp:nvSpPr>
      <dsp:spPr>
        <a:xfrm>
          <a:off x="3394" y="1927720"/>
          <a:ext cx="2968340" cy="11873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Структура</a:t>
          </a:r>
          <a:endParaRPr lang="ru-RU" sz="2500" kern="1200" dirty="0"/>
        </a:p>
      </dsp:txBody>
      <dsp:txXfrm>
        <a:off x="3394" y="1927720"/>
        <a:ext cx="2671506" cy="1187336"/>
      </dsp:txXfrm>
    </dsp:sp>
    <dsp:sp modelId="{75A9E10E-52D2-441C-8B87-16A0AA1BF7C8}">
      <dsp:nvSpPr>
        <dsp:cNvPr id="0" name=""/>
        <dsp:cNvSpPr/>
      </dsp:nvSpPr>
      <dsp:spPr>
        <a:xfrm>
          <a:off x="2378067" y="1927720"/>
          <a:ext cx="2968340" cy="11873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кризової</a:t>
          </a:r>
          <a:endParaRPr lang="ru-RU" sz="2500" kern="1200" dirty="0"/>
        </a:p>
      </dsp:txBody>
      <dsp:txXfrm>
        <a:off x="2971735" y="1927720"/>
        <a:ext cx="1781004" cy="1187336"/>
      </dsp:txXfrm>
    </dsp:sp>
    <dsp:sp modelId="{62B0C800-617D-49B9-AD84-BA28A07F1B73}">
      <dsp:nvSpPr>
        <dsp:cNvPr id="0" name=""/>
        <dsp:cNvSpPr/>
      </dsp:nvSpPr>
      <dsp:spPr>
        <a:xfrm>
          <a:off x="4752739" y="1927720"/>
          <a:ext cx="2968340" cy="11873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програми</a:t>
          </a:r>
          <a:endParaRPr lang="ru-RU" sz="2500" kern="1200" dirty="0"/>
        </a:p>
      </dsp:txBody>
      <dsp:txXfrm>
        <a:off x="5346407" y="1927720"/>
        <a:ext cx="1781004" cy="11873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F369F-D504-4E8F-8562-830A84E4E6D0}">
      <dsp:nvSpPr>
        <dsp:cNvPr id="0" name=""/>
        <dsp:cNvSpPr/>
      </dsp:nvSpPr>
      <dsp:spPr>
        <a:xfrm rot="5400000">
          <a:off x="-121834" y="124159"/>
          <a:ext cx="812229" cy="56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1</a:t>
          </a:r>
          <a:endParaRPr lang="ru-RU" sz="1500" kern="1200" dirty="0"/>
        </a:p>
      </dsp:txBody>
      <dsp:txXfrm rot="-5400000">
        <a:off x="1" y="286604"/>
        <a:ext cx="568560" cy="243669"/>
      </dsp:txXfrm>
    </dsp:sp>
    <dsp:sp modelId="{1B72FE9A-E814-4976-BD60-108D8F2DD308}">
      <dsp:nvSpPr>
        <dsp:cNvPr id="0" name=""/>
        <dsp:cNvSpPr/>
      </dsp:nvSpPr>
      <dsp:spPr>
        <a:xfrm rot="5400000">
          <a:off x="4902185" y="-4331300"/>
          <a:ext cx="527949" cy="9195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Визначення</a:t>
          </a:r>
          <a:r>
            <a:rPr lang="ru-RU" sz="1600" kern="1200" dirty="0" smtClean="0"/>
            <a:t> проблем,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можуть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призвести</a:t>
          </a:r>
          <a:r>
            <a:rPr lang="ru-RU" sz="1600" kern="1200" dirty="0" smtClean="0"/>
            <a:t> до </a:t>
          </a:r>
          <a:r>
            <a:rPr lang="ru-RU" sz="1600" kern="1200" dirty="0" err="1" smtClean="0"/>
            <a:t>кризи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виявлення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джерел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можливої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кризи</a:t>
          </a:r>
          <a:endParaRPr lang="ru-RU" sz="1600" kern="1200" dirty="0"/>
        </a:p>
      </dsp:txBody>
      <dsp:txXfrm rot="-5400000">
        <a:off x="568560" y="28097"/>
        <a:ext cx="9169427" cy="476405"/>
      </dsp:txXfrm>
    </dsp:sp>
    <dsp:sp modelId="{F9DFBC5A-F9A8-4814-9C37-E09DD3A296C0}">
      <dsp:nvSpPr>
        <dsp:cNvPr id="0" name=""/>
        <dsp:cNvSpPr/>
      </dsp:nvSpPr>
      <dsp:spPr>
        <a:xfrm rot="5400000">
          <a:off x="-121834" y="863804"/>
          <a:ext cx="812229" cy="56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2</a:t>
          </a:r>
          <a:endParaRPr lang="ru-RU" sz="1500" kern="1200" dirty="0"/>
        </a:p>
      </dsp:txBody>
      <dsp:txXfrm rot="-5400000">
        <a:off x="1" y="1026249"/>
        <a:ext cx="568560" cy="243669"/>
      </dsp:txXfrm>
    </dsp:sp>
    <dsp:sp modelId="{BC83F2E1-D8BA-48E9-9372-5A7A65C9126B}">
      <dsp:nvSpPr>
        <dsp:cNvPr id="0" name=""/>
        <dsp:cNvSpPr/>
      </dsp:nvSpPr>
      <dsp:spPr>
        <a:xfrm rot="5400000">
          <a:off x="4902185" y="-3591654"/>
          <a:ext cx="527949" cy="9195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Підготовка кризового плану, фіксування системи необхідних заходів та уточнення складу команди управління кризою</a:t>
          </a:r>
          <a:endParaRPr lang="ru-RU" sz="1600" kern="1200"/>
        </a:p>
      </dsp:txBody>
      <dsp:txXfrm rot="-5400000">
        <a:off x="568560" y="767743"/>
        <a:ext cx="9169427" cy="476405"/>
      </dsp:txXfrm>
    </dsp:sp>
    <dsp:sp modelId="{72DBA545-0454-4562-9C86-144CC4A4A74D}">
      <dsp:nvSpPr>
        <dsp:cNvPr id="0" name=""/>
        <dsp:cNvSpPr/>
      </dsp:nvSpPr>
      <dsp:spPr>
        <a:xfrm rot="5400000">
          <a:off x="-121834" y="1603450"/>
          <a:ext cx="812229" cy="56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3</a:t>
          </a:r>
          <a:endParaRPr lang="ru-RU" sz="1500" kern="1200" dirty="0"/>
        </a:p>
      </dsp:txBody>
      <dsp:txXfrm rot="-5400000">
        <a:off x="1" y="1765895"/>
        <a:ext cx="568560" cy="243669"/>
      </dsp:txXfrm>
    </dsp:sp>
    <dsp:sp modelId="{EEFA2242-E103-4E6A-807B-7696F1DFA517}">
      <dsp:nvSpPr>
        <dsp:cNvPr id="0" name=""/>
        <dsp:cNvSpPr/>
      </dsp:nvSpPr>
      <dsp:spPr>
        <a:xfrm rot="5400000">
          <a:off x="4902185" y="-2852008"/>
          <a:ext cx="527949" cy="9195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Уточнення</a:t>
          </a:r>
          <a:r>
            <a:rPr lang="ru-RU" sz="1600" kern="1200" dirty="0" smtClean="0"/>
            <a:t> складу </a:t>
          </a:r>
          <a:r>
            <a:rPr lang="ru-RU" sz="1600" kern="1200" dirty="0" err="1" smtClean="0"/>
            <a:t>команди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управління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кризою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визначення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місця</a:t>
          </a:r>
          <a:r>
            <a:rPr lang="ru-RU" sz="1600" kern="1200" dirty="0" smtClean="0"/>
            <a:t> “штаб-</a:t>
          </a:r>
          <a:r>
            <a:rPr lang="ru-RU" sz="1600" kern="1200" dirty="0" err="1" smtClean="0"/>
            <a:t>квартири</a:t>
          </a:r>
          <a:r>
            <a:rPr lang="ru-RU" sz="1600" kern="1200" dirty="0" smtClean="0"/>
            <a:t>” </a:t>
          </a:r>
          <a:r>
            <a:rPr lang="ru-RU" sz="1600" kern="1200" dirty="0" err="1" smtClean="0"/>
            <a:t>управління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кризою</a:t>
          </a:r>
          <a:endParaRPr lang="ru-RU" sz="1600" kern="1200" dirty="0"/>
        </a:p>
      </dsp:txBody>
      <dsp:txXfrm rot="-5400000">
        <a:off x="568560" y="1507389"/>
        <a:ext cx="9169427" cy="476405"/>
      </dsp:txXfrm>
    </dsp:sp>
    <dsp:sp modelId="{4B8BCC3C-4244-48E1-904B-F8E8962D711D}">
      <dsp:nvSpPr>
        <dsp:cNvPr id="0" name=""/>
        <dsp:cNvSpPr/>
      </dsp:nvSpPr>
      <dsp:spPr>
        <a:xfrm rot="5400000">
          <a:off x="-121834" y="2343096"/>
          <a:ext cx="812229" cy="56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4</a:t>
          </a:r>
          <a:endParaRPr lang="ru-RU" sz="1500" kern="1200" dirty="0"/>
        </a:p>
      </dsp:txBody>
      <dsp:txXfrm rot="-5400000">
        <a:off x="1" y="2505541"/>
        <a:ext cx="568560" cy="243669"/>
      </dsp:txXfrm>
    </dsp:sp>
    <dsp:sp modelId="{EEF418DC-F9AB-43A0-8BF9-DAE71EF0FA12}">
      <dsp:nvSpPr>
        <dsp:cNvPr id="0" name=""/>
        <dsp:cNvSpPr/>
      </dsp:nvSpPr>
      <dsp:spPr>
        <a:xfrm rot="5400000">
          <a:off x="4902185" y="-2112362"/>
          <a:ext cx="527949" cy="9195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Призначення дублерів для основного кризового штабу. При цьому система замін повинна бути якісною і надійною для будь-яких ситуацій</a:t>
          </a:r>
          <a:endParaRPr lang="ru-RU" sz="1600" kern="1200"/>
        </a:p>
      </dsp:txBody>
      <dsp:txXfrm rot="-5400000">
        <a:off x="568560" y="2247035"/>
        <a:ext cx="9169427" cy="476405"/>
      </dsp:txXfrm>
    </dsp:sp>
    <dsp:sp modelId="{2128FB79-DB9C-4142-9B11-63A3B89ED9B0}">
      <dsp:nvSpPr>
        <dsp:cNvPr id="0" name=""/>
        <dsp:cNvSpPr/>
      </dsp:nvSpPr>
      <dsp:spPr>
        <a:xfrm rot="5400000">
          <a:off x="-121834" y="3082742"/>
          <a:ext cx="812229" cy="56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5</a:t>
          </a:r>
          <a:endParaRPr lang="ru-RU" sz="1500" kern="1200" dirty="0"/>
        </a:p>
      </dsp:txBody>
      <dsp:txXfrm rot="-5400000">
        <a:off x="1" y="3245187"/>
        <a:ext cx="568560" cy="243669"/>
      </dsp:txXfrm>
    </dsp:sp>
    <dsp:sp modelId="{67E5915A-721E-402D-95C1-003393A768B4}">
      <dsp:nvSpPr>
        <dsp:cNvPr id="0" name=""/>
        <dsp:cNvSpPr/>
      </dsp:nvSpPr>
      <dsp:spPr>
        <a:xfrm rot="5400000">
          <a:off x="4902185" y="-1372716"/>
          <a:ext cx="527949" cy="9195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Підготовка всіх учасників антикризового управління до роботи зі ЗМІ</a:t>
          </a:r>
          <a:endParaRPr lang="ru-RU" sz="1600" kern="1200"/>
        </a:p>
      </dsp:txBody>
      <dsp:txXfrm rot="-5400000">
        <a:off x="568560" y="2986681"/>
        <a:ext cx="9169427" cy="476405"/>
      </dsp:txXfrm>
    </dsp:sp>
    <dsp:sp modelId="{4AADBC6B-60CB-4E47-BF18-D71B44567FB2}">
      <dsp:nvSpPr>
        <dsp:cNvPr id="0" name=""/>
        <dsp:cNvSpPr/>
      </dsp:nvSpPr>
      <dsp:spPr>
        <a:xfrm rot="5400000">
          <a:off x="-121834" y="3822388"/>
          <a:ext cx="812229" cy="56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6</a:t>
          </a:r>
          <a:endParaRPr lang="ru-RU" sz="1500" kern="1200" dirty="0"/>
        </a:p>
      </dsp:txBody>
      <dsp:txXfrm rot="-5400000">
        <a:off x="1" y="3984833"/>
        <a:ext cx="568560" cy="243669"/>
      </dsp:txXfrm>
    </dsp:sp>
    <dsp:sp modelId="{DE13F51C-BB22-401D-A654-F435C625D525}">
      <dsp:nvSpPr>
        <dsp:cNvPr id="0" name=""/>
        <dsp:cNvSpPr/>
      </dsp:nvSpPr>
      <dsp:spPr>
        <a:xfrm rot="5400000">
          <a:off x="4902185" y="-633070"/>
          <a:ext cx="527949" cy="9195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Розробка спеціальних процедур для можливих надзвичайних ситуацій на основі моделювання</a:t>
          </a:r>
          <a:endParaRPr lang="ru-RU" sz="1600" kern="1200"/>
        </a:p>
      </dsp:txBody>
      <dsp:txXfrm rot="-5400000">
        <a:off x="568560" y="3726327"/>
        <a:ext cx="9169427" cy="476405"/>
      </dsp:txXfrm>
    </dsp:sp>
    <dsp:sp modelId="{F90145CA-5517-4450-9764-096B2FB89D33}">
      <dsp:nvSpPr>
        <dsp:cNvPr id="0" name=""/>
        <dsp:cNvSpPr/>
      </dsp:nvSpPr>
      <dsp:spPr>
        <a:xfrm rot="5400000">
          <a:off x="-121834" y="4562034"/>
          <a:ext cx="812229" cy="56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7</a:t>
          </a:r>
          <a:endParaRPr lang="ru-RU" sz="1500" kern="1200" dirty="0"/>
        </a:p>
      </dsp:txBody>
      <dsp:txXfrm rot="-5400000">
        <a:off x="1" y="4724479"/>
        <a:ext cx="568560" cy="243669"/>
      </dsp:txXfrm>
    </dsp:sp>
    <dsp:sp modelId="{5DB31532-330C-45C3-B736-D22DDBF7C671}">
      <dsp:nvSpPr>
        <dsp:cNvPr id="0" name=""/>
        <dsp:cNvSpPr/>
      </dsp:nvSpPr>
      <dsp:spPr>
        <a:xfrm rot="5400000">
          <a:off x="4902185" y="106574"/>
          <a:ext cx="527949" cy="9195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Розробка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забезпечення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інструкціями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всіх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охоплених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цим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процесом</a:t>
          </a:r>
          <a:endParaRPr lang="ru-RU" sz="1600" kern="1200" dirty="0"/>
        </a:p>
      </dsp:txBody>
      <dsp:txXfrm rot="-5400000">
        <a:off x="568560" y="4465971"/>
        <a:ext cx="9169427" cy="476405"/>
      </dsp:txXfrm>
    </dsp:sp>
    <dsp:sp modelId="{9286B584-57B5-4338-98E0-931C74EFC20C}">
      <dsp:nvSpPr>
        <dsp:cNvPr id="0" name=""/>
        <dsp:cNvSpPr/>
      </dsp:nvSpPr>
      <dsp:spPr>
        <a:xfrm rot="5400000">
          <a:off x="-121834" y="5301680"/>
          <a:ext cx="812229" cy="56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8</a:t>
          </a:r>
          <a:endParaRPr lang="ru-RU" sz="1500" kern="1200" dirty="0"/>
        </a:p>
      </dsp:txBody>
      <dsp:txXfrm rot="-5400000">
        <a:off x="1" y="5464125"/>
        <a:ext cx="568560" cy="243669"/>
      </dsp:txXfrm>
    </dsp:sp>
    <dsp:sp modelId="{D1D9D81E-41C9-49CF-BD1D-CD1682FB640C}">
      <dsp:nvSpPr>
        <dsp:cNvPr id="0" name=""/>
        <dsp:cNvSpPr/>
      </dsp:nvSpPr>
      <dsp:spPr>
        <a:xfrm rot="5400000">
          <a:off x="4902185" y="846220"/>
          <a:ext cx="527949" cy="9195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Організація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підтримки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діяльності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прес-офісу</a:t>
          </a:r>
          <a:r>
            <a:rPr lang="ru-RU" sz="1600" kern="1200" dirty="0" smtClean="0"/>
            <a:t>, служб </a:t>
          </a:r>
          <a:r>
            <a:rPr lang="ru-RU" sz="1600" kern="1200" dirty="0" err="1" smtClean="0"/>
            <a:t>зв’язків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споживачами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управління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людськими</a:t>
          </a:r>
          <a:r>
            <a:rPr lang="ru-RU" sz="1600" kern="1200" dirty="0" smtClean="0"/>
            <a:t> ресурсами, а </a:t>
          </a:r>
          <a:r>
            <a:rPr lang="ru-RU" sz="1600" kern="1200" dirty="0" err="1" smtClean="0"/>
            <a:t>також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консультантів</a:t>
          </a:r>
          <a:endParaRPr lang="ru-RU" sz="1600" kern="1200" dirty="0"/>
        </a:p>
      </dsp:txBody>
      <dsp:txXfrm rot="-5400000">
        <a:off x="568560" y="5205617"/>
        <a:ext cx="9169427" cy="4764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857A1-B36F-49AD-8D1B-8D9017D06A38}">
      <dsp:nvSpPr>
        <dsp:cNvPr id="0" name=""/>
        <dsp:cNvSpPr/>
      </dsp:nvSpPr>
      <dsp:spPr>
        <a:xfrm rot="16200000">
          <a:off x="-1744360" y="2669021"/>
          <a:ext cx="4057497" cy="425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166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 </a:t>
          </a:r>
          <a:endParaRPr lang="ru-RU" sz="3000" kern="1200" dirty="0"/>
        </a:p>
      </dsp:txBody>
      <dsp:txXfrm>
        <a:off x="-1744360" y="2669021"/>
        <a:ext cx="4057497" cy="425384"/>
      </dsp:txXfrm>
    </dsp:sp>
    <dsp:sp modelId="{3CF52704-819B-4180-B255-2D94A8708654}">
      <dsp:nvSpPr>
        <dsp:cNvPr id="0" name=""/>
        <dsp:cNvSpPr/>
      </dsp:nvSpPr>
      <dsp:spPr>
        <a:xfrm>
          <a:off x="497080" y="852964"/>
          <a:ext cx="2118866" cy="4057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75166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Своєчасне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інформування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зовнішньої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внутрішньої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громадськості</a:t>
          </a:r>
          <a:r>
            <a:rPr lang="ru-RU" sz="1400" kern="1200" dirty="0" smtClean="0"/>
            <a:t> про </a:t>
          </a:r>
          <a:r>
            <a:rPr lang="ru-RU" sz="1400" kern="1200" dirty="0" err="1" smtClean="0"/>
            <a:t>сутність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кризової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ситуації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події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що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відбуваються</a:t>
          </a:r>
          <a:r>
            <a:rPr lang="ru-RU" sz="1400" kern="1200" dirty="0" smtClean="0"/>
            <a:t> в </a:t>
          </a:r>
          <a:r>
            <a:rPr lang="ru-RU" sz="1400" kern="1200" dirty="0" err="1" smtClean="0"/>
            <a:t>організації</a:t>
          </a:r>
          <a:r>
            <a:rPr lang="ru-RU" sz="1400" kern="1200" dirty="0" smtClean="0"/>
            <a:t> у </a:t>
          </a:r>
          <a:r>
            <a:rPr lang="ru-RU" sz="1400" kern="1200" dirty="0" err="1" smtClean="0"/>
            <a:t>зв’язку</a:t>
          </a:r>
          <a:r>
            <a:rPr lang="ru-RU" sz="1400" kern="1200" dirty="0" smtClean="0"/>
            <a:t> з нею.</a:t>
          </a:r>
          <a:endParaRPr lang="ru-RU" sz="1400" kern="1200" dirty="0"/>
        </a:p>
      </dsp:txBody>
      <dsp:txXfrm>
        <a:off x="497080" y="852964"/>
        <a:ext cx="2118866" cy="4057497"/>
      </dsp:txXfrm>
    </dsp:sp>
    <dsp:sp modelId="{CB6319F2-E133-4257-B3CE-7CA59F89F0D6}">
      <dsp:nvSpPr>
        <dsp:cNvPr id="0" name=""/>
        <dsp:cNvSpPr/>
      </dsp:nvSpPr>
      <dsp:spPr>
        <a:xfrm>
          <a:off x="71696" y="291457"/>
          <a:ext cx="850769" cy="850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30DC5-6D87-40C9-B231-AEB0A4CB447E}">
      <dsp:nvSpPr>
        <dsp:cNvPr id="0" name=""/>
        <dsp:cNvSpPr/>
      </dsp:nvSpPr>
      <dsp:spPr>
        <a:xfrm rot="16200000">
          <a:off x="1359411" y="2669021"/>
          <a:ext cx="4057497" cy="425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166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1359411" y="2669021"/>
        <a:ext cx="4057497" cy="425384"/>
      </dsp:txXfrm>
    </dsp:sp>
    <dsp:sp modelId="{C2247725-58B4-4862-A16D-A27CA2ED605C}">
      <dsp:nvSpPr>
        <dsp:cNvPr id="0" name=""/>
        <dsp:cNvSpPr/>
      </dsp:nvSpPr>
      <dsp:spPr>
        <a:xfrm>
          <a:off x="3600853" y="852964"/>
          <a:ext cx="2118866" cy="4057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75166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Встановлення постійних контактів із засобами масової інформації, з якими встановлені довірливі стосунки.</a:t>
          </a:r>
          <a:endParaRPr lang="ru-RU" sz="1400" kern="1200"/>
        </a:p>
      </dsp:txBody>
      <dsp:txXfrm>
        <a:off x="3600853" y="852964"/>
        <a:ext cx="2118866" cy="4057497"/>
      </dsp:txXfrm>
    </dsp:sp>
    <dsp:sp modelId="{B6A290FD-3675-450F-A09F-864BF9AB57B7}">
      <dsp:nvSpPr>
        <dsp:cNvPr id="0" name=""/>
        <dsp:cNvSpPr/>
      </dsp:nvSpPr>
      <dsp:spPr>
        <a:xfrm>
          <a:off x="3175468" y="291457"/>
          <a:ext cx="850769" cy="8507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4A406-6385-4609-A142-6AC0767DCCF3}">
      <dsp:nvSpPr>
        <dsp:cNvPr id="0" name=""/>
        <dsp:cNvSpPr/>
      </dsp:nvSpPr>
      <dsp:spPr>
        <a:xfrm rot="16200000">
          <a:off x="4463184" y="2669021"/>
          <a:ext cx="4057497" cy="425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166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 </a:t>
          </a:r>
          <a:endParaRPr lang="ru-RU" sz="3000" kern="1200" dirty="0"/>
        </a:p>
      </dsp:txBody>
      <dsp:txXfrm>
        <a:off x="4463184" y="2669021"/>
        <a:ext cx="4057497" cy="425384"/>
      </dsp:txXfrm>
    </dsp:sp>
    <dsp:sp modelId="{449CE13A-536C-4D5B-BC1E-7D195D339333}">
      <dsp:nvSpPr>
        <dsp:cNvPr id="0" name=""/>
        <dsp:cNvSpPr/>
      </dsp:nvSpPr>
      <dsp:spPr>
        <a:xfrm>
          <a:off x="6704625" y="852964"/>
          <a:ext cx="2118866" cy="4057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75166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Надання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оперативної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інформації</a:t>
          </a:r>
          <a:r>
            <a:rPr lang="ru-RU" sz="1400" kern="1200" dirty="0" smtClean="0"/>
            <a:t> про </a:t>
          </a:r>
          <a:r>
            <a:rPr lang="ru-RU" sz="1400" kern="1200" dirty="0" err="1" smtClean="0"/>
            <a:t>хід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кризи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зацікавленим</a:t>
          </a:r>
          <a:r>
            <a:rPr lang="ru-RU" sz="1400" kern="1200" dirty="0" smtClean="0"/>
            <a:t> особам та </a:t>
          </a:r>
          <a:r>
            <a:rPr lang="ru-RU" sz="1400" kern="1200" dirty="0" err="1" smtClean="0"/>
            <a:t>організаціям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6704625" y="852964"/>
        <a:ext cx="2118866" cy="4057497"/>
      </dsp:txXfrm>
    </dsp:sp>
    <dsp:sp modelId="{F6C8134B-A60A-49FF-BE00-6A09953E4D74}">
      <dsp:nvSpPr>
        <dsp:cNvPr id="0" name=""/>
        <dsp:cNvSpPr/>
      </dsp:nvSpPr>
      <dsp:spPr>
        <a:xfrm>
          <a:off x="6279240" y="291457"/>
          <a:ext cx="850769" cy="850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8A294-6E5D-49B0-BDC5-A141B50F098E}">
      <dsp:nvSpPr>
        <dsp:cNvPr id="0" name=""/>
        <dsp:cNvSpPr/>
      </dsp:nvSpPr>
      <dsp:spPr>
        <a:xfrm rot="16200000">
          <a:off x="7566956" y="2669021"/>
          <a:ext cx="4057497" cy="425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166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 </a:t>
          </a:r>
          <a:endParaRPr lang="ru-RU" sz="3000" kern="1200" dirty="0"/>
        </a:p>
      </dsp:txBody>
      <dsp:txXfrm>
        <a:off x="7566956" y="2669021"/>
        <a:ext cx="4057497" cy="425384"/>
      </dsp:txXfrm>
    </dsp:sp>
    <dsp:sp modelId="{CEDFC6EC-8255-41E3-B63E-B3ED77E77BDA}">
      <dsp:nvSpPr>
        <dsp:cNvPr id="0" name=""/>
        <dsp:cNvSpPr/>
      </dsp:nvSpPr>
      <dsp:spPr>
        <a:xfrm>
          <a:off x="9808397" y="852964"/>
          <a:ext cx="2118866" cy="4057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75166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Застосування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різноманітних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засобів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комунікації</a:t>
          </a:r>
          <a:r>
            <a:rPr lang="ru-RU" sz="1400" kern="1200" dirty="0" smtClean="0"/>
            <a:t> з метою </a:t>
          </a:r>
          <a:r>
            <a:rPr lang="ru-RU" sz="1400" kern="1200" dirty="0" err="1" smtClean="0"/>
            <a:t>охоплення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більш</a:t>
          </a:r>
          <a:r>
            <a:rPr lang="ru-RU" sz="1400" kern="1200" dirty="0" smtClean="0"/>
            <a:t> широких і </a:t>
          </a:r>
          <a:r>
            <a:rPr lang="ru-RU" sz="1400" kern="1200" dirty="0" err="1" smtClean="0"/>
            <a:t>різноманітних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кіл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громадськості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зокрема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комп’ютерних</a:t>
          </a:r>
          <a:r>
            <a:rPr lang="ru-RU" sz="1400" kern="1200" dirty="0" smtClean="0"/>
            <a:t> мереж, </a:t>
          </a:r>
          <a:r>
            <a:rPr lang="ru-RU" sz="1400" kern="1200" dirty="0" err="1" smtClean="0"/>
            <a:t>електронної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пошти</a:t>
          </a:r>
          <a:r>
            <a:rPr lang="ru-RU" sz="1400" kern="1200" dirty="0" smtClean="0"/>
            <a:t>, факсу, </a:t>
          </a:r>
          <a:r>
            <a:rPr lang="ru-RU" sz="1400" kern="1200" dirty="0" err="1" smtClean="0"/>
            <a:t>прес-конференцій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брифінгів</a:t>
          </a:r>
          <a:r>
            <a:rPr lang="ru-RU" sz="1400" kern="1200" dirty="0" smtClean="0"/>
            <a:t>, газет, </a:t>
          </a:r>
          <a:r>
            <a:rPr lang="ru-RU" sz="1400" kern="1200" dirty="0" err="1" smtClean="0"/>
            <a:t>радіо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інформаційних</a:t>
          </a:r>
          <a:r>
            <a:rPr lang="ru-RU" sz="1400" kern="1200" dirty="0" smtClean="0"/>
            <a:t> агентств.</a:t>
          </a:r>
          <a:endParaRPr lang="ru-RU" sz="1400" kern="1200" dirty="0"/>
        </a:p>
      </dsp:txBody>
      <dsp:txXfrm>
        <a:off x="9808397" y="852964"/>
        <a:ext cx="2118866" cy="4057497"/>
      </dsp:txXfrm>
    </dsp:sp>
    <dsp:sp modelId="{F3C64430-039F-4DF5-A5C4-8BDB4E81DE27}">
      <dsp:nvSpPr>
        <dsp:cNvPr id="0" name=""/>
        <dsp:cNvSpPr/>
      </dsp:nvSpPr>
      <dsp:spPr>
        <a:xfrm>
          <a:off x="9383013" y="291457"/>
          <a:ext cx="850769" cy="85076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Кризовий піар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02" y="1570570"/>
            <a:ext cx="4628898" cy="52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836" y="150793"/>
            <a:ext cx="10525097" cy="1005146"/>
          </a:xfrm>
        </p:spPr>
        <p:txBody>
          <a:bodyPr/>
          <a:lstStyle/>
          <a:p>
            <a:r>
              <a:rPr lang="uk-UA" sz="3600" dirty="0"/>
              <a:t>Основні завдання ПР-служб у передкризовий період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176" y="1595718"/>
            <a:ext cx="8946541" cy="489997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Оскільки складність кризи пов’язана як з фізіологічними реакціями людини, так і з неочікуваною новизною та динамічністю подій, головним фактором успішної дії під час кризи є ретельна попередня підготовка до неї. Це призводить до:</a:t>
            </a:r>
            <a:endParaRPr lang="ru-RU" dirty="0"/>
          </a:p>
          <a:p>
            <a:pPr lvl="0"/>
            <a:r>
              <a:rPr lang="ru-RU" dirty="0" smtClean="0"/>
              <a:t>1) Криза </a:t>
            </a:r>
            <a:r>
              <a:rPr lang="ru-RU" dirty="0" err="1"/>
              <a:t>перестає</a:t>
            </a:r>
            <a:r>
              <a:rPr lang="ru-RU" dirty="0"/>
              <a:t> бути новою і </a:t>
            </a:r>
            <a:r>
              <a:rPr lang="ru-RU" dirty="0" err="1"/>
              <a:t>неочікуваною</a:t>
            </a:r>
            <a:r>
              <a:rPr lang="ru-RU" dirty="0"/>
              <a:t>. </a:t>
            </a:r>
          </a:p>
          <a:p>
            <a:pPr lvl="0"/>
            <a:r>
              <a:rPr lang="ru-RU" dirty="0" smtClean="0"/>
              <a:t>2)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почуває</a:t>
            </a:r>
            <a:r>
              <a:rPr lang="ru-RU" dirty="0"/>
              <a:t> себе </a:t>
            </a:r>
            <a:r>
              <a:rPr lang="ru-RU" dirty="0" err="1"/>
              <a:t>загнаним</a:t>
            </a:r>
            <a:r>
              <a:rPr lang="ru-RU" dirty="0"/>
              <a:t> у </a:t>
            </a:r>
            <a:r>
              <a:rPr lang="ru-RU" dirty="0" err="1"/>
              <a:t>глухий</a:t>
            </a:r>
            <a:r>
              <a:rPr lang="ru-RU" dirty="0"/>
              <a:t> кут,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за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розробленим</a:t>
            </a:r>
            <a:r>
              <a:rPr lang="ru-RU" dirty="0"/>
              <a:t> </a:t>
            </a:r>
            <a:r>
              <a:rPr lang="ru-RU" dirty="0" err="1"/>
              <a:t>сценарієм</a:t>
            </a:r>
            <a:r>
              <a:rPr lang="ru-RU" dirty="0"/>
              <a:t>, і тому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 </a:t>
            </a:r>
            <a:r>
              <a:rPr lang="ru-RU" dirty="0" err="1"/>
              <a:t>маючи</a:t>
            </a:r>
            <a:r>
              <a:rPr lang="ru-RU" dirty="0"/>
              <a:t> час на </a:t>
            </a:r>
            <a:r>
              <a:rPr lang="ru-RU" dirty="0" err="1"/>
              <a:t>роздум</a:t>
            </a:r>
            <a:r>
              <a:rPr lang="ru-RU" dirty="0"/>
              <a:t>,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точне</a:t>
            </a:r>
            <a:r>
              <a:rPr lang="ru-RU" dirty="0"/>
              <a:t> й </a:t>
            </a:r>
            <a:r>
              <a:rPr lang="ru-RU" dirty="0" err="1"/>
              <a:t>розумне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dirty="0" err="1" smtClean="0"/>
              <a:t>рішення</a:t>
            </a:r>
            <a:r>
              <a:rPr lang="ru-RU" dirty="0"/>
              <a:t>. </a:t>
            </a:r>
          </a:p>
          <a:p>
            <a:pPr lvl="0"/>
            <a:r>
              <a:rPr lang="ru-RU" dirty="0" smtClean="0"/>
              <a:t>3)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/>
              <a:t>подолати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часу,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час </a:t>
            </a:r>
            <a:r>
              <a:rPr lang="ru-RU" dirty="0" err="1"/>
              <a:t>кризи</a:t>
            </a:r>
            <a:r>
              <a:rPr lang="ru-RU" dirty="0"/>
              <a:t>. </a:t>
            </a:r>
          </a:p>
          <a:p>
            <a:pPr lvl="0"/>
            <a:r>
              <a:rPr lang="ru-RU" dirty="0" smtClean="0"/>
              <a:t>4)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/>
              <a:t>зрозумілі</a:t>
            </a:r>
            <a:r>
              <a:rPr lang="ru-RU" dirty="0"/>
              <a:t> й </a:t>
            </a:r>
            <a:r>
              <a:rPr lang="ru-RU" dirty="0" err="1"/>
              <a:t>знайомі</a:t>
            </a:r>
            <a:r>
              <a:rPr lang="ru-RU" dirty="0"/>
              <a:t> кроки,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добре </a:t>
            </a:r>
            <a:endParaRPr lang="ru-RU" dirty="0" smtClean="0"/>
          </a:p>
          <a:p>
            <a:pPr lvl="0"/>
            <a:r>
              <a:rPr lang="ru-RU" dirty="0" err="1" smtClean="0"/>
              <a:t>продумані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плану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93" y="2057569"/>
            <a:ext cx="3581022" cy="47400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20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/>
              <a:t>Кризова програма, що розробляється за участю служб ПР, передбачає певний перелік альтернативних заходів, які повинні здійснювати члени антикризової команди в усіх можливих кризових ситуаціях відповідно до особливостей реальної ситуації.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109538"/>
              </p:ext>
            </p:extLst>
          </p:nvPr>
        </p:nvGraphicFramePr>
        <p:xfrm>
          <a:off x="4114800" y="2067464"/>
          <a:ext cx="9446613" cy="479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79402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13262032"/>
              </p:ext>
            </p:extLst>
          </p:nvPr>
        </p:nvGraphicFramePr>
        <p:xfrm>
          <a:off x="0" y="1915064"/>
          <a:ext cx="7724475" cy="504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197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967" y="237058"/>
            <a:ext cx="9404723" cy="1400530"/>
          </a:xfrm>
        </p:spPr>
        <p:txBody>
          <a:bodyPr/>
          <a:lstStyle/>
          <a:p>
            <a:r>
              <a:rPr lang="uk-UA" dirty="0"/>
              <a:t>Підготовка до ймовірних криз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6513813" cy="4195481"/>
          </a:xfrm>
        </p:spPr>
        <p:txBody>
          <a:bodyPr/>
          <a:lstStyle/>
          <a:p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підготовки</a:t>
            </a:r>
            <a:r>
              <a:rPr lang="ru-RU" dirty="0"/>
              <a:t> до </a:t>
            </a:r>
            <a:r>
              <a:rPr lang="ru-RU" dirty="0" err="1"/>
              <a:t>кризи</a:t>
            </a:r>
            <a:r>
              <a:rPr lang="ru-RU" dirty="0"/>
              <a:t> на перший план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ймовірні</a:t>
            </a:r>
            <a:r>
              <a:rPr lang="ru-RU" dirty="0"/>
              <a:t> </a:t>
            </a:r>
            <a:r>
              <a:rPr lang="ru-RU" dirty="0" err="1"/>
              <a:t>кризові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та </a:t>
            </a:r>
            <a:r>
              <a:rPr lang="ru-RU" dirty="0" err="1"/>
              <a:t>спрогнозувати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кризові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проблем, </a:t>
            </a:r>
            <a:r>
              <a:rPr lang="ru-RU" dirty="0" err="1"/>
              <a:t>проте</a:t>
            </a:r>
            <a:r>
              <a:rPr lang="ru-RU" dirty="0"/>
              <a:t> вони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класифіковані</a:t>
            </a:r>
            <a:r>
              <a:rPr lang="ru-RU" dirty="0"/>
              <a:t>, і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5-10 </a:t>
            </a:r>
            <a:r>
              <a:rPr lang="ru-RU" dirty="0" err="1"/>
              <a:t>пріоритетних</a:t>
            </a:r>
            <a:r>
              <a:rPr lang="ru-RU" dirty="0"/>
              <a:t>,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проблем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36" y="2285999"/>
            <a:ext cx="3423617" cy="2820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85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0614" y="310552"/>
            <a:ext cx="5399239" cy="5937848"/>
          </a:xfrm>
        </p:spPr>
        <p:txBody>
          <a:bodyPr/>
          <a:lstStyle/>
          <a:p>
            <a:r>
              <a:rPr lang="uk-UA" dirty="0"/>
              <a:t>Оскільки різні кола громадськості, що вважаються цільовими групами, відіграють різну роль у діяльності цієї установи чи організації, у передкризовий період необхідно визначити ті прошарки, з якими служба ПР повинна розвивати активну працю під час наростання кризи або кризової ситуації.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69" y="3674852"/>
            <a:ext cx="5713428" cy="3053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9" y="2251494"/>
            <a:ext cx="4512035" cy="3183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20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93" y="112358"/>
            <a:ext cx="5002848" cy="4195481"/>
          </a:xfrm>
        </p:spPr>
        <p:txBody>
          <a:bodyPr/>
          <a:lstStyle/>
          <a:p>
            <a:r>
              <a:rPr lang="ru-RU" dirty="0"/>
              <a:t>Особливо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у </a:t>
            </a:r>
            <a:r>
              <a:rPr lang="ru-RU" dirty="0" err="1"/>
              <a:t>передкризовій</a:t>
            </a:r>
            <a:r>
              <a:rPr lang="ru-RU" dirty="0"/>
              <a:t>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робота з кадрами.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кризової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– </a:t>
            </a:r>
            <a:r>
              <a:rPr lang="ru-RU" dirty="0" err="1"/>
              <a:t>групи</a:t>
            </a:r>
            <a:r>
              <a:rPr lang="ru-RU" dirty="0"/>
              <a:t> людей, </a:t>
            </a:r>
            <a:r>
              <a:rPr lang="ru-RU" dirty="0" err="1"/>
              <a:t>очолюваної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готові</a:t>
            </a:r>
            <a:r>
              <a:rPr lang="ru-RU" dirty="0"/>
              <a:t> до </a:t>
            </a:r>
            <a:r>
              <a:rPr lang="ru-RU" dirty="0" err="1"/>
              <a:t>швидких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кризових</a:t>
            </a:r>
            <a:r>
              <a:rPr lang="ru-RU" dirty="0"/>
              <a:t> проблем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розробленої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8720"/>
            <a:ext cx="5418667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177280" y="1012329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Формальне</a:t>
            </a:r>
            <a:r>
              <a:rPr lang="ru-RU" sz="2000" dirty="0"/>
              <a:t>, </a:t>
            </a:r>
            <a:r>
              <a:rPr lang="ru-RU" sz="2000" dirty="0" err="1"/>
              <a:t>систематичне</a:t>
            </a:r>
            <a:r>
              <a:rPr lang="ru-RU" sz="2000" dirty="0"/>
              <a:t> </a:t>
            </a:r>
            <a:r>
              <a:rPr lang="ru-RU" sz="2000" dirty="0" err="1"/>
              <a:t>антикризове</a:t>
            </a:r>
            <a:r>
              <a:rPr lang="ru-RU" sz="2000" dirty="0"/>
              <a:t> </a:t>
            </a:r>
            <a:r>
              <a:rPr lang="ru-RU" sz="2000" dirty="0" err="1"/>
              <a:t>планування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успіх</a:t>
            </a:r>
            <a:r>
              <a:rPr lang="ru-RU" sz="2000" dirty="0"/>
              <a:t> буде </a:t>
            </a:r>
            <a:r>
              <a:rPr lang="ru-RU" sz="2000" dirty="0" err="1"/>
              <a:t>досягнутий</a:t>
            </a:r>
            <a:r>
              <a:rPr lang="ru-RU" sz="2000" dirty="0"/>
              <a:t> в тому </a:t>
            </a:r>
            <a:r>
              <a:rPr lang="ru-RU" sz="2000" dirty="0" err="1"/>
              <a:t>випадку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цим</a:t>
            </a:r>
            <a:r>
              <a:rPr lang="ru-RU" sz="2000" dirty="0"/>
              <a:t> </a:t>
            </a:r>
            <a:r>
              <a:rPr lang="ru-RU" sz="2000" dirty="0" err="1"/>
              <a:t>займаються</a:t>
            </a:r>
            <a:r>
              <a:rPr lang="ru-RU" sz="2000" dirty="0"/>
              <a:t> </a:t>
            </a:r>
            <a:r>
              <a:rPr lang="ru-RU" sz="2000" dirty="0" err="1"/>
              <a:t>спеціально</a:t>
            </a:r>
            <a:r>
              <a:rPr lang="ru-RU" sz="2000" dirty="0"/>
              <a:t> </a:t>
            </a:r>
            <a:r>
              <a:rPr lang="ru-RU" sz="2000" dirty="0" err="1"/>
              <a:t>підготовлені</a:t>
            </a:r>
            <a:r>
              <a:rPr lang="ru-RU" sz="2000" dirty="0"/>
              <a:t> люди,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доступ до </a:t>
            </a:r>
            <a:r>
              <a:rPr lang="ru-RU" sz="2000" dirty="0" err="1"/>
              <a:t>всієї</a:t>
            </a:r>
            <a:r>
              <a:rPr lang="ru-RU" sz="2000" dirty="0"/>
              <a:t> </a:t>
            </a:r>
            <a:r>
              <a:rPr lang="ru-RU" sz="2000" dirty="0" err="1"/>
              <a:t>необхідної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(часто </a:t>
            </a:r>
            <a:r>
              <a:rPr lang="ru-RU" sz="2000" dirty="0" err="1"/>
              <a:t>суворо</a:t>
            </a:r>
            <a:r>
              <a:rPr lang="ru-RU" sz="2000" dirty="0"/>
              <a:t> </a:t>
            </a:r>
            <a:r>
              <a:rPr lang="ru-RU" sz="2000" dirty="0" err="1"/>
              <a:t>конфіденційною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володіють</a:t>
            </a:r>
            <a:r>
              <a:rPr lang="ru-RU" sz="2000" dirty="0"/>
              <a:t> </a:t>
            </a:r>
            <a:r>
              <a:rPr lang="ru-RU" sz="2000" dirty="0" err="1"/>
              <a:t>необхідним</a:t>
            </a:r>
            <a:r>
              <a:rPr lang="ru-RU" sz="2000" dirty="0"/>
              <a:t> </a:t>
            </a:r>
            <a:r>
              <a:rPr lang="ru-RU" sz="2000" dirty="0" err="1"/>
              <a:t>досвідом</a:t>
            </a:r>
            <a:r>
              <a:rPr lang="ru-RU" sz="2000" dirty="0"/>
              <a:t> і </a:t>
            </a:r>
            <a:r>
              <a:rPr lang="ru-RU" sz="2000" dirty="0" err="1"/>
              <a:t>знаннями</a:t>
            </a:r>
            <a:r>
              <a:rPr lang="ru-RU" sz="2000" dirty="0"/>
              <a:t>. </a:t>
            </a:r>
            <a:r>
              <a:rPr lang="ru-RU" sz="2000" dirty="0" err="1"/>
              <a:t>Великі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дозволити</a:t>
            </a:r>
            <a:r>
              <a:rPr lang="ru-RU" sz="2000" dirty="0"/>
              <a:t> </a:t>
            </a:r>
            <a:r>
              <a:rPr lang="ru-RU" sz="2000" dirty="0" err="1"/>
              <a:t>собі</a:t>
            </a:r>
            <a:r>
              <a:rPr lang="ru-RU" sz="2000" dirty="0"/>
              <a:t> </a:t>
            </a:r>
            <a:r>
              <a:rPr lang="ru-RU" sz="2000" dirty="0" err="1"/>
              <a:t>утримувати</a:t>
            </a:r>
            <a:r>
              <a:rPr lang="ru-RU" sz="2000" dirty="0"/>
              <a:t> </a:t>
            </a:r>
            <a:r>
              <a:rPr lang="ru-RU" sz="2000" dirty="0" err="1"/>
              <a:t>спеціальну</a:t>
            </a:r>
            <a:r>
              <a:rPr lang="ru-RU" sz="2000" dirty="0"/>
              <a:t> </a:t>
            </a:r>
            <a:r>
              <a:rPr lang="ru-RU" sz="2000" dirty="0" err="1"/>
              <a:t>групу</a:t>
            </a:r>
            <a:r>
              <a:rPr lang="ru-RU" sz="2000" dirty="0"/>
              <a:t>, яку </a:t>
            </a:r>
            <a:r>
              <a:rPr lang="ru-RU" sz="2000" dirty="0" err="1"/>
              <a:t>краще</a:t>
            </a:r>
            <a:r>
              <a:rPr lang="ru-RU" sz="2000" dirty="0"/>
              <a:t> </a:t>
            </a:r>
            <a:r>
              <a:rPr lang="ru-RU" sz="2000" dirty="0" err="1"/>
              <a:t>назвати</a:t>
            </a:r>
            <a:r>
              <a:rPr lang="ru-RU" sz="2000" dirty="0"/>
              <a:t> командою, так як вона буде </a:t>
            </a:r>
            <a:r>
              <a:rPr lang="ru-RU" sz="2000" dirty="0" err="1"/>
              <a:t>володіти</a:t>
            </a:r>
            <a:r>
              <a:rPr lang="ru-RU" sz="2000" dirty="0"/>
              <a:t> </a:t>
            </a:r>
            <a:r>
              <a:rPr lang="ru-RU" sz="2000" dirty="0" err="1"/>
              <a:t>всіма</a:t>
            </a:r>
            <a:r>
              <a:rPr lang="ru-RU" sz="2000" dirty="0"/>
              <a:t> </a:t>
            </a:r>
            <a:r>
              <a:rPr lang="ru-RU" sz="2000" dirty="0" err="1"/>
              <a:t>ознаками</a:t>
            </a:r>
            <a:r>
              <a:rPr lang="ru-RU" sz="2000" dirty="0"/>
              <a:t> </a:t>
            </a:r>
            <a:r>
              <a:rPr lang="ru-RU" sz="2000" dirty="0" err="1"/>
              <a:t>командної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- </a:t>
            </a:r>
            <a:r>
              <a:rPr lang="ru-RU" sz="2000" dirty="0" err="1"/>
              <a:t>розподілом</a:t>
            </a:r>
            <a:r>
              <a:rPr lang="ru-RU" sz="2000" dirty="0"/>
              <a:t> ролей і </a:t>
            </a:r>
            <a:r>
              <a:rPr lang="ru-RU" sz="2000" dirty="0" err="1"/>
              <a:t>функцій</a:t>
            </a:r>
            <a:r>
              <a:rPr lang="ru-RU" sz="2000" dirty="0"/>
              <a:t>, </a:t>
            </a:r>
            <a:r>
              <a:rPr lang="ru-RU" sz="2000" dirty="0" err="1"/>
              <a:t>ефектом</a:t>
            </a:r>
            <a:r>
              <a:rPr lang="ru-RU" sz="2000" dirty="0"/>
              <a:t> </a:t>
            </a:r>
            <a:r>
              <a:rPr lang="ru-RU" sz="2000" dirty="0" err="1"/>
              <a:t>синергії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команді</a:t>
            </a:r>
            <a:r>
              <a:rPr lang="ru-RU" sz="2000" dirty="0"/>
              <a:t> </a:t>
            </a:r>
            <a:r>
              <a:rPr lang="ru-RU" sz="2000" dirty="0" err="1"/>
              <a:t>досягати</a:t>
            </a:r>
            <a:r>
              <a:rPr lang="ru-RU" sz="2000" dirty="0"/>
              <a:t> </a:t>
            </a:r>
            <a:r>
              <a:rPr lang="ru-RU" sz="2000" dirty="0" err="1"/>
              <a:t>більших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проста сума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членів</a:t>
            </a:r>
            <a:r>
              <a:rPr lang="ru-RU" sz="2000" dirty="0"/>
              <a:t>, </a:t>
            </a:r>
            <a:r>
              <a:rPr lang="ru-RU" sz="2000" dirty="0" err="1"/>
              <a:t>командним</a:t>
            </a:r>
            <a:r>
              <a:rPr lang="ru-RU" sz="2000" dirty="0"/>
              <a:t> духом, </a:t>
            </a:r>
            <a:r>
              <a:rPr lang="ru-RU" sz="2000" dirty="0" err="1"/>
              <a:t>об'єднуючим</a:t>
            </a:r>
            <a:r>
              <a:rPr lang="ru-RU" sz="2000" dirty="0"/>
              <a:t> людей і </a:t>
            </a:r>
            <a:r>
              <a:rPr lang="ru-RU" sz="2000" dirty="0" err="1"/>
              <a:t>мобілізуючим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творчий</a:t>
            </a:r>
            <a:r>
              <a:rPr lang="ru-RU" sz="2000" dirty="0"/>
              <a:t> </a:t>
            </a:r>
            <a:r>
              <a:rPr lang="ru-RU" sz="2000" dirty="0" err="1"/>
              <a:t>потенціал</a:t>
            </a:r>
            <a:r>
              <a:rPr lang="ru-RU" sz="2000" dirty="0"/>
              <a:t>, </a:t>
            </a:r>
            <a:r>
              <a:rPr lang="ru-RU" sz="2000" dirty="0" err="1"/>
              <a:t>взаємодопомогою</a:t>
            </a:r>
            <a:r>
              <a:rPr lang="ru-RU" sz="2000" dirty="0"/>
              <a:t> </a:t>
            </a:r>
            <a:r>
              <a:rPr lang="ru-RU" sz="2000" dirty="0" err="1"/>
              <a:t>івзаємозамінністю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членів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55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28019810"/>
              </p:ext>
            </p:extLst>
          </p:nvPr>
        </p:nvGraphicFramePr>
        <p:xfrm>
          <a:off x="304800" y="345440"/>
          <a:ext cx="97637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 rot="5400000">
            <a:off x="8240846" y="2880596"/>
            <a:ext cx="6407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Схема </a:t>
            </a:r>
            <a:r>
              <a:rPr lang="ru-RU" sz="3600" dirty="0" err="1"/>
              <a:t>підготовки</a:t>
            </a:r>
            <a:r>
              <a:rPr lang="ru-RU" sz="3600" dirty="0"/>
              <a:t> до </a:t>
            </a:r>
            <a:r>
              <a:rPr lang="ru-RU" sz="3600" dirty="0" err="1"/>
              <a:t>кризи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429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33680"/>
            <a:ext cx="10265729" cy="1619568"/>
          </a:xfrm>
        </p:spPr>
        <p:txBody>
          <a:bodyPr/>
          <a:lstStyle/>
          <a:p>
            <a:r>
              <a:rPr lang="ru-RU" dirty="0" err="1"/>
              <a:t>Діяльність</a:t>
            </a:r>
            <a:r>
              <a:rPr lang="ru-RU" dirty="0"/>
              <a:t> ПР-служб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кризи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161813"/>
              </p:ext>
            </p:extLst>
          </p:nvPr>
        </p:nvGraphicFramePr>
        <p:xfrm>
          <a:off x="193040" y="1046480"/>
          <a:ext cx="11998960" cy="520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7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73" y="1242921"/>
            <a:ext cx="4413568" cy="478535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кризових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ЗМІ </a:t>
            </a:r>
            <a:r>
              <a:rPr lang="ru-RU" dirty="0" err="1"/>
              <a:t>підкреслюють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криз та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ПР та менеджменту. Як </a:t>
            </a:r>
            <a:r>
              <a:rPr lang="ru-RU" dirty="0" err="1"/>
              <a:t>зазначає</a:t>
            </a:r>
            <a:r>
              <a:rPr lang="ru-RU" dirty="0"/>
              <a:t> </a:t>
            </a:r>
            <a:r>
              <a:rPr lang="ru-RU" dirty="0" err="1"/>
              <a:t>Ф.Понс</a:t>
            </a:r>
            <a:r>
              <a:rPr lang="ru-RU" dirty="0"/>
              <a:t>, ―</a:t>
            </a:r>
            <a:r>
              <a:rPr lang="ru-RU" dirty="0" err="1"/>
              <a:t>мас-медіа</a:t>
            </a:r>
            <a:r>
              <a:rPr lang="ru-RU" dirty="0"/>
              <a:t> перестали бути </a:t>
            </a:r>
            <a:r>
              <a:rPr lang="ru-RU" dirty="0" err="1"/>
              <a:t>спостерігачами</a:t>
            </a:r>
            <a:r>
              <a:rPr lang="ru-RU" dirty="0"/>
              <a:t>, </a:t>
            </a:r>
            <a:r>
              <a:rPr lang="ru-RU" dirty="0" err="1"/>
              <a:t>перетворившись</a:t>
            </a:r>
            <a:r>
              <a:rPr lang="ru-RU" dirty="0"/>
              <a:t> у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криз та </a:t>
            </a:r>
            <a:r>
              <a:rPr lang="ru-RU" dirty="0" err="1"/>
              <a:t>конфліктів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протікання</a:t>
            </a:r>
            <a:r>
              <a:rPr lang="ru-RU" dirty="0"/>
              <a:t> та результат…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2720" y="680946"/>
            <a:ext cx="6725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Утримайтеся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наступного</a:t>
            </a:r>
            <a:r>
              <a:rPr lang="ru-RU" sz="1400" dirty="0"/>
              <a:t>:</a:t>
            </a:r>
          </a:p>
          <a:p>
            <a:endParaRPr lang="ru-RU" sz="1400" dirty="0"/>
          </a:p>
          <a:p>
            <a:r>
              <a:rPr lang="ru-RU" sz="1400" dirty="0"/>
              <a:t>1. Не </a:t>
            </a:r>
            <a:r>
              <a:rPr lang="ru-RU" sz="1400" dirty="0" err="1"/>
              <a:t>висловлюйте</a:t>
            </a:r>
            <a:r>
              <a:rPr lang="ru-RU" sz="1400" dirty="0"/>
              <a:t> </a:t>
            </a:r>
            <a:r>
              <a:rPr lang="ru-RU" sz="1400" dirty="0" err="1"/>
              <a:t>громадськості</a:t>
            </a:r>
            <a:r>
              <a:rPr lang="ru-RU" sz="1400" dirty="0"/>
              <a:t> </a:t>
            </a:r>
            <a:r>
              <a:rPr lang="ru-RU" sz="1400" dirty="0" err="1"/>
              <a:t>припущень</a:t>
            </a:r>
            <a:r>
              <a:rPr lang="ru-RU" sz="1400" dirty="0"/>
              <a:t> про те, в </a:t>
            </a:r>
            <a:r>
              <a:rPr lang="ru-RU" sz="1400" dirty="0" err="1"/>
              <a:t>чому</a:t>
            </a:r>
            <a:r>
              <a:rPr lang="ru-RU" sz="1400" dirty="0"/>
              <a:t> </a:t>
            </a:r>
            <a:r>
              <a:rPr lang="ru-RU" sz="1400" dirty="0" err="1"/>
              <a:t>ви</a:t>
            </a:r>
            <a:r>
              <a:rPr lang="ru-RU" sz="1400" dirty="0"/>
              <a:t> не </a:t>
            </a:r>
            <a:r>
              <a:rPr lang="ru-RU" sz="1400" dirty="0" err="1"/>
              <a:t>зовсім</a:t>
            </a:r>
            <a:r>
              <a:rPr lang="ru-RU" sz="1400" dirty="0"/>
              <a:t> </a:t>
            </a:r>
            <a:r>
              <a:rPr lang="ru-RU" sz="1400" dirty="0" err="1"/>
              <a:t>упевнені</a:t>
            </a:r>
            <a:r>
              <a:rPr lang="ru-RU" sz="1400" dirty="0"/>
              <a:t>, і не </a:t>
            </a:r>
            <a:r>
              <a:rPr lang="ru-RU" sz="1400" dirty="0" err="1"/>
              <a:t>реагуйте</a:t>
            </a:r>
            <a:r>
              <a:rPr lang="ru-RU" sz="1400" dirty="0"/>
              <a:t> на </a:t>
            </a:r>
            <a:r>
              <a:rPr lang="ru-RU" sz="1400" dirty="0" err="1"/>
              <a:t>провокаційні</a:t>
            </a:r>
            <a:r>
              <a:rPr lang="ru-RU" sz="1400" dirty="0"/>
              <a:t> </a:t>
            </a:r>
            <a:r>
              <a:rPr lang="ru-RU" sz="1400" dirty="0" err="1"/>
              <a:t>питання</a:t>
            </a:r>
            <a:r>
              <a:rPr lang="ru-RU" sz="1400" dirty="0"/>
              <a:t> </a:t>
            </a:r>
            <a:r>
              <a:rPr lang="ru-RU" sz="1400" dirty="0" err="1"/>
              <a:t>репортерів</a:t>
            </a:r>
            <a:r>
              <a:rPr lang="ru-RU" sz="1400" dirty="0"/>
              <a:t>.</a:t>
            </a:r>
          </a:p>
          <a:p>
            <a:endParaRPr lang="ru-RU" sz="1400" dirty="0"/>
          </a:p>
          <a:p>
            <a:r>
              <a:rPr lang="ru-RU" sz="1400" dirty="0"/>
              <a:t>2. Не </a:t>
            </a:r>
            <a:r>
              <a:rPr lang="ru-RU" sz="1400" dirty="0" err="1"/>
              <a:t>зменшуйте</a:t>
            </a:r>
            <a:r>
              <a:rPr lang="ru-RU" sz="1400" dirty="0"/>
              <a:t> проблему і не </a:t>
            </a:r>
            <a:r>
              <a:rPr lang="ru-RU" sz="1400" dirty="0" err="1"/>
              <a:t>прагніть</a:t>
            </a:r>
            <a:r>
              <a:rPr lang="ru-RU" sz="1400" dirty="0"/>
              <a:t> </a:t>
            </a:r>
            <a:r>
              <a:rPr lang="ru-RU" sz="1400" dirty="0" err="1"/>
              <a:t>прикрасити</a:t>
            </a:r>
            <a:r>
              <a:rPr lang="ru-RU" sz="1400" dirty="0"/>
              <a:t> </a:t>
            </a:r>
            <a:r>
              <a:rPr lang="ru-RU" sz="1400" dirty="0" err="1"/>
              <a:t>серйозність</a:t>
            </a:r>
            <a:r>
              <a:rPr lang="ru-RU" sz="1400" dirty="0"/>
              <a:t> </a:t>
            </a:r>
            <a:r>
              <a:rPr lang="ru-RU" sz="1400" dirty="0" err="1"/>
              <a:t>ситуації</a:t>
            </a:r>
            <a:r>
              <a:rPr lang="ru-RU" sz="1400" dirty="0"/>
              <a:t>. </a:t>
            </a:r>
            <a:r>
              <a:rPr lang="ru-RU" sz="1400" dirty="0" err="1"/>
              <a:t>Преса</a:t>
            </a:r>
            <a:r>
              <a:rPr lang="ru-RU" sz="1400" dirty="0"/>
              <a:t> </a:t>
            </a:r>
            <a:r>
              <a:rPr lang="ru-RU" sz="1400" dirty="0" err="1"/>
              <a:t>швидко</a:t>
            </a:r>
            <a:r>
              <a:rPr lang="ru-RU" sz="1400" dirty="0"/>
              <a:t> </a:t>
            </a:r>
            <a:r>
              <a:rPr lang="ru-RU" sz="1400" dirty="0" err="1"/>
              <a:t>виявить</a:t>
            </a:r>
            <a:r>
              <a:rPr lang="ru-RU" sz="1400" dirty="0"/>
              <a:t> неправду.</a:t>
            </a:r>
          </a:p>
          <a:p>
            <a:endParaRPr lang="ru-RU" sz="1400" dirty="0"/>
          </a:p>
          <a:p>
            <a:r>
              <a:rPr lang="ru-RU" sz="1400" dirty="0"/>
              <a:t>3. Не допускайте </a:t>
            </a:r>
            <a:r>
              <a:rPr lang="ru-RU" sz="1400" dirty="0" err="1"/>
              <a:t>просочування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. </a:t>
            </a:r>
            <a:r>
              <a:rPr lang="ru-RU" sz="1400" dirty="0" err="1"/>
              <a:t>Кожен</a:t>
            </a:r>
            <a:r>
              <a:rPr lang="ru-RU" sz="1400" dirty="0"/>
              <a:t> </a:t>
            </a:r>
            <a:r>
              <a:rPr lang="ru-RU" sz="1400" dirty="0" err="1"/>
              <a:t>новий</a:t>
            </a:r>
            <a:r>
              <a:rPr lang="ru-RU" sz="1400" dirty="0"/>
              <a:t> факт, </a:t>
            </a:r>
            <a:r>
              <a:rPr lang="ru-RU" sz="1400" dirty="0" err="1"/>
              <a:t>оприлюднений</a:t>
            </a:r>
            <a:r>
              <a:rPr lang="ru-RU" sz="1400" dirty="0"/>
              <a:t> ЗМІ, </a:t>
            </a:r>
            <a:r>
              <a:rPr lang="ru-RU" sz="1400" dirty="0" err="1"/>
              <a:t>може</a:t>
            </a:r>
            <a:r>
              <a:rPr lang="ru-RU" sz="1400" dirty="0"/>
              <a:t> бути початком </a:t>
            </a:r>
            <a:r>
              <a:rPr lang="ru-RU" sz="1400" dirty="0" err="1"/>
              <a:t>нової</a:t>
            </a:r>
            <a:r>
              <a:rPr lang="ru-RU" sz="1400" dirty="0"/>
              <a:t> </a:t>
            </a:r>
            <a:r>
              <a:rPr lang="ru-RU" sz="1400" dirty="0" err="1"/>
              <a:t>версії</a:t>
            </a:r>
            <a:r>
              <a:rPr lang="ru-RU" sz="1400" dirty="0"/>
              <a:t>.</a:t>
            </a:r>
          </a:p>
          <a:p>
            <a:endParaRPr lang="ru-RU" sz="1400" dirty="0"/>
          </a:p>
          <a:p>
            <a:r>
              <a:rPr lang="ru-RU" sz="1400" dirty="0"/>
              <a:t>4. Не </a:t>
            </a:r>
            <a:r>
              <a:rPr lang="ru-RU" sz="1400" dirty="0" err="1"/>
              <a:t>повідомляйте</a:t>
            </a:r>
            <a:r>
              <a:rPr lang="ru-RU" sz="1400" dirty="0"/>
              <a:t> </a:t>
            </a:r>
            <a:r>
              <a:rPr lang="ru-RU" sz="1400" dirty="0" err="1"/>
              <a:t>інформацію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стосується</a:t>
            </a:r>
            <a:r>
              <a:rPr lang="ru-RU" sz="1400" dirty="0"/>
              <a:t> </a:t>
            </a:r>
            <a:r>
              <a:rPr lang="ru-RU" sz="1400" dirty="0" err="1"/>
              <a:t>особистого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 людей, </a:t>
            </a:r>
            <a:r>
              <a:rPr lang="ru-RU" sz="1400" dirty="0" err="1"/>
              <a:t>якщо</a:t>
            </a:r>
            <a:r>
              <a:rPr lang="ru-RU" sz="1400" dirty="0"/>
              <a:t> в </a:t>
            </a:r>
            <a:r>
              <a:rPr lang="ru-RU" sz="1400" dirty="0" err="1"/>
              <a:t>ній</a:t>
            </a:r>
            <a:r>
              <a:rPr lang="ru-RU" sz="1400" dirty="0"/>
              <a:t> </a:t>
            </a:r>
            <a:r>
              <a:rPr lang="ru-RU" sz="1400" dirty="0" err="1"/>
              <a:t>міститься</a:t>
            </a:r>
            <a:r>
              <a:rPr lang="ru-RU" sz="1400" dirty="0"/>
              <a:t> яке-</a:t>
            </a:r>
            <a:r>
              <a:rPr lang="ru-RU" sz="1400" dirty="0" err="1"/>
              <a:t>небудь</a:t>
            </a:r>
            <a:r>
              <a:rPr lang="ru-RU" sz="1400" dirty="0"/>
              <a:t> </a:t>
            </a:r>
            <a:r>
              <a:rPr lang="ru-RU" sz="1400" dirty="0" err="1"/>
              <a:t>звинувачення</a:t>
            </a:r>
            <a:r>
              <a:rPr lang="ru-RU" sz="1400" dirty="0"/>
              <a:t>.</a:t>
            </a:r>
          </a:p>
          <a:p>
            <a:endParaRPr lang="ru-RU" sz="1400" dirty="0"/>
          </a:p>
          <a:p>
            <a:r>
              <a:rPr lang="ru-RU" sz="1400" dirty="0"/>
              <a:t>5. </a:t>
            </a:r>
            <a:r>
              <a:rPr lang="ru-RU" sz="1400" dirty="0" err="1"/>
              <a:t>Уникайте</a:t>
            </a:r>
            <a:r>
              <a:rPr lang="ru-RU" sz="1400" dirty="0"/>
              <a:t> </a:t>
            </a:r>
            <a:r>
              <a:rPr lang="ru-RU" sz="1400" dirty="0" err="1"/>
              <a:t>фрази</a:t>
            </a:r>
            <a:r>
              <a:rPr lang="ru-RU" sz="1400" dirty="0"/>
              <a:t> «</a:t>
            </a:r>
            <a:r>
              <a:rPr lang="ru-RU" sz="1400" dirty="0" err="1"/>
              <a:t>коментарі</a:t>
            </a:r>
            <a:r>
              <a:rPr lang="ru-RU" sz="1400" dirty="0"/>
              <a:t> </a:t>
            </a:r>
            <a:r>
              <a:rPr lang="ru-RU" sz="1400" dirty="0" err="1"/>
              <a:t>зайві</a:t>
            </a:r>
            <a:r>
              <a:rPr lang="ru-RU" sz="1400" dirty="0"/>
              <a:t>». Не </a:t>
            </a:r>
            <a:r>
              <a:rPr lang="ru-RU" sz="1400" dirty="0" err="1"/>
              <a:t>робіть</a:t>
            </a:r>
            <a:r>
              <a:rPr lang="ru-RU" sz="1400" dirty="0"/>
              <a:t> </a:t>
            </a:r>
            <a:r>
              <a:rPr lang="ru-RU" sz="1400" dirty="0" err="1"/>
              <a:t>коментарів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не </a:t>
            </a:r>
            <a:r>
              <a:rPr lang="ru-RU" sz="1400" dirty="0" err="1"/>
              <a:t>підлягають</a:t>
            </a:r>
            <a:r>
              <a:rPr lang="ru-RU" sz="1400" dirty="0"/>
              <a:t> </a:t>
            </a:r>
            <a:r>
              <a:rPr lang="ru-RU" sz="1400" dirty="0" err="1"/>
              <a:t>оголошенню</a:t>
            </a:r>
            <a:r>
              <a:rPr lang="ru-RU" sz="1400" dirty="0"/>
              <a:t> в </a:t>
            </a:r>
            <a:r>
              <a:rPr lang="ru-RU" sz="1400" dirty="0" err="1"/>
              <a:t>пресі</a:t>
            </a:r>
            <a:r>
              <a:rPr lang="ru-RU" sz="1400" dirty="0"/>
              <a:t>. </a:t>
            </a:r>
            <a:r>
              <a:rPr lang="ru-RU" sz="1400" dirty="0" err="1"/>
              <a:t>Якщо</a:t>
            </a:r>
            <a:r>
              <a:rPr lang="ru-RU" sz="1400" dirty="0"/>
              <a:t> не можете </a:t>
            </a:r>
            <a:r>
              <a:rPr lang="ru-RU" sz="1400" dirty="0" err="1"/>
              <a:t>повідомити</a:t>
            </a:r>
            <a:r>
              <a:rPr lang="ru-RU" sz="1400" dirty="0"/>
              <a:t> про </a:t>
            </a:r>
            <a:r>
              <a:rPr lang="ru-RU" sz="1400" dirty="0" err="1"/>
              <a:t>щось</a:t>
            </a:r>
            <a:r>
              <a:rPr lang="ru-RU" sz="1400" dirty="0"/>
              <a:t> </a:t>
            </a:r>
            <a:r>
              <a:rPr lang="ru-RU" sz="1400" dirty="0" err="1"/>
              <a:t>офіційно</a:t>
            </a:r>
            <a:r>
              <a:rPr lang="ru-RU" sz="1400" dirty="0"/>
              <a:t>, </a:t>
            </a:r>
            <a:r>
              <a:rPr lang="ru-RU" sz="1400" dirty="0" err="1"/>
              <a:t>обов'язково</a:t>
            </a:r>
            <a:r>
              <a:rPr lang="ru-RU" sz="1400" dirty="0"/>
              <a:t> </a:t>
            </a:r>
            <a:r>
              <a:rPr lang="ru-RU" sz="1400" dirty="0" err="1"/>
              <a:t>поясніть</a:t>
            </a:r>
            <a:r>
              <a:rPr lang="ru-RU" sz="1400" dirty="0"/>
              <a:t> </a:t>
            </a:r>
            <a:r>
              <a:rPr lang="ru-RU" sz="1400" dirty="0" err="1"/>
              <a:t>чому</a:t>
            </a:r>
            <a:r>
              <a:rPr lang="ru-RU" sz="1400" dirty="0"/>
              <a:t> і </a:t>
            </a:r>
            <a:r>
              <a:rPr lang="ru-RU" sz="1400" dirty="0" err="1"/>
              <a:t>скажіть</a:t>
            </a:r>
            <a:r>
              <a:rPr lang="ru-RU" sz="1400" dirty="0"/>
              <a:t> репортерам, коли </a:t>
            </a:r>
            <a:r>
              <a:rPr lang="ru-RU" sz="1400" dirty="0" err="1"/>
              <a:t>ця</a:t>
            </a:r>
            <a:r>
              <a:rPr lang="ru-RU" sz="1400" dirty="0"/>
              <a:t> </a:t>
            </a:r>
            <a:r>
              <a:rPr lang="ru-RU" sz="1400" dirty="0" err="1"/>
              <a:t>інформація</a:t>
            </a:r>
            <a:r>
              <a:rPr lang="ru-RU" sz="1400" dirty="0"/>
              <a:t> буде вами </a:t>
            </a:r>
            <a:r>
              <a:rPr lang="ru-RU" sz="1400" dirty="0" err="1"/>
              <a:t>надана</a:t>
            </a:r>
            <a:r>
              <a:rPr lang="ru-RU" sz="1400" dirty="0"/>
              <a:t>. </a:t>
            </a:r>
            <a:r>
              <a:rPr lang="ru-RU" sz="1400" dirty="0" err="1"/>
              <a:t>Якщо</a:t>
            </a:r>
            <a:r>
              <a:rPr lang="ru-RU" sz="1400" dirty="0"/>
              <a:t> </a:t>
            </a:r>
            <a:r>
              <a:rPr lang="ru-RU" sz="1400" dirty="0" err="1"/>
              <a:t>ви</a:t>
            </a:r>
            <a:r>
              <a:rPr lang="ru-RU" sz="1400" dirty="0"/>
              <a:t> просто не </a:t>
            </a:r>
            <a:r>
              <a:rPr lang="ru-RU" sz="1400" dirty="0" err="1"/>
              <a:t>володієте</a:t>
            </a:r>
            <a:r>
              <a:rPr lang="ru-RU" sz="1400" dirty="0"/>
              <a:t> </a:t>
            </a:r>
            <a:r>
              <a:rPr lang="ru-RU" sz="1400" dirty="0" err="1"/>
              <a:t>інформацією</a:t>
            </a:r>
            <a:r>
              <a:rPr lang="ru-RU" sz="1400" dirty="0"/>
              <a:t>, то так і </a:t>
            </a:r>
            <a:r>
              <a:rPr lang="ru-RU" sz="1400" dirty="0" err="1"/>
              <a:t>скажіть</a:t>
            </a:r>
            <a:r>
              <a:rPr lang="ru-RU" sz="1400" dirty="0"/>
              <a:t>, і </a:t>
            </a:r>
            <a:r>
              <a:rPr lang="ru-RU" sz="1400" dirty="0" err="1"/>
              <a:t>завірте</a:t>
            </a:r>
            <a:r>
              <a:rPr lang="ru-RU" sz="1400" dirty="0"/>
              <a:t> </a:t>
            </a:r>
            <a:r>
              <a:rPr lang="ru-RU" sz="1400" dirty="0" err="1"/>
              <a:t>репортерів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надасте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, як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отримаєте</a:t>
            </a:r>
            <a:r>
              <a:rPr lang="ru-RU" sz="1400" dirty="0"/>
              <a:t>.</a:t>
            </a:r>
          </a:p>
          <a:p>
            <a:endParaRPr lang="ru-RU" sz="1400" dirty="0"/>
          </a:p>
          <a:p>
            <a:r>
              <a:rPr lang="ru-RU" sz="1400" dirty="0"/>
              <a:t>6. Не </a:t>
            </a:r>
            <a:r>
              <a:rPr lang="ru-RU" sz="1400" dirty="0" err="1"/>
              <a:t>виділяйте</a:t>
            </a:r>
            <a:r>
              <a:rPr lang="ru-RU" sz="1400" dirty="0"/>
              <a:t> </a:t>
            </a:r>
            <a:r>
              <a:rPr lang="ru-RU" sz="1400" dirty="0" err="1"/>
              <a:t>улюбленців</a:t>
            </a:r>
            <a:r>
              <a:rPr lang="ru-RU" sz="1400" dirty="0"/>
              <a:t> у ЗМІ.</a:t>
            </a:r>
          </a:p>
          <a:p>
            <a:endParaRPr lang="ru-RU" sz="1400" dirty="0"/>
          </a:p>
          <a:p>
            <a:r>
              <a:rPr lang="ru-RU" sz="1400" dirty="0"/>
              <a:t>7. </a:t>
            </a:r>
            <a:r>
              <a:rPr lang="ru-RU" sz="1400" dirty="0" err="1"/>
              <a:t>Намагаючись</a:t>
            </a:r>
            <a:r>
              <a:rPr lang="ru-RU" sz="1400" dirty="0"/>
              <a:t> </a:t>
            </a:r>
            <a:r>
              <a:rPr lang="ru-RU" sz="1400" dirty="0" err="1"/>
              <a:t>підтримати</a:t>
            </a:r>
            <a:r>
              <a:rPr lang="ru-RU" sz="1400" dirty="0"/>
              <a:t> </a:t>
            </a:r>
            <a:r>
              <a:rPr lang="ru-RU" sz="1400" dirty="0" err="1"/>
              <a:t>організацію</a:t>
            </a:r>
            <a:r>
              <a:rPr lang="ru-RU" sz="1400" dirty="0"/>
              <a:t>, справу, </a:t>
            </a:r>
            <a:r>
              <a:rPr lang="ru-RU" sz="1400" dirty="0" err="1"/>
              <a:t>товари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послуги</a:t>
            </a:r>
            <a:r>
              <a:rPr lang="ru-RU" sz="1400" dirty="0"/>
              <a:t>, не </a:t>
            </a:r>
            <a:r>
              <a:rPr lang="ru-RU" sz="1400" dirty="0" err="1"/>
              <a:t>прагніть</a:t>
            </a:r>
            <a:r>
              <a:rPr lang="ru-RU" sz="1400" dirty="0"/>
              <a:t> </a:t>
            </a:r>
            <a:r>
              <a:rPr lang="ru-RU" sz="1400" dirty="0" err="1"/>
              <a:t>отримати</a:t>
            </a:r>
            <a:r>
              <a:rPr lang="ru-RU" sz="1400" dirty="0"/>
              <a:t> </a:t>
            </a:r>
            <a:r>
              <a:rPr lang="ru-RU" sz="1400" dirty="0" err="1"/>
              <a:t>вигоду</a:t>
            </a:r>
            <a:r>
              <a:rPr lang="ru-RU" sz="1400" dirty="0"/>
              <a:t> з </a:t>
            </a:r>
            <a:r>
              <a:rPr lang="ru-RU" sz="1400" dirty="0" err="1"/>
              <a:t>уваги</a:t>
            </a:r>
            <a:r>
              <a:rPr lang="ru-RU" sz="1400" dirty="0"/>
              <a:t> ЗМІ. </a:t>
            </a:r>
            <a:r>
              <a:rPr lang="ru-RU" sz="1400" dirty="0" err="1"/>
              <a:t>Поки</a:t>
            </a:r>
            <a:r>
              <a:rPr lang="ru-RU" sz="1400" dirty="0"/>
              <a:t> </a:t>
            </a:r>
            <a:r>
              <a:rPr lang="ru-RU" sz="1400" dirty="0" err="1"/>
              <a:t>кризова</a:t>
            </a:r>
            <a:r>
              <a:rPr lang="ru-RU" sz="1400" dirty="0"/>
              <a:t> </a:t>
            </a:r>
            <a:r>
              <a:rPr lang="ru-RU" sz="1400" dirty="0" err="1"/>
              <a:t>ситуація</a:t>
            </a:r>
            <a:r>
              <a:rPr lang="ru-RU" sz="1400" dirty="0"/>
              <a:t> все </a:t>
            </a:r>
            <a:r>
              <a:rPr lang="ru-RU" sz="1400" dirty="0" err="1"/>
              <a:t>ще</a:t>
            </a:r>
            <a:r>
              <a:rPr lang="ru-RU" sz="1400" dirty="0"/>
              <a:t> </a:t>
            </a:r>
            <a:r>
              <a:rPr lang="ru-RU" sz="1400" dirty="0" err="1"/>
              <a:t>знаходиться</a:t>
            </a:r>
            <a:r>
              <a:rPr lang="ru-RU" sz="1400" dirty="0"/>
              <a:t> в </a:t>
            </a:r>
            <a:r>
              <a:rPr lang="ru-RU" sz="1400" dirty="0" err="1"/>
              <a:t>центрі</a:t>
            </a:r>
            <a:r>
              <a:rPr lang="ru-RU" sz="1400" dirty="0"/>
              <a:t> </a:t>
            </a:r>
            <a:r>
              <a:rPr lang="ru-RU" sz="1400" dirty="0" err="1"/>
              <a:t>уваги</a:t>
            </a:r>
            <a:r>
              <a:rPr lang="ru-RU" sz="1400" dirty="0"/>
              <a:t>, не </a:t>
            </a:r>
            <a:r>
              <a:rPr lang="ru-RU" sz="1400" dirty="0" err="1"/>
              <a:t>робіть</a:t>
            </a:r>
            <a:r>
              <a:rPr lang="ru-RU" sz="1400" dirty="0"/>
              <a:t> того, </a:t>
            </a:r>
            <a:r>
              <a:rPr lang="ru-RU" sz="1400" dirty="0" err="1"/>
              <a:t>що</a:t>
            </a:r>
            <a:r>
              <a:rPr lang="ru-RU" sz="1400" dirty="0"/>
              <a:t> буде </a:t>
            </a:r>
            <a:r>
              <a:rPr lang="ru-RU" sz="1400" dirty="0" err="1"/>
              <a:t>сприйняте</a:t>
            </a:r>
            <a:r>
              <a:rPr lang="ru-RU" sz="1400" dirty="0"/>
              <a:t> як самореклама.</a:t>
            </a:r>
          </a:p>
        </p:txBody>
      </p:sp>
    </p:spTree>
    <p:extLst>
      <p:ext uri="{BB962C8B-B14F-4D97-AF65-F5344CB8AC3E}">
        <p14:creationId xmlns:p14="http://schemas.microsoft.com/office/powerpoint/2010/main" val="2640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51" y="147918"/>
            <a:ext cx="9404723" cy="1400530"/>
          </a:xfrm>
        </p:spPr>
        <p:txBody>
          <a:bodyPr/>
          <a:lstStyle/>
          <a:p>
            <a:r>
              <a:rPr lang="ru-RU" dirty="0" err="1"/>
              <a:t>Завдяки</a:t>
            </a:r>
            <a:r>
              <a:rPr lang="ru-RU" dirty="0"/>
              <a:t> ЗМІ криза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згасати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розгорятися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1472" y="1620317"/>
            <a:ext cx="8946541" cy="4195481"/>
          </a:xfrm>
        </p:spPr>
        <p:txBody>
          <a:bodyPr/>
          <a:lstStyle/>
          <a:p>
            <a:r>
              <a:rPr lang="ru-RU" dirty="0" err="1"/>
              <a:t>Оцінюючи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ЗМІ у </a:t>
            </a:r>
            <a:r>
              <a:rPr lang="ru-RU" dirty="0" err="1"/>
              <a:t>кризовій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зазначають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найсуперечливіша</a:t>
            </a:r>
            <a:r>
              <a:rPr lang="ru-RU" dirty="0"/>
              <a:t> роль: вони </a:t>
            </a:r>
            <a:r>
              <a:rPr lang="ru-RU" dirty="0" err="1"/>
              <a:t>можуть</a:t>
            </a:r>
            <a:r>
              <a:rPr lang="ru-RU" dirty="0"/>
              <a:t> стати, з одного боку, </a:t>
            </a:r>
            <a:r>
              <a:rPr lang="ru-RU" dirty="0" err="1"/>
              <a:t>чудовим</a:t>
            </a:r>
            <a:r>
              <a:rPr lang="ru-RU" dirty="0"/>
              <a:t> каналом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відкритої</a:t>
            </a:r>
            <a:r>
              <a:rPr lang="ru-RU" dirty="0"/>
              <a:t> і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а з другого –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своєрідного</a:t>
            </a:r>
            <a:r>
              <a:rPr lang="ru-RU" dirty="0"/>
              <a:t> диктату.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пояснюють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слугувати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значущості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3718058"/>
            <a:ext cx="9802329" cy="68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Можливі</a:t>
            </a:r>
            <a:r>
              <a:rPr lang="ru-RU" dirty="0"/>
              <a:t> теми </a:t>
            </a:r>
            <a:r>
              <a:rPr lang="ru-RU" dirty="0" err="1"/>
              <a:t>звернень</a:t>
            </a:r>
            <a:r>
              <a:rPr lang="ru-RU" dirty="0"/>
              <a:t> у ЗМІ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15440"/>
            <a:ext cx="10641648" cy="5069840"/>
          </a:xfrm>
        </p:spPr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кризового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потерпілих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Рішення</a:t>
            </a:r>
            <a:r>
              <a:rPr lang="ru-RU" dirty="0"/>
              <a:t> проблем,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пропонуються</a:t>
            </a:r>
            <a:r>
              <a:rPr lang="ru-RU" dirty="0"/>
              <a:t>, </a:t>
            </a:r>
            <a:r>
              <a:rPr lang="ru-RU" dirty="0" err="1"/>
              <a:t>стеження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інформує</a:t>
            </a:r>
            <a:r>
              <a:rPr lang="ru-RU" dirty="0"/>
              <a:t> </a:t>
            </a:r>
            <a:r>
              <a:rPr lang="ru-RU" dirty="0" err="1"/>
              <a:t>громадськість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Надання</a:t>
            </a:r>
            <a:r>
              <a:rPr lang="ru-RU" dirty="0"/>
              <a:t> проекту,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справ. </a:t>
            </a:r>
            <a:r>
              <a:rPr lang="ru-RU" dirty="0" err="1"/>
              <a:t>Організація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 приводу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заходу. </a:t>
            </a:r>
          </a:p>
          <a:p>
            <a:r>
              <a:rPr lang="ru-RU" dirty="0"/>
              <a:t>4. </a:t>
            </a:r>
            <a:r>
              <a:rPr lang="ru-RU" dirty="0" err="1"/>
              <a:t>Висловлювання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діячів</a:t>
            </a:r>
            <a:r>
              <a:rPr lang="ru-RU" dirty="0"/>
              <a:t> ринку про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</a:p>
          <a:p>
            <a:r>
              <a:rPr lang="ru-RU" dirty="0"/>
              <a:t>5.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</a:p>
          <a:p>
            <a:r>
              <a:rPr lang="ru-RU" dirty="0"/>
              <a:t>6. </a:t>
            </a:r>
            <a:r>
              <a:rPr lang="ru-RU" dirty="0" err="1"/>
              <a:t>Прогнози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аналітичні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про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нормалізації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у планах </a:t>
            </a:r>
            <a:r>
              <a:rPr lang="ru-RU" dirty="0" err="1"/>
              <a:t>підприємства</a:t>
            </a:r>
            <a:r>
              <a:rPr lang="ru-RU" dirty="0"/>
              <a:t> на </a:t>
            </a:r>
            <a:r>
              <a:rPr lang="ru-RU" dirty="0" err="1"/>
              <a:t>найближчий</a:t>
            </a:r>
            <a:r>
              <a:rPr lang="ru-RU" dirty="0"/>
              <a:t> час. </a:t>
            </a:r>
          </a:p>
          <a:p>
            <a:r>
              <a:rPr lang="ru-RU" dirty="0"/>
              <a:t>7.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потерпілих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та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7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Сєм</a:t>
            </a:r>
            <a:r>
              <a:rPr lang="uk-UA" dirty="0"/>
              <a:t> </a:t>
            </a:r>
            <a:r>
              <a:rPr lang="uk-UA" dirty="0" err="1"/>
              <a:t>Блєк</a:t>
            </a:r>
            <a:r>
              <a:rPr lang="uk-UA" dirty="0"/>
              <a:t> стверджує 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454" y="1535502"/>
            <a:ext cx="9020444" cy="471289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«Нова </a:t>
            </a:r>
            <a:r>
              <a:rPr lang="uk-UA" sz="2400" dirty="0"/>
              <a:t>інформаційна ера, це рух на захист споживачів, екологічний рух змінили наш світ. Компанії раптово виявили, що в надзвичайних обставинах вони повинні протистояти неймовірному тиску журналістів, і тому </a:t>
            </a:r>
            <a:r>
              <a:rPr lang="uk-UA" sz="2400" dirty="0" smtClean="0"/>
              <a:t>необхідно </a:t>
            </a:r>
            <a:r>
              <a:rPr lang="uk-UA" sz="2400" dirty="0"/>
              <a:t>заздалегідь готуватися до надзвичайних ситуацій, особливо якщо ваша діяльність пов’язана з нафтою, потягами, літаками, хімією чи радіацією. </a:t>
            </a:r>
            <a:r>
              <a:rPr lang="ru-RU" sz="2400" dirty="0"/>
              <a:t>Так </a:t>
            </a:r>
            <a:r>
              <a:rPr lang="ru-RU" sz="2400" dirty="0" err="1"/>
              <a:t>з’явилася</a:t>
            </a:r>
            <a:r>
              <a:rPr lang="ru-RU" sz="2400" dirty="0"/>
              <a:t> </a:t>
            </a:r>
            <a:r>
              <a:rPr lang="ru-RU" sz="2400" dirty="0" err="1"/>
              <a:t>галузь</a:t>
            </a:r>
            <a:r>
              <a:rPr lang="ru-RU" sz="2400" dirty="0"/>
              <a:t> ПР –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smtClean="0"/>
              <a:t>кризами.»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858">
            <a:off x="9011817" y="3057895"/>
            <a:ext cx="2697103" cy="37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483006"/>
              </p:ext>
            </p:extLst>
          </p:nvPr>
        </p:nvGraphicFramePr>
        <p:xfrm>
          <a:off x="497840" y="589280"/>
          <a:ext cx="9753600" cy="587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4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у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антикризових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Оборонна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Ухилення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непідходящого</a:t>
            </a:r>
            <a:r>
              <a:rPr lang="ru-RU" dirty="0"/>
              <a:t> </a:t>
            </a:r>
            <a:r>
              <a:rPr lang="ru-RU" dirty="0" err="1"/>
              <a:t>спікера</a:t>
            </a:r>
            <a:r>
              <a:rPr lang="ru-RU" dirty="0"/>
              <a:t>. </a:t>
            </a:r>
          </a:p>
          <a:p>
            <a:r>
              <a:rPr lang="ru-RU" dirty="0"/>
              <a:t>4. </a:t>
            </a:r>
            <a:r>
              <a:rPr lang="ru-RU" dirty="0" err="1"/>
              <a:t>Некоректне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виступів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. </a:t>
            </a:r>
          </a:p>
          <a:p>
            <a:r>
              <a:rPr lang="ru-RU" dirty="0"/>
              <a:t>5.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над </a:t>
            </a:r>
            <a:r>
              <a:rPr lang="ru-RU" dirty="0" err="1"/>
              <a:t>інтересами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</a:p>
          <a:p>
            <a:r>
              <a:rPr lang="ru-RU" dirty="0"/>
              <a:t>6. </a:t>
            </a:r>
            <a:r>
              <a:rPr lang="ru-RU" dirty="0" err="1"/>
              <a:t>Відхід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</a:p>
          <a:p>
            <a:r>
              <a:rPr lang="ru-RU" dirty="0"/>
              <a:t>7.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чесного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</a:p>
          <a:p>
            <a:r>
              <a:rPr lang="ru-RU" dirty="0"/>
              <a:t>8.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. </a:t>
            </a:r>
          </a:p>
          <a:p>
            <a:r>
              <a:rPr lang="ru-RU" dirty="0"/>
              <a:t>9. </a:t>
            </a:r>
            <a:r>
              <a:rPr lang="ru-RU" dirty="0" err="1"/>
              <a:t>Демонстрація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занепокоєння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4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831" y="259678"/>
            <a:ext cx="9404723" cy="1400530"/>
          </a:xfrm>
        </p:spPr>
        <p:txBody>
          <a:bodyPr/>
          <a:lstStyle/>
          <a:p>
            <a:r>
              <a:rPr lang="ru-RU" dirty="0" err="1"/>
              <a:t>Успішність</a:t>
            </a:r>
            <a:r>
              <a:rPr lang="ru-RU" dirty="0"/>
              <a:t> </a:t>
            </a:r>
            <a:r>
              <a:rPr lang="ru-RU" dirty="0" err="1"/>
              <a:t>кризових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такими факторами: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832" y="1757680"/>
            <a:ext cx="11078528" cy="49072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кризових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.</a:t>
            </a:r>
          </a:p>
          <a:p>
            <a:r>
              <a:rPr lang="ru-RU" dirty="0"/>
              <a:t> 2 Характер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до початку </a:t>
            </a:r>
            <a:r>
              <a:rPr lang="ru-RU" dirty="0" err="1"/>
              <a:t>кризи</a:t>
            </a:r>
            <a:endParaRPr lang="ru-RU" dirty="0"/>
          </a:p>
          <a:p>
            <a:r>
              <a:rPr lang="ru-RU" dirty="0"/>
              <a:t>3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до </a:t>
            </a:r>
            <a:r>
              <a:rPr lang="ru-RU" dirty="0" err="1"/>
              <a:t>кризи</a:t>
            </a:r>
            <a:endParaRPr lang="ru-RU" dirty="0"/>
          </a:p>
          <a:p>
            <a:r>
              <a:rPr lang="ru-RU" dirty="0"/>
              <a:t>4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ЗМІ та </a:t>
            </a:r>
            <a:r>
              <a:rPr lang="ru-RU" dirty="0" err="1"/>
              <a:t>налагодженість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ЗМІ та </a:t>
            </a:r>
            <a:r>
              <a:rPr lang="ru-RU" dirty="0" err="1"/>
              <a:t>їхніми</a:t>
            </a:r>
            <a:r>
              <a:rPr lang="ru-RU" dirty="0"/>
              <a:t> </a:t>
            </a:r>
            <a:r>
              <a:rPr lang="ru-RU" dirty="0" err="1"/>
              <a:t>конкретними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endParaRPr lang="ru-RU" dirty="0"/>
          </a:p>
          <a:p>
            <a:r>
              <a:rPr lang="ru-RU" dirty="0"/>
              <a:t>5 </a:t>
            </a:r>
            <a:r>
              <a:rPr lang="ru-RU" dirty="0" err="1"/>
              <a:t>Гармонійні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персоналу, </a:t>
            </a:r>
            <a:r>
              <a:rPr lang="ru-RU" dirty="0" err="1"/>
              <a:t>довіра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до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, </a:t>
            </a:r>
            <a:r>
              <a:rPr lang="ru-RU" dirty="0" err="1"/>
              <a:t>налагодженість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внутрішньою</a:t>
            </a:r>
            <a:r>
              <a:rPr lang="ru-RU" dirty="0"/>
              <a:t> </a:t>
            </a:r>
            <a:r>
              <a:rPr lang="ru-RU" dirty="0" err="1"/>
              <a:t>громадськістю</a:t>
            </a:r>
            <a:r>
              <a:rPr lang="ru-RU" dirty="0"/>
              <a:t>.</a:t>
            </a:r>
          </a:p>
          <a:p>
            <a:r>
              <a:rPr lang="ru-RU" dirty="0"/>
              <a:t>6 </a:t>
            </a:r>
            <a:r>
              <a:rPr lang="ru-RU" dirty="0" err="1"/>
              <a:t>Наявність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 (формального </a:t>
            </a:r>
            <a:r>
              <a:rPr lang="ru-RU" dirty="0" err="1"/>
              <a:t>чи</a:t>
            </a:r>
            <a:r>
              <a:rPr lang="ru-RU" dirty="0"/>
              <a:t> неформального), </a:t>
            </a:r>
            <a:r>
              <a:rPr lang="ru-RU" dirty="0" err="1"/>
              <a:t>здатного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на себе </a:t>
            </a:r>
            <a:r>
              <a:rPr lang="ru-RU" dirty="0" err="1"/>
              <a:t>відповідальність</a:t>
            </a:r>
            <a:r>
              <a:rPr lang="ru-RU" dirty="0"/>
              <a:t> за 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і </a:t>
            </a:r>
            <a:r>
              <a:rPr lang="ru-RU" dirty="0" err="1"/>
              <a:t>здатного</a:t>
            </a:r>
            <a:r>
              <a:rPr lang="ru-RU" dirty="0"/>
              <a:t> </a:t>
            </a:r>
            <a:r>
              <a:rPr lang="ru-RU" dirty="0" err="1"/>
              <a:t>публічно</a:t>
            </a:r>
            <a:r>
              <a:rPr lang="ru-RU" dirty="0"/>
              <a:t> </a:t>
            </a:r>
            <a:r>
              <a:rPr lang="ru-RU" dirty="0" err="1"/>
              <a:t>виступати</a:t>
            </a:r>
            <a:r>
              <a:rPr lang="ru-RU" dirty="0"/>
              <a:t> та </a:t>
            </a:r>
            <a:r>
              <a:rPr lang="ru-RU" dirty="0" err="1"/>
              <a:t>захищати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установи перед </a:t>
            </a:r>
            <a:r>
              <a:rPr lang="ru-RU" dirty="0" err="1"/>
              <a:t>громадськістю</a:t>
            </a:r>
            <a:r>
              <a:rPr lang="ru-RU" dirty="0"/>
              <a:t> та </a:t>
            </a:r>
            <a:r>
              <a:rPr lang="ru-RU" dirty="0" err="1"/>
              <a:t>владними</a:t>
            </a:r>
            <a:r>
              <a:rPr lang="ru-RU" dirty="0"/>
              <a:t> структурами.</a:t>
            </a:r>
          </a:p>
          <a:p>
            <a:r>
              <a:rPr lang="ru-RU" dirty="0"/>
              <a:t>7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третьої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авторитетної</a:t>
            </a:r>
            <a:r>
              <a:rPr lang="ru-RU" dirty="0"/>
              <a:t> для </a:t>
            </a:r>
            <a:r>
              <a:rPr lang="ru-RU" dirty="0" err="1"/>
              <a:t>громадськості</a:t>
            </a:r>
            <a:r>
              <a:rPr lang="ru-RU" dirty="0"/>
              <a:t> (</a:t>
            </a:r>
            <a:r>
              <a:rPr lang="ru-RU" dirty="0" err="1"/>
              <a:t>влада</a:t>
            </a:r>
            <a:r>
              <a:rPr lang="ru-RU" dirty="0"/>
              <a:t>,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лідери</a:t>
            </a:r>
            <a:r>
              <a:rPr lang="ru-RU" dirty="0"/>
              <a:t>, </a:t>
            </a:r>
            <a:r>
              <a:rPr lang="ru-RU" dirty="0" err="1"/>
              <a:t>надійні</a:t>
            </a:r>
            <a:r>
              <a:rPr lang="ru-RU" dirty="0"/>
              <a:t> </a:t>
            </a:r>
            <a:r>
              <a:rPr lang="ru-RU" dirty="0" err="1"/>
              <a:t>партнери</a:t>
            </a:r>
            <a:r>
              <a:rPr lang="ru-RU" dirty="0"/>
              <a:t>, </a:t>
            </a:r>
            <a:r>
              <a:rPr lang="ru-RU" dirty="0" err="1"/>
              <a:t>інвестори</a:t>
            </a:r>
            <a:r>
              <a:rPr lang="ru-RU" dirty="0"/>
              <a:t>, </a:t>
            </a:r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яка б </a:t>
            </a:r>
            <a:r>
              <a:rPr lang="ru-RU" dirty="0" err="1"/>
              <a:t>слугувала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новин для </a:t>
            </a:r>
            <a:r>
              <a:rPr lang="ru-RU" dirty="0" err="1"/>
              <a:t>журналістів</a:t>
            </a:r>
            <a:r>
              <a:rPr lang="ru-RU" dirty="0"/>
              <a:t> і </a:t>
            </a:r>
            <a:r>
              <a:rPr lang="ru-RU" dirty="0" err="1"/>
              <a:t>авторитетними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для них і </a:t>
            </a:r>
            <a:r>
              <a:rPr lang="ru-RU" dirty="0" err="1"/>
              <a:t>громадськості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7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Завдання</a:t>
            </a:r>
            <a:r>
              <a:rPr lang="ru-RU" dirty="0"/>
              <a:t> ПР-служб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кризи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44" y="1371082"/>
            <a:ext cx="4186875" cy="4186875"/>
          </a:xfrm>
        </p:spPr>
      </p:pic>
      <p:sp>
        <p:nvSpPr>
          <p:cNvPr id="5" name="Прямоугольник 4"/>
          <p:cNvSpPr/>
          <p:nvPr/>
        </p:nvSpPr>
        <p:spPr>
          <a:xfrm>
            <a:off x="646111" y="1310640"/>
            <a:ext cx="55921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	</a:t>
            </a:r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/>
              <a:t>справжніх</a:t>
            </a:r>
            <a:r>
              <a:rPr lang="ru-RU" sz="2000" dirty="0"/>
              <a:t> причин </a:t>
            </a:r>
            <a:r>
              <a:rPr lang="ru-RU" sz="2000" dirty="0" err="1"/>
              <a:t>кризи</a:t>
            </a:r>
            <a:r>
              <a:rPr lang="ru-RU" sz="2000" dirty="0"/>
              <a:t> та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протікання</a:t>
            </a:r>
            <a:r>
              <a:rPr lang="ru-RU" sz="2000" dirty="0"/>
              <a:t>; </a:t>
            </a:r>
          </a:p>
          <a:p>
            <a:r>
              <a:rPr lang="ru-RU" sz="2000" dirty="0"/>
              <a:t>-	</a:t>
            </a:r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/>
              <a:t>кризових</a:t>
            </a:r>
            <a:r>
              <a:rPr lang="ru-RU" sz="2000" dirty="0"/>
              <a:t> </a:t>
            </a:r>
            <a:r>
              <a:rPr lang="ru-RU" sz="2000" dirty="0" err="1"/>
              <a:t>комунікацій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здійснювалися</a:t>
            </a:r>
            <a:r>
              <a:rPr lang="ru-RU" sz="2000" dirty="0"/>
              <a:t> до початку і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кризи</a:t>
            </a:r>
            <a:r>
              <a:rPr lang="ru-RU" sz="2000" dirty="0"/>
              <a:t>; </a:t>
            </a:r>
          </a:p>
          <a:p>
            <a:r>
              <a:rPr lang="ru-RU" sz="2000" dirty="0"/>
              <a:t>-	</a:t>
            </a:r>
            <a:r>
              <a:rPr lang="ru-RU" sz="2000" dirty="0" err="1"/>
              <a:t>оцінка</a:t>
            </a:r>
            <a:r>
              <a:rPr lang="ru-RU" sz="2000" dirty="0"/>
              <a:t> </a:t>
            </a:r>
            <a:r>
              <a:rPr lang="ru-RU" sz="2000" dirty="0" err="1"/>
              <a:t>кризової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;</a:t>
            </a:r>
          </a:p>
          <a:p>
            <a:r>
              <a:rPr lang="ru-RU" sz="2000" dirty="0"/>
              <a:t>-	</a:t>
            </a:r>
            <a:r>
              <a:rPr lang="ru-RU" sz="2000" dirty="0" err="1"/>
              <a:t>оцінка</a:t>
            </a:r>
            <a:r>
              <a:rPr lang="ru-RU" sz="2000" dirty="0"/>
              <a:t> </a:t>
            </a:r>
            <a:r>
              <a:rPr lang="ru-RU" sz="2000" dirty="0" err="1"/>
              <a:t>кризових</a:t>
            </a:r>
            <a:r>
              <a:rPr lang="ru-RU" sz="2000" dirty="0"/>
              <a:t> </a:t>
            </a:r>
            <a:r>
              <a:rPr lang="ru-RU" sz="2000" dirty="0" err="1"/>
              <a:t>комунікацій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здійснювалися</a:t>
            </a:r>
            <a:r>
              <a:rPr lang="ru-RU" sz="2000" dirty="0"/>
              <a:t> </a:t>
            </a:r>
            <a:r>
              <a:rPr lang="ru-RU" sz="2000" dirty="0" err="1"/>
              <a:t>установою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організацією</a:t>
            </a:r>
            <a:r>
              <a:rPr lang="ru-RU" sz="2000" dirty="0"/>
              <a:t> до початку і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кризи</a:t>
            </a:r>
            <a:r>
              <a:rPr lang="ru-RU" sz="2000" dirty="0"/>
              <a:t>; </a:t>
            </a:r>
          </a:p>
          <a:p>
            <a:r>
              <a:rPr lang="ru-RU" sz="2000" dirty="0"/>
              <a:t>-	</a:t>
            </a:r>
            <a:r>
              <a:rPr lang="ru-RU" sz="2000" dirty="0" err="1"/>
              <a:t>розробка</a:t>
            </a:r>
            <a:r>
              <a:rPr lang="ru-RU" sz="2000" dirty="0"/>
              <a:t> </a:t>
            </a:r>
            <a:r>
              <a:rPr lang="ru-RU" sz="2000" dirty="0" err="1"/>
              <a:t>нової</a:t>
            </a:r>
            <a:r>
              <a:rPr lang="ru-RU" sz="2000" dirty="0"/>
              <a:t> </a:t>
            </a:r>
            <a:r>
              <a:rPr lang="ru-RU" sz="2000" dirty="0" err="1"/>
              <a:t>кризової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попередня</a:t>
            </a:r>
            <a:r>
              <a:rPr lang="ru-RU" sz="2000" dirty="0"/>
              <a:t> </a:t>
            </a:r>
            <a:r>
              <a:rPr lang="ru-RU" sz="2000" dirty="0" err="1"/>
              <a:t>виявилася</a:t>
            </a:r>
            <a:r>
              <a:rPr lang="ru-RU" sz="2000" dirty="0"/>
              <a:t> </a:t>
            </a:r>
            <a:r>
              <a:rPr lang="ru-RU" sz="2000" dirty="0" err="1"/>
              <a:t>неефективною</a:t>
            </a:r>
            <a:r>
              <a:rPr lang="ru-RU" sz="2000" dirty="0"/>
              <a:t>; </a:t>
            </a:r>
            <a:r>
              <a:rPr lang="ru-RU" sz="2000" dirty="0" err="1"/>
              <a:t>коректування</a:t>
            </a:r>
            <a:r>
              <a:rPr lang="ru-RU" sz="2000" dirty="0"/>
              <a:t>, </a:t>
            </a:r>
            <a:r>
              <a:rPr lang="ru-RU" sz="2000" dirty="0" err="1"/>
              <a:t>доповнення</a:t>
            </a:r>
            <a:r>
              <a:rPr lang="ru-RU" sz="2000" dirty="0"/>
              <a:t>, </a:t>
            </a:r>
            <a:r>
              <a:rPr lang="ru-RU" sz="2000" dirty="0" err="1"/>
              <a:t>удосконалення</a:t>
            </a:r>
            <a:r>
              <a:rPr lang="ru-RU" sz="2000" dirty="0"/>
              <a:t> </a:t>
            </a:r>
            <a:r>
              <a:rPr lang="ru-RU" sz="2000" dirty="0" err="1"/>
              <a:t>кризової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вона </a:t>
            </a:r>
            <a:r>
              <a:rPr lang="ru-RU" sz="2000" dirty="0" err="1"/>
              <a:t>виявилася</a:t>
            </a:r>
            <a:r>
              <a:rPr lang="ru-RU" sz="2000" dirty="0"/>
              <a:t> </a:t>
            </a:r>
            <a:r>
              <a:rPr lang="ru-RU" sz="2000" dirty="0" err="1"/>
              <a:t>достатньо</a:t>
            </a:r>
            <a:r>
              <a:rPr lang="ru-RU" sz="2000" dirty="0"/>
              <a:t> </a:t>
            </a:r>
            <a:r>
              <a:rPr lang="ru-RU" sz="2000" dirty="0" err="1"/>
              <a:t>ефективною</a:t>
            </a:r>
            <a:r>
              <a:rPr lang="ru-RU" sz="2000" dirty="0"/>
              <a:t> і </a:t>
            </a:r>
            <a:r>
              <a:rPr lang="ru-RU" sz="2000" dirty="0" err="1"/>
              <a:t>дійовою</a:t>
            </a:r>
            <a:r>
              <a:rPr lang="ru-RU" sz="20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2827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Завдання</a:t>
            </a:r>
            <a:r>
              <a:rPr lang="ru-RU" dirty="0"/>
              <a:t> ПР-служб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кризи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33" y="1565238"/>
            <a:ext cx="6313487" cy="4911090"/>
          </a:xfrm>
        </p:spPr>
        <p:txBody>
          <a:bodyPr/>
          <a:lstStyle/>
          <a:p>
            <a:r>
              <a:rPr lang="ru-RU" dirty="0"/>
              <a:t>-	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коректування</a:t>
            </a:r>
            <a:r>
              <a:rPr lang="ru-RU" dirty="0"/>
              <a:t> </a:t>
            </a:r>
            <a:r>
              <a:rPr lang="ru-RU" dirty="0" err="1"/>
              <a:t>викривленого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знизився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кризи</a:t>
            </a:r>
            <a:r>
              <a:rPr lang="ru-RU" dirty="0"/>
              <a:t>.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позиціювання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для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позитивної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починати</a:t>
            </a:r>
            <a:r>
              <a:rPr lang="ru-RU" dirty="0"/>
              <a:t> з моменту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</a:t>
            </a:r>
            <a:r>
              <a:rPr lang="ru-RU" dirty="0" err="1"/>
              <a:t>кризової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; </a:t>
            </a:r>
          </a:p>
          <a:p>
            <a:r>
              <a:rPr lang="ru-RU" dirty="0"/>
              <a:t>-	</a:t>
            </a:r>
            <a:r>
              <a:rPr lang="ru-RU" dirty="0" err="1"/>
              <a:t>Дослідницька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вивчення</a:t>
            </a:r>
            <a:r>
              <a:rPr lang="ru-RU" dirty="0"/>
              <a:t> стану </a:t>
            </a:r>
            <a:r>
              <a:rPr lang="ru-RU" dirty="0" err="1"/>
              <a:t>громадської</a:t>
            </a:r>
            <a:r>
              <a:rPr lang="ru-RU" dirty="0"/>
              <a:t> думки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,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коректування</a:t>
            </a:r>
            <a:r>
              <a:rPr lang="ru-RU" dirty="0"/>
              <a:t> </a:t>
            </a:r>
            <a:r>
              <a:rPr lang="ru-RU" dirty="0" err="1"/>
              <a:t>наявної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48" y="1493520"/>
            <a:ext cx="4982808" cy="4982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6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/>
              <a:t>складною з </a:t>
            </a:r>
            <a:r>
              <a:rPr lang="ru-RU" sz="2000" dirty="0" err="1"/>
              <a:t>погляду</a:t>
            </a:r>
            <a:r>
              <a:rPr lang="ru-RU" sz="2000" dirty="0"/>
              <a:t> PR-</a:t>
            </a:r>
            <a:r>
              <a:rPr lang="ru-RU" sz="2000" dirty="0" err="1"/>
              <a:t>технології</a:t>
            </a:r>
            <a:r>
              <a:rPr lang="ru-RU" sz="2000" dirty="0"/>
              <a:t> є </a:t>
            </a:r>
            <a:r>
              <a:rPr lang="ru-RU" sz="2000" dirty="0" err="1"/>
              <a:t>боротьба</a:t>
            </a:r>
            <a:r>
              <a:rPr lang="ru-RU" sz="2000" dirty="0"/>
              <a:t> з </a:t>
            </a:r>
            <a:r>
              <a:rPr lang="ru-RU" sz="2000" dirty="0" err="1"/>
              <a:t>розповсюдженням</a:t>
            </a:r>
            <a:r>
              <a:rPr lang="ru-RU" sz="2000" dirty="0"/>
              <a:t> чуток. Практично </a:t>
            </a:r>
            <a:r>
              <a:rPr lang="ru-RU" sz="2000" dirty="0" err="1"/>
              <a:t>жодна</a:t>
            </a:r>
            <a:r>
              <a:rPr lang="ru-RU" sz="2000" dirty="0"/>
              <a:t> криза без </a:t>
            </a:r>
            <a:r>
              <a:rPr lang="ru-RU" sz="2000" dirty="0" err="1"/>
              <a:t>неї</a:t>
            </a:r>
            <a:r>
              <a:rPr lang="ru-RU" sz="2000" dirty="0"/>
              <a:t> не обходиться.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недалекоглядний</a:t>
            </a:r>
            <a:r>
              <a:rPr lang="ru-RU" sz="2000" dirty="0"/>
              <a:t> </a:t>
            </a:r>
            <a:r>
              <a:rPr lang="ru-RU" sz="2000" dirty="0" err="1"/>
              <a:t>керівник</a:t>
            </a:r>
            <a:r>
              <a:rPr lang="ru-RU" sz="2000" dirty="0"/>
              <a:t> </a:t>
            </a:r>
            <a:r>
              <a:rPr lang="ru-RU" sz="2000" dirty="0" err="1"/>
              <a:t>легковажно</a:t>
            </a:r>
            <a:r>
              <a:rPr lang="ru-RU" sz="2000" dirty="0"/>
              <a:t> ставиться до </a:t>
            </a:r>
            <a:r>
              <a:rPr lang="ru-RU" sz="2000" dirty="0" err="1"/>
              <a:t>різного</a:t>
            </a:r>
            <a:r>
              <a:rPr lang="ru-RU" sz="2000" dirty="0"/>
              <a:t> роду </a:t>
            </a:r>
            <a:r>
              <a:rPr lang="ru-RU" sz="2000" dirty="0" err="1"/>
              <a:t>побутових</a:t>
            </a:r>
            <a:r>
              <a:rPr lang="ru-RU" sz="2000" dirty="0"/>
              <a:t> </a:t>
            </a:r>
            <a:r>
              <a:rPr lang="ru-RU" sz="2000" dirty="0" err="1"/>
              <a:t>вигадок</a:t>
            </a:r>
            <a:r>
              <a:rPr lang="ru-RU" sz="2000" dirty="0"/>
              <a:t> з приводу </a:t>
            </a:r>
            <a:r>
              <a:rPr lang="ru-RU" sz="2000" dirty="0" err="1"/>
              <a:t>конфліктних</a:t>
            </a:r>
            <a:r>
              <a:rPr lang="ru-RU" sz="2000" dirty="0"/>
              <a:t> </a:t>
            </a:r>
            <a:r>
              <a:rPr lang="ru-RU" sz="2000" dirty="0" err="1"/>
              <a:t>ситуацій</a:t>
            </a:r>
            <a:r>
              <a:rPr lang="ru-RU" sz="20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674" y="2279968"/>
            <a:ext cx="8946541" cy="4195481"/>
          </a:xfrm>
        </p:spPr>
        <p:txBody>
          <a:bodyPr/>
          <a:lstStyle/>
          <a:p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причин </a:t>
            </a:r>
            <a:r>
              <a:rPr lang="ru-RU" dirty="0" err="1"/>
              <a:t>виникнення</a:t>
            </a:r>
            <a:r>
              <a:rPr lang="ru-RU" dirty="0"/>
              <a:t> чуток </a:t>
            </a:r>
            <a:r>
              <a:rPr lang="ru-RU" dirty="0" err="1"/>
              <a:t>відносяться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різнобій</a:t>
            </a:r>
            <a:r>
              <a:rPr lang="ru-RU" dirty="0"/>
              <a:t> і </a:t>
            </a:r>
            <a:r>
              <a:rPr lang="ru-RU" dirty="0" err="1"/>
              <a:t>різноплановість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подію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затримка</a:t>
            </a:r>
            <a:r>
              <a:rPr lang="ru-RU" dirty="0"/>
              <a:t> в </a:t>
            </a:r>
            <a:r>
              <a:rPr lang="ru-RU" dirty="0" err="1"/>
              <a:t>ухваленні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паніка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організаційних</a:t>
            </a:r>
            <a:r>
              <a:rPr lang="ru-RU" dirty="0"/>
              <a:t> проблем.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3417405"/>
            <a:ext cx="7925487" cy="38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Фахівець</a:t>
            </a:r>
            <a:r>
              <a:rPr lang="ru-RU" sz="2400" dirty="0"/>
              <a:t> у </a:t>
            </a:r>
            <a:r>
              <a:rPr lang="ru-RU" sz="2400" dirty="0" err="1"/>
              <a:t>галузі</a:t>
            </a:r>
            <a:r>
              <a:rPr lang="ru-RU" sz="2400" dirty="0"/>
              <a:t> PR </a:t>
            </a:r>
            <a:r>
              <a:rPr lang="ru-RU" sz="2400" dirty="0" err="1"/>
              <a:t>Уолтер</a:t>
            </a:r>
            <a:r>
              <a:rPr lang="ru-RU" sz="2400" dirty="0"/>
              <a:t> Сен-Джон </a:t>
            </a:r>
            <a:r>
              <a:rPr lang="ru-RU" sz="2400" dirty="0" err="1"/>
              <a:t>запропонував</a:t>
            </a:r>
            <a:r>
              <a:rPr lang="ru-RU" sz="2400" dirty="0"/>
              <a:t> </a:t>
            </a:r>
            <a:r>
              <a:rPr lang="ru-RU" sz="2400" dirty="0" err="1"/>
              <a:t>перелік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 </a:t>
            </a:r>
            <a:r>
              <a:rPr lang="ru-RU" sz="2400" dirty="0" err="1"/>
              <a:t>боротьби</a:t>
            </a:r>
            <a:r>
              <a:rPr lang="ru-RU" sz="2400" dirty="0"/>
              <a:t> з </a:t>
            </a:r>
            <a:r>
              <a:rPr lang="ru-RU" sz="2400" dirty="0" err="1"/>
              <a:t>чутками</a:t>
            </a:r>
            <a:r>
              <a:rPr lang="ru-RU" sz="24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605280"/>
            <a:ext cx="8946541" cy="477519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Намагайтеся</a:t>
            </a:r>
            <a:r>
              <a:rPr lang="ru-RU" dirty="0" smtClean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породжують</a:t>
            </a:r>
            <a:r>
              <a:rPr lang="ru-RU" dirty="0"/>
              <a:t> </a:t>
            </a:r>
            <a:r>
              <a:rPr lang="ru-RU" dirty="0" smtClean="0"/>
              <a:t>чутки</a:t>
            </a:r>
            <a:endParaRPr lang="ru-RU" dirty="0"/>
          </a:p>
          <a:p>
            <a:r>
              <a:rPr lang="ru-RU" dirty="0"/>
              <a:t>До них </a:t>
            </a:r>
            <a:r>
              <a:rPr lang="ru-RU" dirty="0" err="1"/>
              <a:t>відносяться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нестача</a:t>
            </a:r>
            <a:r>
              <a:rPr lang="ru-RU" dirty="0"/>
              <a:t> </a:t>
            </a:r>
            <a:r>
              <a:rPr lang="ru-RU" dirty="0" err="1"/>
              <a:t>офіційної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повідомлень</a:t>
            </a:r>
            <a:r>
              <a:rPr lang="ru-RU" dirty="0"/>
              <a:t> з </a:t>
            </a:r>
            <a:r>
              <a:rPr lang="ru-RU" dirty="0" err="1"/>
              <a:t>першоджерел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неповні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з </a:t>
            </a:r>
            <a:r>
              <a:rPr lang="ru-RU" dirty="0" err="1"/>
              <a:t>першоджерел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і </a:t>
            </a:r>
            <a:r>
              <a:rPr lang="ru-RU" dirty="0" err="1"/>
              <a:t>побоювань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помилкова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породжує</a:t>
            </a:r>
            <a:r>
              <a:rPr lang="ru-RU" dirty="0"/>
              <a:t> </a:t>
            </a:r>
            <a:r>
              <a:rPr lang="ru-RU" dirty="0" err="1"/>
              <a:t>сумніви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особи (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«</a:t>
            </a:r>
            <a:r>
              <a:rPr lang="ru-RU" dirty="0" err="1"/>
              <a:t>інформацією</a:t>
            </a:r>
            <a:r>
              <a:rPr lang="ru-RU" dirty="0"/>
              <a:t> для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 smtClean="0"/>
              <a:t>»);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затягування</a:t>
            </a:r>
            <a:r>
              <a:rPr lang="ru-RU" dirty="0"/>
              <a:t> </a:t>
            </a:r>
            <a:r>
              <a:rPr lang="ru-RU" dirty="0" err="1"/>
              <a:t>ухвалення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неможливості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свою долю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наявність</a:t>
            </a:r>
            <a:r>
              <a:rPr lang="ru-RU" dirty="0"/>
              <a:t> великих </a:t>
            </a:r>
            <a:r>
              <a:rPr lang="ru-RU" dirty="0" err="1"/>
              <a:t>організаційних</a:t>
            </a:r>
            <a:r>
              <a:rPr lang="ru-RU" dirty="0"/>
              <a:t> проблем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конфлікти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і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485" y="3251200"/>
            <a:ext cx="3424880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93569" cy="1030642"/>
          </a:xfrm>
        </p:spPr>
        <p:txBody>
          <a:bodyPr/>
          <a:lstStyle/>
          <a:p>
            <a:r>
              <a:rPr lang="ru-RU" sz="2800" dirty="0" err="1"/>
              <a:t>Застосовуйте</a:t>
            </a:r>
            <a:r>
              <a:rPr lang="ru-RU" sz="2800" dirty="0"/>
              <a:t> </a:t>
            </a:r>
            <a:r>
              <a:rPr lang="ru-RU" sz="2800" dirty="0" err="1"/>
              <a:t>активні</a:t>
            </a:r>
            <a:r>
              <a:rPr lang="ru-RU" sz="2800" dirty="0"/>
              <a:t> заходи </a:t>
            </a:r>
            <a:r>
              <a:rPr lang="ru-RU" sz="2800" dirty="0" err="1"/>
              <a:t>боротьби</a:t>
            </a:r>
            <a:r>
              <a:rPr lang="ru-RU" sz="2800" dirty="0"/>
              <a:t> з </a:t>
            </a:r>
            <a:r>
              <a:rPr lang="ru-RU" sz="2800" dirty="0" err="1"/>
              <a:t>чутками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8320" y="1171239"/>
            <a:ext cx="9022080" cy="568676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—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, </a:t>
            </a:r>
            <a:r>
              <a:rPr lang="ru-RU" dirty="0" err="1"/>
              <a:t>серйозності</a:t>
            </a:r>
            <a:r>
              <a:rPr lang="ru-RU" dirty="0"/>
              <a:t> і </a:t>
            </a:r>
            <a:r>
              <a:rPr lang="ru-RU" dirty="0" err="1"/>
              <a:t>можливого</a:t>
            </a:r>
            <a:r>
              <a:rPr lang="ru-RU" dirty="0"/>
              <a:t> </a:t>
            </a:r>
            <a:r>
              <a:rPr lang="ru-RU" dirty="0" err="1"/>
              <a:t>збитку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чуток до того, як </a:t>
            </a:r>
            <a:r>
              <a:rPr lang="ru-RU" dirty="0" err="1"/>
              <a:t>плануються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робляться</a:t>
            </a:r>
            <a:r>
              <a:rPr lang="ru-RU" dirty="0"/>
              <a:t> </a:t>
            </a:r>
            <a:r>
              <a:rPr lang="ru-RU" dirty="0" err="1"/>
              <a:t>які-небудь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з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причин, </a:t>
            </a:r>
            <a:r>
              <a:rPr lang="ru-RU" dirty="0" err="1"/>
              <a:t>мотивів</a:t>
            </a:r>
            <a:r>
              <a:rPr lang="ru-RU" dirty="0"/>
              <a:t>, </a:t>
            </a:r>
            <a:r>
              <a:rPr lang="ru-RU" dirty="0" err="1"/>
              <a:t>джерел</a:t>
            </a:r>
            <a:r>
              <a:rPr lang="ru-RU" dirty="0"/>
              <a:t> і </a:t>
            </a:r>
            <a:r>
              <a:rPr lang="ru-RU" dirty="0" err="1"/>
              <a:t>розповсюджувачів</a:t>
            </a:r>
            <a:r>
              <a:rPr lang="ru-RU" dirty="0"/>
              <a:t> чуток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переговори з </a:t>
            </a:r>
            <a:r>
              <a:rPr lang="ru-RU" dirty="0" err="1"/>
              <a:t>тими</a:t>
            </a:r>
            <a:r>
              <a:rPr lang="ru-RU" dirty="0"/>
              <a:t>, кого </a:t>
            </a:r>
            <a:r>
              <a:rPr lang="ru-RU" dirty="0" err="1"/>
              <a:t>зачіпають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кому </a:t>
            </a:r>
            <a:r>
              <a:rPr lang="ru-RU" dirty="0" err="1"/>
              <a:t>завдають</a:t>
            </a:r>
            <a:r>
              <a:rPr lang="ru-RU" dirty="0"/>
              <a:t> </a:t>
            </a:r>
            <a:r>
              <a:rPr lang="ru-RU" dirty="0" err="1"/>
              <a:t>збитку</a:t>
            </a:r>
            <a:r>
              <a:rPr lang="ru-RU" dirty="0"/>
              <a:t> чутки: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врегулювати</a:t>
            </a:r>
            <a:r>
              <a:rPr lang="ru-RU" dirty="0"/>
              <a:t> з ними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завірити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ви</a:t>
            </a:r>
            <a:r>
              <a:rPr lang="ru-RU" dirty="0"/>
              <a:t> вельми </a:t>
            </a:r>
            <a:r>
              <a:rPr lang="ru-RU" dirty="0" err="1"/>
              <a:t>стурбовані</a:t>
            </a:r>
            <a:r>
              <a:rPr lang="ru-RU" dirty="0"/>
              <a:t> та </a:t>
            </a:r>
            <a:r>
              <a:rPr lang="ru-RU" dirty="0" err="1"/>
              <a:t>робите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заходи для </a:t>
            </a:r>
            <a:r>
              <a:rPr lang="ru-RU" dirty="0" err="1"/>
              <a:t>рішучої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побутовими</a:t>
            </a:r>
            <a:r>
              <a:rPr lang="ru-RU" dirty="0"/>
              <a:t> </a:t>
            </a:r>
            <a:r>
              <a:rPr lang="ru-RU" dirty="0" err="1"/>
              <a:t>вигадками</a:t>
            </a:r>
            <a:r>
              <a:rPr lang="ru-RU" dirty="0"/>
              <a:t> й </a:t>
            </a:r>
            <a:r>
              <a:rPr lang="ru-RU" dirty="0" err="1"/>
              <a:t>інсинуаціями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негайне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справжньої</a:t>
            </a:r>
            <a:r>
              <a:rPr lang="ru-RU" dirty="0"/>
              <a:t> і по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повнішої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створення</a:t>
            </a:r>
            <a:r>
              <a:rPr lang="ru-RU" dirty="0"/>
              <a:t> (для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чутками</a:t>
            </a:r>
            <a:r>
              <a:rPr lang="ru-RU" dirty="0"/>
              <a:t>) </a:t>
            </a:r>
            <a:r>
              <a:rPr lang="ru-RU" dirty="0" err="1"/>
              <a:t>корисних</a:t>
            </a:r>
            <a:r>
              <a:rPr lang="ru-RU" dirty="0"/>
              <a:t> вам </a:t>
            </a:r>
            <a:r>
              <a:rPr lang="ru-RU" dirty="0" err="1"/>
              <a:t>контрчуток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надійних</a:t>
            </a:r>
            <a:r>
              <a:rPr lang="ru-RU" dirty="0"/>
              <a:t> </a:t>
            </a:r>
            <a:r>
              <a:rPr lang="ru-RU" dirty="0" err="1"/>
              <a:t>колег</a:t>
            </a:r>
            <a:r>
              <a:rPr lang="ru-RU" dirty="0"/>
              <a:t> і </a:t>
            </a:r>
            <a:r>
              <a:rPr lang="ru-RU" dirty="0" err="1"/>
              <a:t>довірених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нарад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, </a:t>
            </a:r>
            <a:r>
              <a:rPr lang="ru-RU" dirty="0" err="1"/>
              <a:t>неформальних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, </a:t>
            </a:r>
            <a:r>
              <a:rPr lang="ru-RU" dirty="0" err="1"/>
              <a:t>виразників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впливових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метою </a:t>
            </a:r>
            <a:r>
              <a:rPr lang="ru-RU" dirty="0" err="1"/>
              <a:t>обговорення</a:t>
            </a:r>
            <a:r>
              <a:rPr lang="ru-RU" dirty="0"/>
              <a:t> і </a:t>
            </a:r>
            <a:r>
              <a:rPr lang="ru-RU" dirty="0" err="1"/>
              <a:t>прояснення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і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недопустимі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 на чутки при </a:t>
            </a:r>
            <a:r>
              <a:rPr lang="ru-RU" dirty="0" err="1"/>
              <a:t>повідомленні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дискредитація</a:t>
            </a:r>
            <a:r>
              <a:rPr lang="ru-RU" dirty="0"/>
              <a:t> </a:t>
            </a:r>
            <a:r>
              <a:rPr lang="ru-RU" dirty="0" err="1"/>
              <a:t>розповсюджувачів</a:t>
            </a:r>
            <a:r>
              <a:rPr lang="ru-RU" dirty="0"/>
              <a:t> чуток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проведення</a:t>
            </a:r>
            <a:r>
              <a:rPr lang="ru-RU" dirty="0"/>
              <a:t> 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 з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чуток.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48" y="3733800"/>
            <a:ext cx="37490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Управління кризами – це попередження надзвичайної ситуації, підготовка до неї, яка дозволяє швидко взяти її під контроль.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ru-RU" sz="2800" dirty="0" err="1" smtClean="0"/>
              <a:t>Цілі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вирішуються</a:t>
            </a:r>
            <a:r>
              <a:rPr lang="ru-RU" sz="2800" dirty="0"/>
              <a:t> </a:t>
            </a:r>
            <a:r>
              <a:rPr lang="ru-RU" sz="2800" dirty="0" err="1"/>
              <a:t>управлінням</a:t>
            </a:r>
            <a:r>
              <a:rPr lang="ru-RU" sz="2800" dirty="0"/>
              <a:t> кризами</a:t>
            </a:r>
            <a:r>
              <a:rPr lang="uk-UA" sz="2800" dirty="0"/>
              <a:t>:</a:t>
            </a:r>
            <a:br>
              <a:rPr lang="uk-UA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863970"/>
            <a:ext cx="7919918" cy="3384429"/>
          </a:xfrm>
        </p:spPr>
        <p:txBody>
          <a:bodyPr/>
          <a:lstStyle/>
          <a:p>
            <a:r>
              <a:rPr lang="uk-UA" dirty="0"/>
              <a:t>- </a:t>
            </a:r>
            <a:r>
              <a:rPr lang="ru-RU" dirty="0" err="1"/>
              <a:t>Прогнозування</a:t>
            </a:r>
            <a:r>
              <a:rPr lang="ru-RU" dirty="0"/>
              <a:t> криз </a:t>
            </a:r>
          </a:p>
          <a:p>
            <a:r>
              <a:rPr lang="uk-UA" dirty="0"/>
              <a:t>- </a:t>
            </a:r>
            <a:r>
              <a:rPr lang="ru-RU" dirty="0" err="1"/>
              <a:t>Запобігання</a:t>
            </a:r>
            <a:r>
              <a:rPr lang="ru-RU" dirty="0"/>
              <a:t> кризам </a:t>
            </a:r>
          </a:p>
          <a:p>
            <a:r>
              <a:rPr lang="uk-UA" dirty="0"/>
              <a:t>- </a:t>
            </a:r>
            <a:r>
              <a:rPr lang="ru-RU" dirty="0"/>
              <a:t>Контроль за </a:t>
            </a:r>
            <a:r>
              <a:rPr lang="ru-RU" dirty="0" err="1"/>
              <a:t>перебігом</a:t>
            </a:r>
            <a:r>
              <a:rPr lang="ru-RU" dirty="0"/>
              <a:t> криз </a:t>
            </a:r>
          </a:p>
          <a:p>
            <a:r>
              <a:rPr lang="uk-UA" dirty="0"/>
              <a:t>- </a:t>
            </a:r>
            <a:r>
              <a:rPr lang="ru-RU" dirty="0" err="1"/>
              <a:t>Ліквідація</a:t>
            </a:r>
            <a:r>
              <a:rPr lang="ru-RU" dirty="0"/>
              <a:t> криз та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</a:p>
          <a:p>
            <a:r>
              <a:rPr lang="uk-UA" dirty="0"/>
              <a:t>-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до </a:t>
            </a:r>
            <a:r>
              <a:rPr lang="ru-RU" dirty="0" err="1"/>
              <a:t>організації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5634">
            <a:off x="5775521" y="2060093"/>
            <a:ext cx="8550624" cy="43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Управління</a:t>
            </a:r>
            <a:r>
              <a:rPr lang="ru-RU" sz="2400" dirty="0"/>
              <a:t> кризами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заради</a:t>
            </a:r>
            <a:r>
              <a:rPr lang="ru-RU" sz="2400" dirty="0"/>
              <a:t> </a:t>
            </a:r>
            <a:r>
              <a:rPr lang="ru-RU" sz="2400" dirty="0" err="1"/>
              <a:t>відновлення</a:t>
            </a:r>
            <a:r>
              <a:rPr lang="ru-RU" sz="2400" dirty="0"/>
              <a:t> </a:t>
            </a:r>
            <a:r>
              <a:rPr lang="ru-RU" sz="2400" dirty="0" err="1"/>
              <a:t>довіри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здійснення</a:t>
            </a:r>
            <a:r>
              <a:rPr lang="ru-RU" sz="2400" dirty="0"/>
              <a:t> </a:t>
            </a:r>
            <a:r>
              <a:rPr lang="ru-RU" sz="2400" dirty="0" err="1"/>
              <a:t>необхідних</a:t>
            </a:r>
            <a:r>
              <a:rPr lang="ru-RU" sz="2400" dirty="0"/>
              <a:t> </a:t>
            </a:r>
            <a:r>
              <a:rPr lang="ru-RU" sz="2400" dirty="0" err="1"/>
              <a:t>комунікацій</a:t>
            </a:r>
            <a:r>
              <a:rPr lang="ru-RU" sz="2400" dirty="0"/>
              <a:t>, </a:t>
            </a:r>
            <a:r>
              <a:rPr lang="ru-RU" sz="2400" dirty="0" err="1"/>
              <a:t>спрямованих</a:t>
            </a:r>
            <a:r>
              <a:rPr lang="ru-RU" sz="2400" dirty="0"/>
              <a:t> на </a:t>
            </a:r>
            <a:r>
              <a:rPr lang="ru-RU" sz="2400" dirty="0" err="1"/>
              <a:t>повідомлення</a:t>
            </a:r>
            <a:r>
              <a:rPr lang="ru-RU" sz="2400" dirty="0"/>
              <a:t> </a:t>
            </a:r>
            <a:r>
              <a:rPr lang="ru-RU" sz="2400" dirty="0" err="1"/>
              <a:t>правдивої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мінімізує</a:t>
            </a:r>
            <a:r>
              <a:rPr lang="ru-RU" sz="2400" dirty="0"/>
              <a:t> </a:t>
            </a:r>
            <a:r>
              <a:rPr lang="ru-RU" sz="2400" dirty="0" err="1"/>
              <a:t>збитки</a:t>
            </a:r>
            <a:r>
              <a:rPr lang="ru-RU" sz="2400" dirty="0"/>
              <a:t>, </a:t>
            </a:r>
            <a:r>
              <a:rPr lang="ru-RU" sz="2400" dirty="0" err="1"/>
              <a:t>нанесені</a:t>
            </a:r>
            <a:r>
              <a:rPr lang="ru-RU" sz="2400" dirty="0"/>
              <a:t> </a:t>
            </a:r>
            <a:r>
              <a:rPr lang="ru-RU" sz="2400" dirty="0" err="1"/>
              <a:t>репутації</a:t>
            </a:r>
            <a:r>
              <a:rPr lang="ru-RU" sz="2400" dirty="0"/>
              <a:t> установи </a:t>
            </a:r>
            <a:r>
              <a:rPr lang="ru-RU" sz="2400" dirty="0" err="1"/>
              <a:t>чи</a:t>
            </a:r>
            <a:r>
              <a:rPr lang="ru-RU" sz="2400" dirty="0"/>
              <a:t> людям, </a:t>
            </a:r>
            <a:r>
              <a:rPr lang="ru-RU" sz="2400" dirty="0" err="1"/>
              <a:t>пов’язаним</a:t>
            </a:r>
            <a:r>
              <a:rPr lang="ru-RU" sz="2400" dirty="0"/>
              <a:t> з </a:t>
            </a:r>
            <a:r>
              <a:rPr lang="ru-RU" sz="2400" dirty="0" err="1"/>
              <a:t>кризою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Саме</a:t>
            </a:r>
            <a:r>
              <a:rPr lang="ru-RU" sz="2400" dirty="0"/>
              <a:t> тому,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одночасно</a:t>
            </a:r>
            <a:r>
              <a:rPr lang="ru-RU" sz="2400" dirty="0"/>
              <a:t> з </a:t>
            </a:r>
            <a:r>
              <a:rPr lang="ru-RU" sz="2400" dirty="0" err="1"/>
              <a:t>поняттям</a:t>
            </a:r>
            <a:r>
              <a:rPr lang="ru-RU" sz="2400" dirty="0"/>
              <a:t> ―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smtClean="0"/>
              <a:t>кризами </a:t>
            </a:r>
            <a:r>
              <a:rPr lang="ru-RU" sz="2400" dirty="0" err="1"/>
              <a:t>виникло</a:t>
            </a:r>
            <a:r>
              <a:rPr lang="ru-RU" sz="2400" dirty="0"/>
              <a:t> </a:t>
            </a:r>
            <a:r>
              <a:rPr lang="ru-RU" sz="2400" dirty="0" err="1"/>
              <a:t>інше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– </a:t>
            </a:r>
            <a:r>
              <a:rPr lang="ru-RU" sz="2400" dirty="0" err="1" smtClean="0"/>
              <a:t>кризові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комунікації</a:t>
            </a:r>
            <a:r>
              <a:rPr lang="ru-RU" sz="2400" dirty="0" smtClean="0"/>
              <a:t>, </a:t>
            </a:r>
            <a:r>
              <a:rPr lang="ru-RU" sz="2400" dirty="0"/>
              <a:t>яке </a:t>
            </a:r>
            <a:r>
              <a:rPr lang="ru-RU" sz="2400" dirty="0" err="1"/>
              <a:t>органічно</a:t>
            </a:r>
            <a:r>
              <a:rPr lang="ru-RU" sz="2400" dirty="0"/>
              <a:t> </a:t>
            </a:r>
            <a:r>
              <a:rPr lang="ru-RU" sz="2400" dirty="0" err="1"/>
              <a:t>пов’язане</a:t>
            </a:r>
            <a:r>
              <a:rPr lang="ru-RU" sz="2400" dirty="0"/>
              <a:t> з першим. Вони (</a:t>
            </a:r>
            <a:r>
              <a:rPr lang="ru-RU" sz="2400" dirty="0" err="1"/>
              <a:t>явища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позначаються</a:t>
            </a:r>
            <a:r>
              <a:rPr lang="ru-RU" sz="2400" dirty="0"/>
              <a:t> </a:t>
            </a:r>
            <a:r>
              <a:rPr lang="ru-RU" sz="2400" dirty="0" err="1"/>
              <a:t>цими</a:t>
            </a:r>
            <a:r>
              <a:rPr lang="ru-RU" sz="2400" dirty="0"/>
              <a:t> </a:t>
            </a:r>
            <a:r>
              <a:rPr lang="ru-RU" sz="2400" dirty="0" err="1"/>
              <a:t>термінами</a:t>
            </a:r>
            <a:r>
              <a:rPr lang="ru-RU" sz="2400" dirty="0"/>
              <a:t>)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ефект</a:t>
            </a:r>
            <a:r>
              <a:rPr lang="ru-RU" sz="2400" dirty="0"/>
              <a:t>, коли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поряд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9455" b="28366"/>
          <a:stretch/>
        </p:blipFill>
        <p:spPr>
          <a:xfrm rot="19842888">
            <a:off x="-4414774" y="-476275"/>
            <a:ext cx="10420709" cy="20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63902"/>
            <a:ext cx="8618659" cy="6193766"/>
          </a:xfrm>
        </p:spPr>
        <p:txBody>
          <a:bodyPr/>
          <a:lstStyle/>
          <a:p>
            <a:r>
              <a:rPr lang="ru-RU" sz="2400" dirty="0" err="1"/>
              <a:t>Вважають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виникнення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―</a:t>
            </a:r>
            <a:r>
              <a:rPr lang="ru-RU" sz="2400" dirty="0" err="1"/>
              <a:t>кризова</a:t>
            </a:r>
            <a:r>
              <a:rPr lang="ru-RU" sz="2400" dirty="0"/>
              <a:t> </a:t>
            </a:r>
            <a:r>
              <a:rPr lang="ru-RU" sz="2400" dirty="0" err="1" smtClean="0"/>
              <a:t>комунікація</a:t>
            </a:r>
            <a:r>
              <a:rPr lang="ru-RU" sz="2400" dirty="0" smtClean="0"/>
              <a:t> </a:t>
            </a:r>
            <a:r>
              <a:rPr lang="ru-RU" sz="2400" dirty="0"/>
              <a:t>у США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пов’язане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smtClean="0"/>
              <a:t>справою </a:t>
            </a:r>
            <a:r>
              <a:rPr lang="ru-RU" sz="2400" dirty="0"/>
              <a:t>про </a:t>
            </a:r>
            <a:r>
              <a:rPr lang="ru-RU" sz="2400" dirty="0" smtClean="0"/>
              <a:t>«</a:t>
            </a:r>
            <a:r>
              <a:rPr lang="ru-RU" sz="2400" dirty="0" err="1" smtClean="0"/>
              <a:t>Тайленол</a:t>
            </a:r>
            <a:r>
              <a:rPr lang="ru-RU" sz="2400" dirty="0" smtClean="0"/>
              <a:t>», </a:t>
            </a:r>
            <a:r>
              <a:rPr lang="ru-RU" sz="2400" dirty="0" err="1"/>
              <a:t>медичний</a:t>
            </a:r>
            <a:r>
              <a:rPr lang="ru-RU" sz="2400" dirty="0"/>
              <a:t> препарат </a:t>
            </a:r>
            <a:r>
              <a:rPr lang="ru-RU" sz="2400" dirty="0" err="1"/>
              <a:t>фірми</a:t>
            </a:r>
            <a:r>
              <a:rPr lang="ru-RU" sz="2400" dirty="0"/>
              <a:t> ―Джонсон &amp; </a:t>
            </a:r>
            <a:r>
              <a:rPr lang="ru-RU" sz="2400" dirty="0" smtClean="0"/>
              <a:t>Джонсон</a:t>
            </a:r>
            <a:r>
              <a:rPr lang="en-US" sz="2400" dirty="0" smtClean="0"/>
              <a:t>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виявився</a:t>
            </a:r>
            <a:r>
              <a:rPr lang="ru-RU" sz="2400" dirty="0"/>
              <a:t> </a:t>
            </a:r>
            <a:r>
              <a:rPr lang="ru-RU" sz="2400" dirty="0" err="1"/>
              <a:t>шкідливим</a:t>
            </a:r>
            <a:r>
              <a:rPr lang="ru-RU" sz="2400" dirty="0"/>
              <a:t> для </a:t>
            </a:r>
            <a:r>
              <a:rPr lang="ru-RU" sz="2400" dirty="0" err="1"/>
              <a:t>здоров’я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</a:t>
            </a:r>
            <a:r>
              <a:rPr lang="ru-RU" sz="2400" dirty="0" err="1"/>
              <a:t>Тоді</a:t>
            </a:r>
            <a:r>
              <a:rPr lang="ru-RU" sz="2400" dirty="0"/>
              <a:t>, у 1982 </a:t>
            </a:r>
            <a:r>
              <a:rPr lang="ru-RU" sz="2400" dirty="0" err="1"/>
              <a:t>році</a:t>
            </a:r>
            <a:r>
              <a:rPr lang="ru-RU" sz="2400" dirty="0"/>
              <a:t>, </a:t>
            </a:r>
            <a:r>
              <a:rPr lang="ru-RU" sz="2400" dirty="0" err="1"/>
              <a:t>компанія</a:t>
            </a:r>
            <a:r>
              <a:rPr lang="ru-RU" sz="2400" dirty="0"/>
              <a:t> </a:t>
            </a:r>
            <a:r>
              <a:rPr lang="ru-RU" sz="2400" dirty="0" err="1"/>
              <a:t>зняла</a:t>
            </a:r>
            <a:r>
              <a:rPr lang="ru-RU" sz="2400" dirty="0"/>
              <a:t> з продажу </a:t>
            </a:r>
            <a:r>
              <a:rPr lang="ru-RU" sz="2400" dirty="0" err="1"/>
              <a:t>всі</a:t>
            </a:r>
            <a:r>
              <a:rPr lang="ru-RU" sz="2400" dirty="0"/>
              <a:t> без </a:t>
            </a:r>
            <a:r>
              <a:rPr lang="ru-RU" sz="2400" dirty="0" err="1"/>
              <a:t>винятку</a:t>
            </a:r>
            <a:r>
              <a:rPr lang="ru-RU" sz="2400" dirty="0"/>
              <a:t> </a:t>
            </a:r>
            <a:r>
              <a:rPr lang="ru-RU" sz="2400" dirty="0" err="1"/>
              <a:t>шкідливі</a:t>
            </a:r>
            <a:r>
              <a:rPr lang="ru-RU" sz="2400" dirty="0"/>
              <a:t> </a:t>
            </a:r>
            <a:r>
              <a:rPr lang="ru-RU" sz="2400" dirty="0" err="1"/>
              <a:t>препарати</a:t>
            </a:r>
            <a:r>
              <a:rPr lang="ru-RU" sz="2400" dirty="0"/>
              <a:t> – 31 </a:t>
            </a:r>
            <a:r>
              <a:rPr lang="ru-RU" sz="2400" dirty="0" err="1"/>
              <a:t>мільйон</a:t>
            </a:r>
            <a:r>
              <a:rPr lang="ru-RU" sz="2400" dirty="0"/>
              <a:t> </a:t>
            </a:r>
            <a:r>
              <a:rPr lang="ru-RU" sz="2400" dirty="0" err="1"/>
              <a:t>флаконів</a:t>
            </a:r>
            <a:r>
              <a:rPr lang="ru-RU" sz="2400" dirty="0"/>
              <a:t>, </a:t>
            </a:r>
            <a:r>
              <a:rPr lang="ru-RU" sz="2400" dirty="0" err="1"/>
              <a:t>більша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містила</a:t>
            </a:r>
            <a:r>
              <a:rPr lang="ru-RU" sz="2400" dirty="0"/>
              <a:t> </a:t>
            </a:r>
            <a:r>
              <a:rPr lang="ru-RU" sz="2400" dirty="0" err="1"/>
              <a:t>отруту</a:t>
            </a:r>
            <a:r>
              <a:rPr lang="ru-RU" sz="2400" dirty="0"/>
              <a:t>. </a:t>
            </a:r>
            <a:r>
              <a:rPr lang="ru-RU" sz="2400" dirty="0" err="1"/>
              <a:t>Паралельно</a:t>
            </a:r>
            <a:r>
              <a:rPr lang="ru-RU" sz="2400" dirty="0"/>
              <a:t> </a:t>
            </a:r>
            <a:r>
              <a:rPr lang="ru-RU" sz="2400" dirty="0" err="1"/>
              <a:t>фірма</a:t>
            </a:r>
            <a:r>
              <a:rPr lang="ru-RU" sz="2400" dirty="0"/>
              <a:t> ввела в </a:t>
            </a:r>
            <a:r>
              <a:rPr lang="ru-RU" sz="2400" dirty="0" err="1"/>
              <a:t>дію</a:t>
            </a:r>
            <a:r>
              <a:rPr lang="ru-RU" sz="2400" dirty="0"/>
              <a:t> ―</a:t>
            </a:r>
            <a:r>
              <a:rPr lang="ru-RU" sz="2400" dirty="0" err="1"/>
              <a:t>гарячу</a:t>
            </a:r>
            <a:r>
              <a:rPr lang="ru-RU" sz="2400" dirty="0"/>
              <a:t>‖ </a:t>
            </a:r>
            <a:r>
              <a:rPr lang="ru-RU" sz="2400" dirty="0" err="1"/>
              <a:t>телефонну</a:t>
            </a:r>
            <a:r>
              <a:rPr lang="ru-RU" sz="2400" dirty="0"/>
              <a:t> </a:t>
            </a:r>
            <a:r>
              <a:rPr lang="ru-RU" sz="2400" dirty="0" err="1"/>
              <a:t>лінію</a:t>
            </a:r>
            <a:r>
              <a:rPr lang="ru-RU" sz="2400" dirty="0"/>
              <a:t>, </a:t>
            </a:r>
            <a:r>
              <a:rPr lang="ru-RU" sz="2400" dirty="0" err="1"/>
              <a:t>попередила</a:t>
            </a:r>
            <a:r>
              <a:rPr lang="ru-RU" sz="2400" dirty="0"/>
              <a:t> ЗМІ 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запропонувала</a:t>
            </a:r>
            <a:r>
              <a:rPr lang="ru-RU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err="1" smtClean="0"/>
              <a:t>винагороду</a:t>
            </a:r>
            <a:r>
              <a:rPr lang="ru-RU" sz="2400" dirty="0" smtClean="0"/>
              <a:t> </a:t>
            </a:r>
            <a:r>
              <a:rPr lang="ru-RU" sz="2400" dirty="0"/>
              <a:t>до 100 тис. </a:t>
            </a:r>
            <a:r>
              <a:rPr lang="ru-RU" sz="2400" dirty="0" err="1"/>
              <a:t>доларів</a:t>
            </a:r>
            <a:r>
              <a:rPr lang="ru-RU" sz="2400" dirty="0"/>
              <a:t> за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яка </a:t>
            </a:r>
            <a:r>
              <a:rPr lang="ru-RU" sz="2400" dirty="0" err="1"/>
              <a:t>допоможе</a:t>
            </a:r>
            <a:r>
              <a:rPr lang="ru-RU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err="1" smtClean="0"/>
              <a:t>затримати</a:t>
            </a:r>
            <a:r>
              <a:rPr lang="ru-RU" sz="2400" dirty="0" smtClean="0"/>
              <a:t> </a:t>
            </a:r>
            <a:r>
              <a:rPr lang="ru-RU" sz="2400" dirty="0" err="1"/>
              <a:t>винних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/>
              <a:t>Як результат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акції</a:t>
            </a:r>
            <a:r>
              <a:rPr lang="ru-RU" sz="2000" dirty="0"/>
              <a:t> </a:t>
            </a:r>
            <a:r>
              <a:rPr lang="ru-RU" sz="2000" dirty="0" err="1" smtClean="0"/>
              <a:t>підприємство</a:t>
            </a:r>
            <a:r>
              <a:rPr lang="ru-RU" sz="2000" dirty="0" smtClean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через </a:t>
            </a:r>
            <a:r>
              <a:rPr lang="ru-RU" sz="2000" dirty="0"/>
              <a:t>два </a:t>
            </a:r>
            <a:r>
              <a:rPr lang="ru-RU" sz="2000" dirty="0" err="1"/>
              <a:t>місяці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кризи</a:t>
            </a:r>
            <a:r>
              <a:rPr lang="ru-RU" sz="2000" dirty="0"/>
              <a:t> </a:t>
            </a:r>
            <a:r>
              <a:rPr lang="ru-RU" sz="2000" dirty="0" err="1"/>
              <a:t>змогло</a:t>
            </a:r>
            <a:r>
              <a:rPr lang="ru-RU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err="1" smtClean="0"/>
              <a:t>відновити</a:t>
            </a:r>
            <a:r>
              <a:rPr lang="ru-RU" sz="2000" dirty="0" smtClean="0"/>
              <a:t> </a:t>
            </a:r>
            <a:r>
              <a:rPr lang="ru-RU" sz="2000" dirty="0"/>
              <a:t>80% </a:t>
            </a:r>
            <a:r>
              <a:rPr lang="ru-RU" sz="2000" dirty="0" err="1"/>
              <a:t>свого</a:t>
            </a:r>
            <a:r>
              <a:rPr lang="ru-RU" sz="2000" dirty="0"/>
              <a:t> ринку, а через </a:t>
            </a:r>
            <a:r>
              <a:rPr lang="ru-RU" sz="2000" dirty="0" smtClean="0"/>
              <a:t>два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роки </a:t>
            </a:r>
            <a:r>
              <a:rPr lang="ru-RU" sz="2000" dirty="0"/>
              <a:t>–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повний</a:t>
            </a:r>
            <a:r>
              <a:rPr lang="ru-RU" sz="2000" dirty="0"/>
              <a:t> </a:t>
            </a:r>
            <a:r>
              <a:rPr lang="ru-RU" sz="2000" dirty="0" err="1"/>
              <a:t>обсяг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773860"/>
              </p:ext>
            </p:extLst>
          </p:nvPr>
        </p:nvGraphicFramePr>
        <p:xfrm>
          <a:off x="6014798" y="2398143"/>
          <a:ext cx="6177202" cy="4661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4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3736108" cy="6077478"/>
          </a:xfrm>
        </p:spPr>
        <p:txBody>
          <a:bodyPr/>
          <a:lstStyle/>
          <a:p>
            <a:r>
              <a:rPr lang="ru-RU" sz="2300" dirty="0"/>
              <a:t>Криза – </a:t>
            </a:r>
            <a:r>
              <a:rPr lang="ru-RU" sz="2300" dirty="0" err="1"/>
              <a:t>це</a:t>
            </a:r>
            <a:r>
              <a:rPr lang="ru-RU" sz="2300" dirty="0"/>
              <a:t> </a:t>
            </a:r>
            <a:r>
              <a:rPr lang="ru-RU" sz="2300" dirty="0" err="1"/>
              <a:t>гостра</a:t>
            </a:r>
            <a:r>
              <a:rPr lang="ru-RU" sz="2300" dirty="0"/>
              <a:t> форма </a:t>
            </a:r>
            <a:r>
              <a:rPr lang="ru-RU" sz="2300" dirty="0" err="1"/>
              <a:t>прояву</a:t>
            </a:r>
            <a:r>
              <a:rPr lang="ru-RU" sz="2300" dirty="0"/>
              <a:t> </a:t>
            </a:r>
            <a:r>
              <a:rPr lang="ru-RU" sz="2300" dirty="0" err="1"/>
              <a:t>протиріч</a:t>
            </a:r>
            <a:r>
              <a:rPr lang="ru-RU" sz="2300" dirty="0"/>
              <a:t>, </a:t>
            </a:r>
            <a:r>
              <a:rPr lang="ru-RU" sz="2300" dirty="0" err="1"/>
              <a:t>пов’язана</a:t>
            </a:r>
            <a:r>
              <a:rPr lang="ru-RU" sz="2300" dirty="0"/>
              <a:t> з </a:t>
            </a:r>
            <a:r>
              <a:rPr lang="ru-RU" sz="2300" dirty="0" err="1"/>
              <a:t>порушенням</a:t>
            </a:r>
            <a:r>
              <a:rPr lang="ru-RU" sz="2300" dirty="0"/>
              <a:t> </a:t>
            </a:r>
            <a:r>
              <a:rPr lang="ru-RU" sz="2300" dirty="0" err="1"/>
              <a:t>соціальної</a:t>
            </a:r>
            <a:r>
              <a:rPr lang="ru-RU" sz="2300" dirty="0"/>
              <a:t> </a:t>
            </a:r>
            <a:r>
              <a:rPr lang="ru-RU" sz="2300" dirty="0" err="1"/>
              <a:t>стабільності</a:t>
            </a:r>
            <a:r>
              <a:rPr lang="ru-RU" sz="2300" dirty="0"/>
              <a:t>, з </a:t>
            </a:r>
            <a:r>
              <a:rPr lang="ru-RU" sz="2300" dirty="0" err="1"/>
              <a:t>перервою</a:t>
            </a:r>
            <a:r>
              <a:rPr lang="ru-RU" sz="2300" dirty="0"/>
              <a:t> у </a:t>
            </a:r>
            <a:r>
              <a:rPr lang="ru-RU" sz="2300" dirty="0" err="1"/>
              <a:t>функціонуванні</a:t>
            </a:r>
            <a:r>
              <a:rPr lang="ru-RU" sz="2300" dirty="0"/>
              <a:t> </a:t>
            </a:r>
            <a:r>
              <a:rPr lang="ru-RU" sz="2300" dirty="0" err="1"/>
              <a:t>певної</a:t>
            </a:r>
            <a:r>
              <a:rPr lang="ru-RU" sz="2300" dirty="0"/>
              <a:t> </a:t>
            </a:r>
            <a:r>
              <a:rPr lang="ru-RU" sz="2300" dirty="0" err="1"/>
              <a:t>соціальної</a:t>
            </a:r>
            <a:r>
              <a:rPr lang="ru-RU" sz="2300" dirty="0"/>
              <a:t> </a:t>
            </a:r>
            <a:r>
              <a:rPr lang="ru-RU" sz="2300" dirty="0" err="1"/>
              <a:t>системи</a:t>
            </a:r>
            <a:r>
              <a:rPr lang="ru-RU" sz="2300" dirty="0"/>
              <a:t>. </a:t>
            </a:r>
            <a:r>
              <a:rPr lang="ru-RU" sz="2300" dirty="0" err="1"/>
              <a:t>Іноді</a:t>
            </a:r>
            <a:r>
              <a:rPr lang="ru-RU" sz="2300" dirty="0"/>
              <a:t> кризу </a:t>
            </a:r>
            <a:r>
              <a:rPr lang="ru-RU" sz="2300" dirty="0" err="1"/>
              <a:t>визначають</a:t>
            </a:r>
            <a:r>
              <a:rPr lang="ru-RU" sz="2300" dirty="0"/>
              <a:t> як ―</a:t>
            </a:r>
            <a:r>
              <a:rPr lang="ru-RU" sz="2300" dirty="0" err="1"/>
              <a:t>припинення</a:t>
            </a:r>
            <a:r>
              <a:rPr lang="ru-RU" sz="2300" dirty="0"/>
              <a:t> нормального </a:t>
            </a:r>
            <a:r>
              <a:rPr lang="ru-RU" sz="2300" dirty="0" err="1" smtClean="0"/>
              <a:t>процесу</a:t>
            </a:r>
            <a:r>
              <a:rPr lang="ru-RU" sz="2300" dirty="0" smtClean="0"/>
              <a:t> </a:t>
            </a:r>
            <a:r>
              <a:rPr lang="ru-RU" sz="2300" dirty="0" err="1"/>
              <a:t>або</a:t>
            </a:r>
            <a:r>
              <a:rPr lang="ru-RU" sz="2300" dirty="0"/>
              <a:t> ―</a:t>
            </a:r>
            <a:r>
              <a:rPr lang="ru-RU" sz="2300" dirty="0" err="1"/>
              <a:t>передбачену</a:t>
            </a:r>
            <a:r>
              <a:rPr lang="ru-RU" sz="2300" dirty="0"/>
              <a:t> </a:t>
            </a:r>
            <a:r>
              <a:rPr lang="ru-RU" sz="2300" dirty="0" err="1"/>
              <a:t>подію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ставить </a:t>
            </a:r>
            <a:r>
              <a:rPr lang="ru-RU" sz="2300" dirty="0" err="1"/>
              <a:t>під</a:t>
            </a:r>
            <a:r>
              <a:rPr lang="ru-RU" sz="2300" dirty="0"/>
              <a:t> </a:t>
            </a:r>
            <a:r>
              <a:rPr lang="ru-RU" sz="2300" dirty="0" err="1"/>
              <a:t>загрозу</a:t>
            </a:r>
            <a:r>
              <a:rPr lang="ru-RU" sz="2300" dirty="0"/>
              <a:t> </a:t>
            </a:r>
            <a:r>
              <a:rPr lang="ru-RU" sz="2300" dirty="0" err="1"/>
              <a:t>репутацію</a:t>
            </a:r>
            <a:r>
              <a:rPr lang="ru-RU" sz="2300" dirty="0"/>
              <a:t> і </a:t>
            </a:r>
            <a:r>
              <a:rPr lang="ru-RU" sz="2300" dirty="0" err="1"/>
              <a:t>стабільність</a:t>
            </a:r>
            <a:r>
              <a:rPr lang="ru-RU" sz="2300" dirty="0"/>
              <a:t> </a:t>
            </a:r>
            <a:r>
              <a:rPr lang="ru-RU" sz="2300" dirty="0" err="1" smtClean="0"/>
              <a:t>підприємств</a:t>
            </a:r>
            <a:r>
              <a:rPr lang="ru-RU" sz="2300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7509091"/>
              </p:ext>
            </p:extLst>
          </p:nvPr>
        </p:nvGraphicFramePr>
        <p:xfrm>
          <a:off x="2881223" y="336430"/>
          <a:ext cx="9418127" cy="619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8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Чому криза це важко?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256" y="1681983"/>
            <a:ext cx="8946541" cy="4195481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- </a:t>
            </a:r>
            <a:r>
              <a:rPr lang="uk-UA" dirty="0" err="1"/>
              <a:t>Неочікуваність</a:t>
            </a:r>
            <a:r>
              <a:rPr lang="uk-UA" dirty="0"/>
              <a:t> виникнення кризової ситуації, іноді навіть працівник ПР дізнається про кризу, тільки отримавши запит журналіста про необхідну інформацію</a:t>
            </a:r>
            <a:endParaRPr lang="ru-RU" dirty="0"/>
          </a:p>
          <a:p>
            <a:r>
              <a:rPr lang="uk-UA" dirty="0"/>
              <a:t>-Нестача інформації (потреба в інформації зростає в десятки і сотні разів порівняно зі звичайною ситуацією), події відбуваються так швидко, що важко відстежувати їх та видавати інформацію у звичайному режимі.</a:t>
            </a:r>
            <a:endParaRPr lang="ru-RU" dirty="0"/>
          </a:p>
          <a:p>
            <a:r>
              <a:rPr lang="uk-UA" dirty="0"/>
              <a:t>-</a:t>
            </a:r>
            <a:r>
              <a:rPr lang="ru-RU" dirty="0" err="1"/>
              <a:t>Нагнітання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  <a:p>
            <a:r>
              <a:rPr lang="uk-UA" dirty="0"/>
              <a:t>-</a:t>
            </a:r>
            <a:r>
              <a:rPr lang="ru-RU" dirty="0" err="1"/>
              <a:t>Втрата</a:t>
            </a:r>
            <a:r>
              <a:rPr lang="ru-RU" dirty="0"/>
              <a:t> контролю,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контролю над </a:t>
            </a:r>
            <a:r>
              <a:rPr lang="ru-RU" dirty="0" err="1"/>
              <a:t>ситуацією</a:t>
            </a:r>
            <a:r>
              <a:rPr lang="ru-RU" dirty="0"/>
              <a:t>.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,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чуток,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реагування</a:t>
            </a:r>
            <a:r>
              <a:rPr lang="ru-RU" dirty="0"/>
              <a:t>.</a:t>
            </a:r>
          </a:p>
          <a:p>
            <a:r>
              <a:rPr lang="uk-UA" dirty="0"/>
              <a:t>-</a:t>
            </a:r>
            <a:r>
              <a:rPr lang="ru-RU" dirty="0" err="1"/>
              <a:t>Блокування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, не </a:t>
            </a:r>
            <a:r>
              <a:rPr lang="ru-RU" dirty="0" err="1"/>
              <a:t>хочеться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.</a:t>
            </a:r>
          </a:p>
          <a:p>
            <a:r>
              <a:rPr lang="uk-UA" dirty="0"/>
              <a:t>-</a:t>
            </a:r>
            <a:r>
              <a:rPr lang="ru-RU" dirty="0" err="1"/>
              <a:t>Паніка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90740065"/>
              </p:ext>
            </p:extLst>
          </p:nvPr>
        </p:nvGraphicFramePr>
        <p:xfrm>
          <a:off x="7211684" y="2993367"/>
          <a:ext cx="4915140" cy="374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0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218424"/>
              </p:ext>
            </p:extLst>
          </p:nvPr>
        </p:nvGraphicFramePr>
        <p:xfrm>
          <a:off x="0" y="241540"/>
          <a:ext cx="11783683" cy="6443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7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Кризи за природою походження: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Генетичні кризи, закладені в системі з моменту її утворення (наприклад, установлення на підприємстві неякісних верстатів рано чи пізно призведе до кризової ситуації, пов’язаної з нещасними випадками або зупинкою виробництва). Функціональні кризи, що виникають під час існування системи.:</a:t>
            </a:r>
            <a:br>
              <a:rPr lang="uk-UA" dirty="0"/>
            </a:br>
            <a:r>
              <a:rPr lang="uk-UA" dirty="0"/>
              <a:t>- патологічні кризи, які виникають у випадку змін, що стосуються структури системи і перебудовують її; </a:t>
            </a:r>
            <a:endParaRPr lang="ru-RU" dirty="0"/>
          </a:p>
          <a:p>
            <a:r>
              <a:rPr lang="uk-UA" dirty="0"/>
              <a:t>Ф</a:t>
            </a:r>
            <a:r>
              <a:rPr lang="uk-UA" dirty="0" smtClean="0"/>
              <a:t>ізіологічні </a:t>
            </a:r>
            <a:r>
              <a:rPr lang="uk-UA" dirty="0"/>
              <a:t>кризи, що пов’язані з адаптацією системи до внутрішніх та зовнішніх змін; </a:t>
            </a:r>
            <a:endParaRPr lang="ru-RU" dirty="0"/>
          </a:p>
          <a:p>
            <a:r>
              <a:rPr lang="uk-UA" dirty="0" smtClean="0"/>
              <a:t>Кризи </a:t>
            </a:r>
            <a:r>
              <a:rPr lang="uk-UA" dirty="0"/>
              <a:t>перевантаження, коли система починає робити більше, ніж вона здатна (у випадку необґрунтованого, наприклад, збільшення обсягів виробництва, надмірного завищення норм праці тощо); </a:t>
            </a:r>
            <a:endParaRPr lang="ru-RU" dirty="0"/>
          </a:p>
          <a:p>
            <a:r>
              <a:rPr lang="uk-UA" dirty="0"/>
              <a:t>К</a:t>
            </a:r>
            <a:r>
              <a:rPr lang="uk-UA" dirty="0" smtClean="0"/>
              <a:t>ризи </a:t>
            </a:r>
            <a:r>
              <a:rPr lang="uk-UA" dirty="0"/>
              <a:t>мізерності ресурсів, які зумовлені недостатнім фінансуванням, підтримкою політичною чи правовою.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7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</TotalTime>
  <Words>2136</Words>
  <Application>Microsoft Office PowerPoint</Application>
  <PresentationFormat>Широкоэкранный</PresentationFormat>
  <Paragraphs>186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Ион</vt:lpstr>
      <vt:lpstr>Кризовий піар</vt:lpstr>
      <vt:lpstr>Сєм Блєк стверджує :</vt:lpstr>
      <vt:lpstr>Управління кризами – це попередження надзвичайної ситуації, підготовка до неї, яка дозволяє швидко взяти її під контроль.   Цілі, що вирішуються управлінням кризами: </vt:lpstr>
      <vt:lpstr>Презентация PowerPoint</vt:lpstr>
      <vt:lpstr>Вважають, що виникнення поняття ―кризова комунікація у США було пов’язане зі справою про «Тайленол», медичний препарат фірми ―Джонсон &amp; Джонсон що виявився шкідливим для здоров’я людини. Тоді, у 1982 році, компанія зняла з продажу всі без винятку шкідливі препарати – 31 мільйон флаконів, більша частина яких містила отруту. Паралельно фірма ввела в дію ―гарячу‖ телефонну лінію, попередила ЗМІ і навіть запропонувала  винагороду до 100 тис. доларів за надання інформації, яка допоможе  затримати винних.  Як результат цієї акції підприємство вже  через два місяці після кризи змогло  відновити 80% свого ринку, а через два роки – його повний обсяг    </vt:lpstr>
      <vt:lpstr>Криза – це гостра форма прояву протиріч, пов’язана з порушенням соціальної стабільності, з перервою у функціонуванні певної соціальної системи. Іноді кризу визначають як ―припинення нормального процесу або ―передбачену подію, що ставить під загрозу репутацію і стабільність підприємств.  </vt:lpstr>
      <vt:lpstr>Чому криза це важко? </vt:lpstr>
      <vt:lpstr>Презентация PowerPoint</vt:lpstr>
      <vt:lpstr>Кризи за природою походження:</vt:lpstr>
      <vt:lpstr>Основні завдання ПР-служб у передкризовий період</vt:lpstr>
      <vt:lpstr>Кризова програма, що розробляється за участю служб ПР, передбачає певний перелік альтернативних заходів, які повинні здійснювати члени антикризової команди в усіх можливих кризових ситуаціях відповідно до особливостей реальної ситуації.</vt:lpstr>
      <vt:lpstr>Підготовка до ймовірних криз </vt:lpstr>
      <vt:lpstr>Презентация PowerPoint</vt:lpstr>
      <vt:lpstr>Презентация PowerPoint</vt:lpstr>
      <vt:lpstr>Презентация PowerPoint</vt:lpstr>
      <vt:lpstr>Діяльність ПР-служб в умовах кризи</vt:lpstr>
      <vt:lpstr>Презентация PowerPoint</vt:lpstr>
      <vt:lpstr>Завдяки ЗМІ криза може або згасати, або розгорятися.</vt:lpstr>
      <vt:lpstr>Можливі теми звернень у ЗМІ</vt:lpstr>
      <vt:lpstr>Презентация PowerPoint</vt:lpstr>
      <vt:lpstr>Типові помилки у здійсненні антикризових комунікацій </vt:lpstr>
      <vt:lpstr>Успішність кризових комунікацій визначається такими факторами:</vt:lpstr>
      <vt:lpstr>Завдання ПР-служб після кризи</vt:lpstr>
      <vt:lpstr>Завдання ПР-служб після кризи</vt:lpstr>
      <vt:lpstr>Найбільш складною з погляду PR-технології є боротьба з розповсюдженням чуток. Практично жодна криза без неї не обходиться. Тільки недалекоглядний керівник легковажно ставиться до різного роду побутових вигадок з приводу конфліктних ситуацій.</vt:lpstr>
      <vt:lpstr>Фахівець у галузі PR Уолтер Сен-Джон запропонував перелік заходів боротьби з чутками:</vt:lpstr>
      <vt:lpstr>Застосовуйте активні заходи боротьби з чутками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Serhii</dc:creator>
  <cp:lastModifiedBy>Serhii</cp:lastModifiedBy>
  <cp:revision>18</cp:revision>
  <dcterms:created xsi:type="dcterms:W3CDTF">2021-11-21T15:19:58Z</dcterms:created>
  <dcterms:modified xsi:type="dcterms:W3CDTF">2021-11-21T18:12:04Z</dcterms:modified>
</cp:coreProperties>
</file>