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A6EFF1-77F3-42AC-AB5C-189841EF0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887117"/>
            <a:ext cx="7766936" cy="1646302"/>
          </a:xfrm>
        </p:spPr>
        <p:txBody>
          <a:bodyPr/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в управлінні маркетинговою діяльністю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76BB8F-D1B6-4F6D-B8D8-BA46CE513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136433"/>
            <a:ext cx="7766936" cy="1905467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7 </a:t>
            </a:r>
          </a:p>
          <a:p>
            <a:pPr algn="just"/>
            <a:r>
              <a:rPr lang="uk-UA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Використання хмарних технологій в управлінні маркетинговою діяльністю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80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2D9549-212D-4F28-A6D2-9BC0307E1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0701"/>
            <a:ext cx="8596668" cy="5520662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Особливості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систем, переваги та недоліки.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системи, корисні функції.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АРІ і інтеграція із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системою.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Застосування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3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29DF75-10E1-43EF-BF4C-38076707C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98500"/>
            <a:ext cx="8596668" cy="5791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Особливості</a:t>
            </a:r>
            <a:r>
              <a:rPr lang="ru-RU" sz="3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CRM </a:t>
            </a:r>
            <a:r>
              <a:rPr lang="uk-UA" sz="3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систем, переваги та недоліки</a:t>
            </a:r>
          </a:p>
          <a:p>
            <a:pPr marL="0" indent="0">
              <a:spcBef>
                <a:spcPts val="0"/>
              </a:spcBef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системи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Relationship Management,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управління відносинами з клієнтами) призначені для оптимізації бізнес-процесів із взаємодії з потенційними та наявними клієнтами.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три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підходи, кожен з яких може бути реалізованим окремо від інших: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 — автоматизація споживчих бізнес-процесів, що допомагає персоналу з роботи з клієнтами виконувати свої функції.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Співробітницький — програма взаємодіє зі споживачами без участі персоналу з роботи з клієнтами.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 — аналіз інформації про споживачів із різноманітними цілями.</a:t>
            </a:r>
          </a:p>
        </p:txBody>
      </p:sp>
    </p:spTree>
    <p:extLst>
      <p:ext uri="{BB962C8B-B14F-4D97-AF65-F5344CB8AC3E}">
        <p14:creationId xmlns:p14="http://schemas.microsoft.com/office/powerpoint/2010/main" val="34045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A45926-1984-4280-A3E8-8E2D073BA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08000"/>
            <a:ext cx="10464800" cy="6083300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5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Можливості і види хмарних послуг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Office 365 –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безкоштовне рішення для організації електронної пошти, взаємодії і спільної роботи учасників навчання.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вирішуються наступні завдання: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організація електронної пошти в домені навчального закладу, доступної в будь-якому браузері, мобільному телефоні, або поштовому клієнті, що використовує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POP3;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онлайн розкладу уроків, що є доступним безпосередньо з пошти;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організація особистих та загальних файлових сховищ;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створення простору для спільної роботи тощо.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TechExpert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 наступний комплекс послуг: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аналіз існуючої ІТ-інфраструктури;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створення або налагодження ІТ-інфраструктури для рішення задач навчального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налаштування поштових сервісів;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настройка рівнів доступу;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міграція бази облікових записів із існуючої системи на нову і розробка системи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автоматичного створення нових облікових записів;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навчання користувачів і адміністраторів;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інструкції для користувача;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рекомендації для більш ефективної роботи з сервісами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Office 365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93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D2E281-B410-4A22-895E-1A9A9DF89F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25" y="2427189"/>
            <a:ext cx="8284171" cy="39147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912C69-8918-4B50-8A57-646193AF3AF6}"/>
              </a:ext>
            </a:extLst>
          </p:cNvPr>
          <p:cNvSpPr txBox="1"/>
          <p:nvPr/>
        </p:nvSpPr>
        <p:spPr>
          <a:xfrm>
            <a:off x="106925" y="165100"/>
            <a:ext cx="1094739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 схему впровадження своїх хмарних технології у систему навчання ЗНЗ, яка базується на взаємодії вчителів і учнів із використанням основних сервісів у хмарі, а саме, системи електронної пошти, календарів і контактів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Outlook Line;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Веб-додатків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архивів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SkyDrive;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обміну миттєвими повідомленнями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Lync Online;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мінісайтів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організації сумісної роботи</a:t>
            </a:r>
          </a:p>
        </p:txBody>
      </p:sp>
    </p:spTree>
    <p:extLst>
      <p:ext uri="{BB962C8B-B14F-4D97-AF65-F5344CB8AC3E}">
        <p14:creationId xmlns:p14="http://schemas.microsoft.com/office/powerpoint/2010/main" val="844267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110789-02E7-4ED6-9019-C036C59904B3}"/>
              </a:ext>
            </a:extLst>
          </p:cNvPr>
          <p:cNvSpPr txBox="1"/>
          <p:nvPr/>
        </p:nvSpPr>
        <p:spPr>
          <a:xfrm>
            <a:off x="1553434" y="276324"/>
            <a:ext cx="65999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Хмарна архітектура зберігання даних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6B6C8CB-B718-450F-8786-55B39E48BB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382" y="1143000"/>
            <a:ext cx="7947956" cy="346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1418C21-F165-4E9D-B842-F7C116A56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14" y="2006601"/>
            <a:ext cx="9718186" cy="19351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9FB9E0-6120-42B4-97C0-CF96CA527DEF}"/>
              </a:ext>
            </a:extLst>
          </p:cNvPr>
          <p:cNvSpPr txBox="1"/>
          <p:nvPr/>
        </p:nvSpPr>
        <p:spPr>
          <a:xfrm>
            <a:off x="2119557" y="850384"/>
            <a:ext cx="61087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 підсистему захисту БД</a:t>
            </a:r>
          </a:p>
        </p:txBody>
      </p:sp>
    </p:spTree>
    <p:extLst>
      <p:ext uri="{BB962C8B-B14F-4D97-AF65-F5344CB8AC3E}">
        <p14:creationId xmlns:p14="http://schemas.microsoft.com/office/powerpoint/2010/main" val="364135382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375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управлінні маркетинговою діяльністю</dc:title>
  <dc:creator>M Ivanov</dc:creator>
  <cp:lastModifiedBy>M Ivanov</cp:lastModifiedBy>
  <cp:revision>13</cp:revision>
  <dcterms:created xsi:type="dcterms:W3CDTF">2023-11-28T06:57:41Z</dcterms:created>
  <dcterms:modified xsi:type="dcterms:W3CDTF">2024-09-09T10:47:51Z</dcterms:modified>
</cp:coreProperties>
</file>