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643182"/>
            <a:ext cx="7910538" cy="1828800"/>
          </a:xfrm>
        </p:spPr>
        <p:txBody>
          <a:bodyPr/>
          <a:lstStyle/>
          <a:p>
            <a:pPr algn="ctr"/>
            <a:r>
              <a:rPr lang="uk-UA" dirty="0" smtClean="0"/>
              <a:t>МІЖНАРОДНЕ КОМУНІКАЦІЙНЕ ПРАВО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500571"/>
            <a:ext cx="7853386" cy="1643074"/>
          </a:xfrm>
        </p:spPr>
        <p:txBody>
          <a:bodyPr>
            <a:normAutofit/>
          </a:bodyPr>
          <a:lstStyle/>
          <a:p>
            <a:r>
              <a:rPr lang="uk-UA" sz="4800" dirty="0" smtClean="0"/>
              <a:t>Світові інформаційні системи</a:t>
            </a:r>
            <a:endParaRPr lang="ru-RU" sz="4800" dirty="0"/>
          </a:p>
        </p:txBody>
      </p:sp>
      <p:pic>
        <p:nvPicPr>
          <p:cNvPr id="4098" name="Picture 2" descr="Журналистика умерла. Новости пишут роботы и «райтеры» с Филиппин | АРГУМЕН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572528" cy="4429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опанування</a:t>
            </a:r>
            <a:r>
              <a:rPr lang="ru-RU" dirty="0" smtClean="0"/>
              <a:t> студентами </a:t>
            </a:r>
            <a:r>
              <a:rPr lang="ru-RU" dirty="0" err="1" smtClean="0"/>
              <a:t>спеціальності</a:t>
            </a:r>
            <a:r>
              <a:rPr lang="ru-RU" dirty="0" smtClean="0"/>
              <a:t> </a:t>
            </a:r>
            <a:r>
              <a:rPr lang="uk-UA" dirty="0" smtClean="0"/>
              <a:t>Журналістика </a:t>
            </a:r>
            <a:r>
              <a:rPr lang="ru-RU" dirty="0" err="1" smtClean="0"/>
              <a:t>теоретичними</a:t>
            </a:r>
            <a:r>
              <a:rPr lang="ru-RU" dirty="0" smtClean="0"/>
              <a:t> </a:t>
            </a:r>
            <a:r>
              <a:rPr lang="ru-RU" dirty="0" err="1" smtClean="0"/>
              <a:t>знаннями</a:t>
            </a:r>
            <a:r>
              <a:rPr lang="ru-RU" dirty="0" smtClean="0"/>
              <a:t> та </a:t>
            </a:r>
            <a:r>
              <a:rPr lang="ru-RU" dirty="0" err="1" smtClean="0"/>
              <a:t>практичними</a:t>
            </a:r>
            <a:r>
              <a:rPr lang="ru-RU" dirty="0" smtClean="0"/>
              <a:t> </a:t>
            </a:r>
            <a:r>
              <a:rPr lang="ru-RU" dirty="0" err="1" smtClean="0"/>
              <a:t>навичками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систем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 lnSpcReduction="10000"/>
          </a:bodyPr>
          <a:lstStyle/>
          <a:p>
            <a:pPr lvl="0"/>
            <a:r>
              <a:rPr lang="uk-UA" dirty="0" smtClean="0"/>
              <a:t>дати базове уявлення про комунікаційні системи країн-лідерів в умовах інформатизації та глобалізації; </a:t>
            </a:r>
            <a:endParaRPr lang="ru-RU" dirty="0" smtClean="0"/>
          </a:p>
          <a:p>
            <a:pPr lvl="0"/>
            <a:r>
              <a:rPr lang="uk-UA" dirty="0" smtClean="0"/>
              <a:t>розглянути основні віхи розвитку інформаційно-комунікаційних систем країн Заходу, Сходу, Америки, Азії та Африки від найдавніших часів до сьогодення;</a:t>
            </a:r>
            <a:endParaRPr lang="ru-RU" dirty="0" smtClean="0"/>
          </a:p>
          <a:p>
            <a:pPr lvl="0"/>
            <a:r>
              <a:rPr lang="uk-UA" dirty="0" smtClean="0"/>
              <a:t>проаналізувати специфіку, історію та сучасність світових шкіл </a:t>
            </a:r>
            <a:r>
              <a:rPr lang="uk-UA" dirty="0" err="1" smtClean="0"/>
              <a:t>комунікативістики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окреслити основні перспективи розвитку ЗМІ, виходячи з відомостей про їхню історію.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</TotalTime>
  <Words>82</Words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Обычная</vt:lpstr>
      <vt:lpstr>МІЖНАРОДНЕ КОМУНІКАЦІЙНЕ ПРАВО</vt:lpstr>
      <vt:lpstr>Мета :</vt:lpstr>
      <vt:lpstr>Завдання: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МІЖНАРОДНЕ КОМУНІКАЦІЙНЕ ПРАВО</dc:title>
  <dc:creator>Lenovo</dc:creator>
  <cp:lastModifiedBy>Lenovo</cp:lastModifiedBy>
  <cp:revision>3</cp:revision>
  <dcterms:created xsi:type="dcterms:W3CDTF">2020-10-12T18:25:49Z</dcterms:created>
  <dcterms:modified xsi:type="dcterms:W3CDTF">2021-10-08T07:34:38Z</dcterms:modified>
</cp:coreProperties>
</file>