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70" r:id="rId3"/>
    <p:sldId id="387" r:id="rId4"/>
    <p:sldId id="358" r:id="rId5"/>
    <p:sldId id="369" r:id="rId6"/>
    <p:sldId id="393" r:id="rId7"/>
    <p:sldId id="391" r:id="rId8"/>
    <p:sldId id="392" r:id="rId9"/>
    <p:sldId id="381" r:id="rId10"/>
    <p:sldId id="394" r:id="rId11"/>
    <p:sldId id="395" r:id="rId12"/>
    <p:sldId id="396" r:id="rId13"/>
    <p:sldId id="397" r:id="rId14"/>
    <p:sldId id="398" r:id="rId15"/>
    <p:sldId id="321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  <p:cmAuthor id="1" name="Dell Latitude E5580" initials="DLE" lastIdx="0" clrIdx="1">
    <p:extLst>
      <p:ext uri="{19B8F6BF-5375-455C-9EA6-DF929625EA0E}">
        <p15:presenceInfo xmlns:p15="http://schemas.microsoft.com/office/powerpoint/2012/main" userId="0581e5e707f38e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2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081" autoAdjust="0"/>
  </p:normalViewPr>
  <p:slideViewPr>
    <p:cSldViewPr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7D64D5-CBE5-4A88-9849-F3ED2453B887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7E8B309-3228-4C0E-BAD0-DD18DDE51033}">
      <dgm:prSet phldrT="[Текст]" custT="1"/>
      <dgm:spPr/>
      <dgm:t>
        <a:bodyPr/>
        <a:lstStyle/>
        <a:p>
          <a:r>
            <a:rPr lang="uk-UA" sz="2500" b="1" dirty="0" smtClean="0"/>
            <a:t>Об’єктивність і суб’єктивність</a:t>
          </a:r>
          <a:endParaRPr lang="uk-UA" sz="2500" b="1" dirty="0"/>
        </a:p>
      </dgm:t>
    </dgm:pt>
    <dgm:pt modelId="{5A8C342A-5A00-40BF-9BFA-4578718E6563}" type="parTrans" cxnId="{B21D7EB0-1BC9-473D-8D91-85D7D7CC6D3E}">
      <dgm:prSet/>
      <dgm:spPr/>
      <dgm:t>
        <a:bodyPr/>
        <a:lstStyle/>
        <a:p>
          <a:endParaRPr lang="uk-UA"/>
        </a:p>
      </dgm:t>
    </dgm:pt>
    <dgm:pt modelId="{6E36C62B-BC2C-4534-B72F-D2D815504E88}" type="sibTrans" cxnId="{B21D7EB0-1BC9-473D-8D91-85D7D7CC6D3E}">
      <dgm:prSet/>
      <dgm:spPr/>
      <dgm:t>
        <a:bodyPr/>
        <a:lstStyle/>
        <a:p>
          <a:endParaRPr lang="uk-UA"/>
        </a:p>
      </dgm:t>
    </dgm:pt>
    <dgm:pt modelId="{D7C5365F-13F6-4610-8B96-3C3EC7DAFB6F}">
      <dgm:prSet phldrT="[Текст]" custT="1"/>
      <dgm:spPr/>
      <dgm:t>
        <a:bodyPr/>
        <a:lstStyle/>
        <a:p>
          <a:r>
            <a:rPr lang="uk-UA" sz="2500" b="1" dirty="0" smtClean="0"/>
            <a:t>Динамічність</a:t>
          </a:r>
          <a:endParaRPr lang="uk-UA" sz="2500" b="1" dirty="0"/>
        </a:p>
      </dgm:t>
    </dgm:pt>
    <dgm:pt modelId="{9AF42BF0-06A4-4FEF-B452-B17E4B772E06}" type="parTrans" cxnId="{BF2A374E-9171-4258-983D-AC9209876EFA}">
      <dgm:prSet/>
      <dgm:spPr/>
      <dgm:t>
        <a:bodyPr/>
        <a:lstStyle/>
        <a:p>
          <a:endParaRPr lang="uk-UA"/>
        </a:p>
      </dgm:t>
    </dgm:pt>
    <dgm:pt modelId="{F3DD57E9-23A7-4113-943F-04892A40292B}" type="sibTrans" cxnId="{BF2A374E-9171-4258-983D-AC9209876EFA}">
      <dgm:prSet/>
      <dgm:spPr/>
      <dgm:t>
        <a:bodyPr/>
        <a:lstStyle/>
        <a:p>
          <a:endParaRPr lang="uk-UA"/>
        </a:p>
      </dgm:t>
    </dgm:pt>
    <dgm:pt modelId="{1345A7DF-A973-4B42-A922-DBD751258892}">
      <dgm:prSet phldrT="[Текст]" custT="1"/>
      <dgm:spPr/>
      <dgm:t>
        <a:bodyPr/>
        <a:lstStyle/>
        <a:p>
          <a:r>
            <a:rPr lang="uk-UA" sz="1800" dirty="0" smtClean="0"/>
            <a:t>у сучасному цифровому середовищі візуальна інформація швидко змінюється та оновлюється, що впливає на її аналіз та дослідження.</a:t>
          </a:r>
          <a:endParaRPr lang="uk-UA" sz="1800" dirty="0"/>
        </a:p>
      </dgm:t>
    </dgm:pt>
    <dgm:pt modelId="{044353D2-1D3F-4A11-85B0-45F4A9EE02E6}" type="parTrans" cxnId="{D257D5EB-F7B1-464A-8D83-96A174D562CB}">
      <dgm:prSet/>
      <dgm:spPr/>
      <dgm:t>
        <a:bodyPr/>
        <a:lstStyle/>
        <a:p>
          <a:endParaRPr lang="uk-UA"/>
        </a:p>
      </dgm:t>
    </dgm:pt>
    <dgm:pt modelId="{919DF021-7414-4A51-81C5-503B6876C1E0}" type="sibTrans" cxnId="{D257D5EB-F7B1-464A-8D83-96A174D562CB}">
      <dgm:prSet/>
      <dgm:spPr/>
      <dgm:t>
        <a:bodyPr/>
        <a:lstStyle/>
        <a:p>
          <a:endParaRPr lang="uk-UA"/>
        </a:p>
      </dgm:t>
    </dgm:pt>
    <dgm:pt modelId="{7577796C-20FB-4C50-969D-811C4E144B9A}">
      <dgm:prSet phldrT="[Текст]" custT="1"/>
      <dgm:spPr/>
      <dgm:t>
        <a:bodyPr/>
        <a:lstStyle/>
        <a:p>
          <a:r>
            <a:rPr lang="uk-UA" sz="1800" dirty="0" smtClean="0"/>
            <a:t>візуальні матеріали можуть бути як документальними, так і суб’єктивно інтерпретованими залежно від контексту та джерела.</a:t>
          </a:r>
          <a:endParaRPr lang="uk-UA" sz="1800" dirty="0"/>
        </a:p>
      </dgm:t>
    </dgm:pt>
    <dgm:pt modelId="{7C2F4C69-995F-48D8-A268-8C223327832D}" type="parTrans" cxnId="{4D1C605D-429C-4BC0-8F3A-192ABE0967D7}">
      <dgm:prSet/>
      <dgm:spPr/>
      <dgm:t>
        <a:bodyPr/>
        <a:lstStyle/>
        <a:p>
          <a:endParaRPr lang="uk-UA"/>
        </a:p>
      </dgm:t>
    </dgm:pt>
    <dgm:pt modelId="{6D83EBB6-EC98-4692-BCC3-F47D38F064D0}" type="sibTrans" cxnId="{4D1C605D-429C-4BC0-8F3A-192ABE0967D7}">
      <dgm:prSet/>
      <dgm:spPr/>
      <dgm:t>
        <a:bodyPr/>
        <a:lstStyle/>
        <a:p>
          <a:endParaRPr lang="uk-UA"/>
        </a:p>
      </dgm:t>
    </dgm:pt>
    <dgm:pt modelId="{0BD8676A-46F4-4E8A-8694-7C9F6B79F66E}">
      <dgm:prSet phldrT="[Текст]" custT="1"/>
      <dgm:spPr/>
      <dgm:t>
        <a:bodyPr/>
        <a:lstStyle/>
        <a:p>
          <a:r>
            <a:rPr lang="uk-UA" sz="1800" dirty="0" smtClean="0"/>
            <a:t>візуальні джерела передають значення через зображення, що дозволяє швидко сприймати інформацію.</a:t>
          </a:r>
          <a:endParaRPr lang="uk-UA" sz="1800" dirty="0"/>
        </a:p>
      </dgm:t>
    </dgm:pt>
    <dgm:pt modelId="{DDCBE421-1156-4E6D-B8F5-4894416FA563}" type="parTrans" cxnId="{73489F7D-473D-4F05-8763-313644CCEFB7}">
      <dgm:prSet/>
      <dgm:spPr/>
      <dgm:t>
        <a:bodyPr/>
        <a:lstStyle/>
        <a:p>
          <a:endParaRPr lang="uk-UA"/>
        </a:p>
      </dgm:t>
    </dgm:pt>
    <dgm:pt modelId="{A88C38A0-DB5D-4053-B7AD-75110616DE5C}" type="sibTrans" cxnId="{73489F7D-473D-4F05-8763-313644CCEFB7}">
      <dgm:prSet/>
      <dgm:spPr/>
      <dgm:t>
        <a:bodyPr/>
        <a:lstStyle/>
        <a:p>
          <a:endParaRPr lang="uk-UA"/>
        </a:p>
      </dgm:t>
    </dgm:pt>
    <dgm:pt modelId="{A29C441F-643A-4CDC-B4B8-5DFCADC8F8AC}">
      <dgm:prSet phldrT="[Текст]" custT="1"/>
      <dgm:spPr/>
      <dgm:t>
        <a:bodyPr/>
        <a:lstStyle/>
        <a:p>
          <a:r>
            <a:rPr lang="uk-UA" sz="2500" b="1" dirty="0" err="1" smtClean="0"/>
            <a:t>Іконічність</a:t>
          </a:r>
          <a:endParaRPr lang="uk-UA" sz="2500" b="1" dirty="0"/>
        </a:p>
      </dgm:t>
    </dgm:pt>
    <dgm:pt modelId="{AF33762A-84BB-4D75-8016-8A3946D2621B}" type="parTrans" cxnId="{AEC102E3-790C-4B36-985D-29034C59A851}">
      <dgm:prSet/>
      <dgm:spPr/>
      <dgm:t>
        <a:bodyPr/>
        <a:lstStyle/>
        <a:p>
          <a:endParaRPr lang="uk-UA"/>
        </a:p>
      </dgm:t>
    </dgm:pt>
    <dgm:pt modelId="{CD2AD9F3-0529-4FFA-84A8-18A16CEBB030}" type="sibTrans" cxnId="{AEC102E3-790C-4B36-985D-29034C59A851}">
      <dgm:prSet/>
      <dgm:spPr/>
      <dgm:t>
        <a:bodyPr/>
        <a:lstStyle/>
        <a:p>
          <a:endParaRPr lang="uk-UA"/>
        </a:p>
      </dgm:t>
    </dgm:pt>
    <dgm:pt modelId="{417FE907-50A2-4404-948D-88EEBE578107}">
      <dgm:prSet phldrT="[Текст]" custT="1"/>
      <dgm:spPr/>
      <dgm:t>
        <a:bodyPr/>
        <a:lstStyle/>
        <a:p>
          <a:r>
            <a:rPr lang="uk-UA" sz="2500" b="1" dirty="0" err="1" smtClean="0"/>
            <a:t>Контекстуальність</a:t>
          </a:r>
          <a:endParaRPr lang="uk-UA" sz="2500" b="1" dirty="0"/>
        </a:p>
      </dgm:t>
    </dgm:pt>
    <dgm:pt modelId="{BD6394BD-2BBF-41AF-8DAC-AA104678A22E}" type="parTrans" cxnId="{17BCB242-3A6E-4CA5-9392-1CA7916DBD2F}">
      <dgm:prSet/>
      <dgm:spPr/>
      <dgm:t>
        <a:bodyPr/>
        <a:lstStyle/>
        <a:p>
          <a:endParaRPr lang="uk-UA"/>
        </a:p>
      </dgm:t>
    </dgm:pt>
    <dgm:pt modelId="{CBE8B3E8-D3A3-451A-B1C8-EACBA880FD27}" type="sibTrans" cxnId="{17BCB242-3A6E-4CA5-9392-1CA7916DBD2F}">
      <dgm:prSet/>
      <dgm:spPr/>
      <dgm:t>
        <a:bodyPr/>
        <a:lstStyle/>
        <a:p>
          <a:endParaRPr lang="uk-UA"/>
        </a:p>
      </dgm:t>
    </dgm:pt>
    <dgm:pt modelId="{7693756B-B359-43F1-B21A-A114E56167E7}">
      <dgm:prSet phldrT="[Текст]" custT="1"/>
      <dgm:spPr/>
      <dgm:t>
        <a:bodyPr/>
        <a:lstStyle/>
        <a:p>
          <a:r>
            <a:rPr lang="uk-UA" sz="1800" dirty="0" smtClean="0"/>
            <a:t> у відеоматеріалах окрім зображення є звуковий супровід, що додає додатковий рівень аналізу.</a:t>
          </a:r>
          <a:endParaRPr lang="uk-UA" sz="1800" dirty="0"/>
        </a:p>
      </dgm:t>
    </dgm:pt>
    <dgm:pt modelId="{551AA562-0B21-4125-86F5-609533D5BAC9}" type="parTrans" cxnId="{14C2A0CF-94BF-4EE6-94D4-18CACEE634EA}">
      <dgm:prSet/>
      <dgm:spPr/>
      <dgm:t>
        <a:bodyPr/>
        <a:lstStyle/>
        <a:p>
          <a:endParaRPr lang="uk-UA"/>
        </a:p>
      </dgm:t>
    </dgm:pt>
    <dgm:pt modelId="{6BA81BA5-9370-4AD1-B8AE-046165344D13}" type="sibTrans" cxnId="{14C2A0CF-94BF-4EE6-94D4-18CACEE634EA}">
      <dgm:prSet/>
      <dgm:spPr/>
      <dgm:t>
        <a:bodyPr/>
        <a:lstStyle/>
        <a:p>
          <a:endParaRPr lang="uk-UA"/>
        </a:p>
      </dgm:t>
    </dgm:pt>
    <dgm:pt modelId="{D65BD14E-131E-4F90-A437-FDF36A3AD1E3}">
      <dgm:prSet phldrT="[Текст]" custT="1"/>
      <dgm:spPr/>
      <dgm:t>
        <a:bodyPr/>
        <a:lstStyle/>
        <a:p>
          <a:r>
            <a:rPr lang="uk-UA" sz="1800" dirty="0" smtClean="0"/>
            <a:t>розуміння візуальних матеріалів залежить від культурного, історичного та соціального контексту</a:t>
          </a:r>
          <a:endParaRPr lang="uk-UA" sz="1800" dirty="0"/>
        </a:p>
      </dgm:t>
    </dgm:pt>
    <dgm:pt modelId="{DE940AEC-DCF9-4136-B8B9-01022A2E8493}" type="parTrans" cxnId="{3AA93610-57E2-4BC9-8C0A-B79C0D9B82B7}">
      <dgm:prSet/>
      <dgm:spPr/>
      <dgm:t>
        <a:bodyPr/>
        <a:lstStyle/>
        <a:p>
          <a:endParaRPr lang="uk-UA"/>
        </a:p>
      </dgm:t>
    </dgm:pt>
    <dgm:pt modelId="{F3F9776E-5BB1-4CE6-BC6C-1309492541FC}" type="sibTrans" cxnId="{3AA93610-57E2-4BC9-8C0A-B79C0D9B82B7}">
      <dgm:prSet/>
      <dgm:spPr/>
      <dgm:t>
        <a:bodyPr/>
        <a:lstStyle/>
        <a:p>
          <a:endParaRPr lang="uk-UA"/>
        </a:p>
      </dgm:t>
    </dgm:pt>
    <dgm:pt modelId="{D3C06EB6-3755-475D-8B46-45C39F44ED38}">
      <dgm:prSet phldrT="[Текст]" custT="1"/>
      <dgm:spPr/>
      <dgm:t>
        <a:bodyPr/>
        <a:lstStyle/>
        <a:p>
          <a:r>
            <a:rPr lang="uk-UA" sz="2500" b="1" smtClean="0"/>
            <a:t>Мультисенсорність</a:t>
          </a:r>
          <a:endParaRPr lang="uk-UA" sz="2500" b="1" dirty="0"/>
        </a:p>
      </dgm:t>
    </dgm:pt>
    <dgm:pt modelId="{313ABCC1-BAA1-49A3-B3E0-EA1B18EB8B84}" type="parTrans" cxnId="{ED0A2F1A-3E5C-4A8C-A45B-86D30E3A55BD}">
      <dgm:prSet/>
      <dgm:spPr/>
      <dgm:t>
        <a:bodyPr/>
        <a:lstStyle/>
        <a:p>
          <a:endParaRPr lang="uk-UA"/>
        </a:p>
      </dgm:t>
    </dgm:pt>
    <dgm:pt modelId="{7F75AC9B-2AB1-4961-AAF9-8A87FE3768DF}" type="sibTrans" cxnId="{ED0A2F1A-3E5C-4A8C-A45B-86D30E3A55BD}">
      <dgm:prSet/>
      <dgm:spPr/>
      <dgm:t>
        <a:bodyPr/>
        <a:lstStyle/>
        <a:p>
          <a:endParaRPr lang="uk-UA"/>
        </a:p>
      </dgm:t>
    </dgm:pt>
    <dgm:pt modelId="{27508CF1-2197-4467-84D2-FA971F3CECF7}" type="pres">
      <dgm:prSet presAssocID="{B27D64D5-CBE5-4A88-9849-F3ED2453B887}" presName="Name0" presStyleCnt="0">
        <dgm:presLayoutVars>
          <dgm:dir/>
          <dgm:animLvl val="lvl"/>
          <dgm:resizeHandles val="exact"/>
        </dgm:presLayoutVars>
      </dgm:prSet>
      <dgm:spPr/>
    </dgm:pt>
    <dgm:pt modelId="{532532CD-C717-41FD-B811-4B819B4B68FD}" type="pres">
      <dgm:prSet presAssocID="{E7E8B309-3228-4C0E-BAD0-DD18DDE51033}" presName="linNode" presStyleCnt="0"/>
      <dgm:spPr/>
    </dgm:pt>
    <dgm:pt modelId="{D98D25FA-7319-4612-BF8A-9D87363F806D}" type="pres">
      <dgm:prSet presAssocID="{E7E8B309-3228-4C0E-BAD0-DD18DDE51033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257A30-FC88-484F-9747-36A4770045BE}" type="pres">
      <dgm:prSet presAssocID="{E7E8B309-3228-4C0E-BAD0-DD18DDE51033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3B79D4-D564-44CD-92DF-8B50D6CDBAB1}" type="pres">
      <dgm:prSet presAssocID="{6E36C62B-BC2C-4534-B72F-D2D815504E88}" presName="sp" presStyleCnt="0"/>
      <dgm:spPr/>
    </dgm:pt>
    <dgm:pt modelId="{2C0C9252-B5D9-4ACC-904B-28DFE4F536CC}" type="pres">
      <dgm:prSet presAssocID="{A29C441F-643A-4CDC-B4B8-5DFCADC8F8AC}" presName="linNode" presStyleCnt="0"/>
      <dgm:spPr/>
    </dgm:pt>
    <dgm:pt modelId="{71861613-B206-485E-9987-C990DBB2401F}" type="pres">
      <dgm:prSet presAssocID="{A29C441F-643A-4CDC-B4B8-5DFCADC8F8AC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F49A8DB-4DAA-47C0-9D66-27A6E2175D43}" type="pres">
      <dgm:prSet presAssocID="{A29C441F-643A-4CDC-B4B8-5DFCADC8F8AC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049CD53-541C-48CA-9A73-0A4434B84E0F}" type="pres">
      <dgm:prSet presAssocID="{CD2AD9F3-0529-4FFA-84A8-18A16CEBB030}" presName="sp" presStyleCnt="0"/>
      <dgm:spPr/>
    </dgm:pt>
    <dgm:pt modelId="{1DDA81D6-5E9B-4BB2-9F5D-48145F4417E2}" type="pres">
      <dgm:prSet presAssocID="{417FE907-50A2-4404-948D-88EEBE578107}" presName="linNode" presStyleCnt="0"/>
      <dgm:spPr/>
    </dgm:pt>
    <dgm:pt modelId="{0AABD274-899F-4E0B-9597-8A523812FBDB}" type="pres">
      <dgm:prSet presAssocID="{417FE907-50A2-4404-948D-88EEBE578107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10A93A-0B6D-47A0-B8DB-B7904DB43357}" type="pres">
      <dgm:prSet presAssocID="{417FE907-50A2-4404-948D-88EEBE578107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5914DC-D465-49FB-9F60-4204F4AE18E5}" type="pres">
      <dgm:prSet presAssocID="{CBE8B3E8-D3A3-451A-B1C8-EACBA880FD27}" presName="sp" presStyleCnt="0"/>
      <dgm:spPr/>
    </dgm:pt>
    <dgm:pt modelId="{CA84D288-90A8-4213-B7A9-9E823A58DF3C}" type="pres">
      <dgm:prSet presAssocID="{D3C06EB6-3755-475D-8B46-45C39F44ED38}" presName="linNode" presStyleCnt="0"/>
      <dgm:spPr/>
    </dgm:pt>
    <dgm:pt modelId="{36F8915C-166D-4D87-9B9B-019935536732}" type="pres">
      <dgm:prSet presAssocID="{D3C06EB6-3755-475D-8B46-45C39F44ED38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D0C26920-77BE-4E35-AD85-9B470CEC373A}" type="pres">
      <dgm:prSet presAssocID="{D3C06EB6-3755-475D-8B46-45C39F44ED38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40DE87-6089-42B8-A758-2A885BDE7A3A}" type="pres">
      <dgm:prSet presAssocID="{7F75AC9B-2AB1-4961-AAF9-8A87FE3768DF}" presName="sp" presStyleCnt="0"/>
      <dgm:spPr/>
    </dgm:pt>
    <dgm:pt modelId="{6175DFFD-326B-4641-95C6-3FD1437EB33D}" type="pres">
      <dgm:prSet presAssocID="{D7C5365F-13F6-4610-8B96-3C3EC7DAFB6F}" presName="linNode" presStyleCnt="0"/>
      <dgm:spPr/>
    </dgm:pt>
    <dgm:pt modelId="{2BF111B1-9415-455C-8DFA-EC78F6839237}" type="pres">
      <dgm:prSet presAssocID="{D7C5365F-13F6-4610-8B96-3C3EC7DAFB6F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0243CD-0F7E-4401-949A-B04DC653C59E}" type="pres">
      <dgm:prSet presAssocID="{D7C5365F-13F6-4610-8B96-3C3EC7DAFB6F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3489F7D-473D-4F05-8763-313644CCEFB7}" srcId="{A29C441F-643A-4CDC-B4B8-5DFCADC8F8AC}" destId="{0BD8676A-46F4-4E8A-8694-7C9F6B79F66E}" srcOrd="0" destOrd="0" parTransId="{DDCBE421-1156-4E6D-B8F5-4894416FA563}" sibTransId="{A88C38A0-DB5D-4053-B7AD-75110616DE5C}"/>
    <dgm:cxn modelId="{BAC37C7D-8B68-45E4-9F2B-E16180D45541}" type="presOf" srcId="{D65BD14E-131E-4F90-A437-FDF36A3AD1E3}" destId="{8010A93A-0B6D-47A0-B8DB-B7904DB43357}" srcOrd="0" destOrd="0" presId="urn:microsoft.com/office/officeart/2005/8/layout/vList5"/>
    <dgm:cxn modelId="{BF2A374E-9171-4258-983D-AC9209876EFA}" srcId="{B27D64D5-CBE5-4A88-9849-F3ED2453B887}" destId="{D7C5365F-13F6-4610-8B96-3C3EC7DAFB6F}" srcOrd="4" destOrd="0" parTransId="{9AF42BF0-06A4-4FEF-B452-B17E4B772E06}" sibTransId="{F3DD57E9-23A7-4113-943F-04892A40292B}"/>
    <dgm:cxn modelId="{118E674B-B1AA-4BB1-8100-962D20424C56}" type="presOf" srcId="{7693756B-B359-43F1-B21A-A114E56167E7}" destId="{D0C26920-77BE-4E35-AD85-9B470CEC373A}" srcOrd="0" destOrd="0" presId="urn:microsoft.com/office/officeart/2005/8/layout/vList5"/>
    <dgm:cxn modelId="{5047E24E-E227-45D8-9952-8967A9E03D55}" type="presOf" srcId="{417FE907-50A2-4404-948D-88EEBE578107}" destId="{0AABD274-899F-4E0B-9597-8A523812FBDB}" srcOrd="0" destOrd="0" presId="urn:microsoft.com/office/officeart/2005/8/layout/vList5"/>
    <dgm:cxn modelId="{37E472C2-E71A-4261-B47D-6BEABFB53B1F}" type="presOf" srcId="{D7C5365F-13F6-4610-8B96-3C3EC7DAFB6F}" destId="{2BF111B1-9415-455C-8DFA-EC78F6839237}" srcOrd="0" destOrd="0" presId="urn:microsoft.com/office/officeart/2005/8/layout/vList5"/>
    <dgm:cxn modelId="{79373BAD-59D7-47B5-B93E-9F065AC8DDD0}" type="presOf" srcId="{1345A7DF-A973-4B42-A922-DBD751258892}" destId="{1A0243CD-0F7E-4401-949A-B04DC653C59E}" srcOrd="0" destOrd="0" presId="urn:microsoft.com/office/officeart/2005/8/layout/vList5"/>
    <dgm:cxn modelId="{14C2A0CF-94BF-4EE6-94D4-18CACEE634EA}" srcId="{D3C06EB6-3755-475D-8B46-45C39F44ED38}" destId="{7693756B-B359-43F1-B21A-A114E56167E7}" srcOrd="0" destOrd="0" parTransId="{551AA562-0B21-4125-86F5-609533D5BAC9}" sibTransId="{6BA81BA5-9370-4AD1-B8AE-046165344D13}"/>
    <dgm:cxn modelId="{D4F3FFB2-DDF4-49CB-A976-B6E78B882708}" type="presOf" srcId="{A29C441F-643A-4CDC-B4B8-5DFCADC8F8AC}" destId="{71861613-B206-485E-9987-C990DBB2401F}" srcOrd="0" destOrd="0" presId="urn:microsoft.com/office/officeart/2005/8/layout/vList5"/>
    <dgm:cxn modelId="{B21D7EB0-1BC9-473D-8D91-85D7D7CC6D3E}" srcId="{B27D64D5-CBE5-4A88-9849-F3ED2453B887}" destId="{E7E8B309-3228-4C0E-BAD0-DD18DDE51033}" srcOrd="0" destOrd="0" parTransId="{5A8C342A-5A00-40BF-9BFA-4578718E6563}" sibTransId="{6E36C62B-BC2C-4534-B72F-D2D815504E88}"/>
    <dgm:cxn modelId="{3AA93610-57E2-4BC9-8C0A-B79C0D9B82B7}" srcId="{417FE907-50A2-4404-948D-88EEBE578107}" destId="{D65BD14E-131E-4F90-A437-FDF36A3AD1E3}" srcOrd="0" destOrd="0" parTransId="{DE940AEC-DCF9-4136-B8B9-01022A2E8493}" sibTransId="{F3F9776E-5BB1-4CE6-BC6C-1309492541FC}"/>
    <dgm:cxn modelId="{17BCB242-3A6E-4CA5-9392-1CA7916DBD2F}" srcId="{B27D64D5-CBE5-4A88-9849-F3ED2453B887}" destId="{417FE907-50A2-4404-948D-88EEBE578107}" srcOrd="2" destOrd="0" parTransId="{BD6394BD-2BBF-41AF-8DAC-AA104678A22E}" sibTransId="{CBE8B3E8-D3A3-451A-B1C8-EACBA880FD27}"/>
    <dgm:cxn modelId="{D257D5EB-F7B1-464A-8D83-96A174D562CB}" srcId="{D7C5365F-13F6-4610-8B96-3C3EC7DAFB6F}" destId="{1345A7DF-A973-4B42-A922-DBD751258892}" srcOrd="0" destOrd="0" parTransId="{044353D2-1D3F-4A11-85B0-45F4A9EE02E6}" sibTransId="{919DF021-7414-4A51-81C5-503B6876C1E0}"/>
    <dgm:cxn modelId="{4D1C605D-429C-4BC0-8F3A-192ABE0967D7}" srcId="{E7E8B309-3228-4C0E-BAD0-DD18DDE51033}" destId="{7577796C-20FB-4C50-969D-811C4E144B9A}" srcOrd="0" destOrd="0" parTransId="{7C2F4C69-995F-48D8-A268-8C223327832D}" sibTransId="{6D83EBB6-EC98-4692-BCC3-F47D38F064D0}"/>
    <dgm:cxn modelId="{AEC102E3-790C-4B36-985D-29034C59A851}" srcId="{B27D64D5-CBE5-4A88-9849-F3ED2453B887}" destId="{A29C441F-643A-4CDC-B4B8-5DFCADC8F8AC}" srcOrd="1" destOrd="0" parTransId="{AF33762A-84BB-4D75-8016-8A3946D2621B}" sibTransId="{CD2AD9F3-0529-4FFA-84A8-18A16CEBB030}"/>
    <dgm:cxn modelId="{E6525394-A396-46B7-AB36-57D8A4B63E61}" type="presOf" srcId="{D3C06EB6-3755-475D-8B46-45C39F44ED38}" destId="{36F8915C-166D-4D87-9B9B-019935536732}" srcOrd="0" destOrd="0" presId="urn:microsoft.com/office/officeart/2005/8/layout/vList5"/>
    <dgm:cxn modelId="{9B88EE15-C046-40AD-8C58-A2E56EFBD3B5}" type="presOf" srcId="{B27D64D5-CBE5-4A88-9849-F3ED2453B887}" destId="{27508CF1-2197-4467-84D2-FA971F3CECF7}" srcOrd="0" destOrd="0" presId="urn:microsoft.com/office/officeart/2005/8/layout/vList5"/>
    <dgm:cxn modelId="{B0358A9D-2072-4959-AAB4-61FEF9EF46B6}" type="presOf" srcId="{7577796C-20FB-4C50-969D-811C4E144B9A}" destId="{F9257A30-FC88-484F-9747-36A4770045BE}" srcOrd="0" destOrd="0" presId="urn:microsoft.com/office/officeart/2005/8/layout/vList5"/>
    <dgm:cxn modelId="{ED0A2F1A-3E5C-4A8C-A45B-86D30E3A55BD}" srcId="{B27D64D5-CBE5-4A88-9849-F3ED2453B887}" destId="{D3C06EB6-3755-475D-8B46-45C39F44ED38}" srcOrd="3" destOrd="0" parTransId="{313ABCC1-BAA1-49A3-B3E0-EA1B18EB8B84}" sibTransId="{7F75AC9B-2AB1-4961-AAF9-8A87FE3768DF}"/>
    <dgm:cxn modelId="{91829D83-E8D6-46DD-A306-8CDB19AE2727}" type="presOf" srcId="{0BD8676A-46F4-4E8A-8694-7C9F6B79F66E}" destId="{8F49A8DB-4DAA-47C0-9D66-27A6E2175D43}" srcOrd="0" destOrd="0" presId="urn:microsoft.com/office/officeart/2005/8/layout/vList5"/>
    <dgm:cxn modelId="{4163AC6C-C273-4C96-8A5A-3D44CA4B213F}" type="presOf" srcId="{E7E8B309-3228-4C0E-BAD0-DD18DDE51033}" destId="{D98D25FA-7319-4612-BF8A-9D87363F806D}" srcOrd="0" destOrd="0" presId="urn:microsoft.com/office/officeart/2005/8/layout/vList5"/>
    <dgm:cxn modelId="{86C2C3AC-D506-4CA5-90D0-F9A15149F4D7}" type="presParOf" srcId="{27508CF1-2197-4467-84D2-FA971F3CECF7}" destId="{532532CD-C717-41FD-B811-4B819B4B68FD}" srcOrd="0" destOrd="0" presId="urn:microsoft.com/office/officeart/2005/8/layout/vList5"/>
    <dgm:cxn modelId="{3105F4B5-9C2F-4A43-AB2E-2140B0733673}" type="presParOf" srcId="{532532CD-C717-41FD-B811-4B819B4B68FD}" destId="{D98D25FA-7319-4612-BF8A-9D87363F806D}" srcOrd="0" destOrd="0" presId="urn:microsoft.com/office/officeart/2005/8/layout/vList5"/>
    <dgm:cxn modelId="{20EC7358-D870-42BC-B0A0-93FB90376716}" type="presParOf" srcId="{532532CD-C717-41FD-B811-4B819B4B68FD}" destId="{F9257A30-FC88-484F-9747-36A4770045BE}" srcOrd="1" destOrd="0" presId="urn:microsoft.com/office/officeart/2005/8/layout/vList5"/>
    <dgm:cxn modelId="{F66E4D06-F113-461C-BB8E-86D871A9D3CB}" type="presParOf" srcId="{27508CF1-2197-4467-84D2-FA971F3CECF7}" destId="{713B79D4-D564-44CD-92DF-8B50D6CDBAB1}" srcOrd="1" destOrd="0" presId="urn:microsoft.com/office/officeart/2005/8/layout/vList5"/>
    <dgm:cxn modelId="{8435F557-F1EA-41E9-B068-46B08842B649}" type="presParOf" srcId="{27508CF1-2197-4467-84D2-FA971F3CECF7}" destId="{2C0C9252-B5D9-4ACC-904B-28DFE4F536CC}" srcOrd="2" destOrd="0" presId="urn:microsoft.com/office/officeart/2005/8/layout/vList5"/>
    <dgm:cxn modelId="{2922C011-5C58-49EA-8B36-AE3315E2F3F6}" type="presParOf" srcId="{2C0C9252-B5D9-4ACC-904B-28DFE4F536CC}" destId="{71861613-B206-485E-9987-C990DBB2401F}" srcOrd="0" destOrd="0" presId="urn:microsoft.com/office/officeart/2005/8/layout/vList5"/>
    <dgm:cxn modelId="{16641FE5-94AC-4302-A345-78D8138D3E48}" type="presParOf" srcId="{2C0C9252-B5D9-4ACC-904B-28DFE4F536CC}" destId="{8F49A8DB-4DAA-47C0-9D66-27A6E2175D43}" srcOrd="1" destOrd="0" presId="urn:microsoft.com/office/officeart/2005/8/layout/vList5"/>
    <dgm:cxn modelId="{A110DE79-D75E-405C-A7F0-6B952F746329}" type="presParOf" srcId="{27508CF1-2197-4467-84D2-FA971F3CECF7}" destId="{D049CD53-541C-48CA-9A73-0A4434B84E0F}" srcOrd="3" destOrd="0" presId="urn:microsoft.com/office/officeart/2005/8/layout/vList5"/>
    <dgm:cxn modelId="{8444D21A-60BD-4111-ACF4-017C8EC022D8}" type="presParOf" srcId="{27508CF1-2197-4467-84D2-FA971F3CECF7}" destId="{1DDA81D6-5E9B-4BB2-9F5D-48145F4417E2}" srcOrd="4" destOrd="0" presId="urn:microsoft.com/office/officeart/2005/8/layout/vList5"/>
    <dgm:cxn modelId="{B9C1A22F-9709-46FA-B0C6-A3972B84AF7F}" type="presParOf" srcId="{1DDA81D6-5E9B-4BB2-9F5D-48145F4417E2}" destId="{0AABD274-899F-4E0B-9597-8A523812FBDB}" srcOrd="0" destOrd="0" presId="urn:microsoft.com/office/officeart/2005/8/layout/vList5"/>
    <dgm:cxn modelId="{A61A457A-B3E0-48BF-A483-748F9D5C879E}" type="presParOf" srcId="{1DDA81D6-5E9B-4BB2-9F5D-48145F4417E2}" destId="{8010A93A-0B6D-47A0-B8DB-B7904DB43357}" srcOrd="1" destOrd="0" presId="urn:microsoft.com/office/officeart/2005/8/layout/vList5"/>
    <dgm:cxn modelId="{AD5FA779-AFD7-4C5A-94D1-21772B90DC68}" type="presParOf" srcId="{27508CF1-2197-4467-84D2-FA971F3CECF7}" destId="{F65914DC-D465-49FB-9F60-4204F4AE18E5}" srcOrd="5" destOrd="0" presId="urn:microsoft.com/office/officeart/2005/8/layout/vList5"/>
    <dgm:cxn modelId="{90C1E83E-7ACD-4A73-8646-04B3214B438D}" type="presParOf" srcId="{27508CF1-2197-4467-84D2-FA971F3CECF7}" destId="{CA84D288-90A8-4213-B7A9-9E823A58DF3C}" srcOrd="6" destOrd="0" presId="urn:microsoft.com/office/officeart/2005/8/layout/vList5"/>
    <dgm:cxn modelId="{90E3BACC-2546-444E-AD09-4AF3387D19BA}" type="presParOf" srcId="{CA84D288-90A8-4213-B7A9-9E823A58DF3C}" destId="{36F8915C-166D-4D87-9B9B-019935536732}" srcOrd="0" destOrd="0" presId="urn:microsoft.com/office/officeart/2005/8/layout/vList5"/>
    <dgm:cxn modelId="{45F7AA88-20B5-4FE1-B17D-A2134F76193C}" type="presParOf" srcId="{CA84D288-90A8-4213-B7A9-9E823A58DF3C}" destId="{D0C26920-77BE-4E35-AD85-9B470CEC373A}" srcOrd="1" destOrd="0" presId="urn:microsoft.com/office/officeart/2005/8/layout/vList5"/>
    <dgm:cxn modelId="{EDA6E01F-60E7-478E-BD38-0B56DFF2A079}" type="presParOf" srcId="{27508CF1-2197-4467-84D2-FA971F3CECF7}" destId="{6C40DE87-6089-42B8-A758-2A885BDE7A3A}" srcOrd="7" destOrd="0" presId="urn:microsoft.com/office/officeart/2005/8/layout/vList5"/>
    <dgm:cxn modelId="{989EEF3B-EDCB-49DE-B2E4-EDE8CF2BCB9A}" type="presParOf" srcId="{27508CF1-2197-4467-84D2-FA971F3CECF7}" destId="{6175DFFD-326B-4641-95C6-3FD1437EB33D}" srcOrd="8" destOrd="0" presId="urn:microsoft.com/office/officeart/2005/8/layout/vList5"/>
    <dgm:cxn modelId="{11B9CA94-F722-43A8-AD7B-177C5066F270}" type="presParOf" srcId="{6175DFFD-326B-4641-95C6-3FD1437EB33D}" destId="{2BF111B1-9415-455C-8DFA-EC78F6839237}" srcOrd="0" destOrd="0" presId="urn:microsoft.com/office/officeart/2005/8/layout/vList5"/>
    <dgm:cxn modelId="{965EE347-E84C-46F6-9E48-B3BD8FFD918F}" type="presParOf" srcId="{6175DFFD-326B-4641-95C6-3FD1437EB33D}" destId="{1A0243CD-0F7E-4401-949A-B04DC653C5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AE72B-27BE-4BF0-9866-9D9A0F959C0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AEFBC99-B27C-4D0D-AF36-E4717B6AC724}">
      <dgm:prSet phldrT="[Текст]" custT="1"/>
      <dgm:spPr/>
      <dgm:t>
        <a:bodyPr/>
        <a:lstStyle/>
        <a:p>
          <a:r>
            <a:rPr lang="uk-UA" sz="2000" b="1" dirty="0" smtClean="0"/>
            <a:t>техніка їх створення</a:t>
          </a:r>
          <a:endParaRPr lang="uk-UA" sz="2000" b="1" dirty="0"/>
        </a:p>
      </dgm:t>
    </dgm:pt>
    <dgm:pt modelId="{CB44EC9F-7508-4CAC-B626-FE51A7FFDA01}" type="parTrans" cxnId="{F16F5733-1C18-4DB8-A15C-11648A5EF747}">
      <dgm:prSet/>
      <dgm:spPr/>
      <dgm:t>
        <a:bodyPr/>
        <a:lstStyle/>
        <a:p>
          <a:endParaRPr lang="uk-UA"/>
        </a:p>
      </dgm:t>
    </dgm:pt>
    <dgm:pt modelId="{4CEAE106-9E3C-4199-8D67-C9B3F693D04D}" type="sibTrans" cxnId="{F16F5733-1C18-4DB8-A15C-11648A5EF747}">
      <dgm:prSet/>
      <dgm:spPr/>
      <dgm:t>
        <a:bodyPr/>
        <a:lstStyle/>
        <a:p>
          <a:endParaRPr lang="uk-UA"/>
        </a:p>
      </dgm:t>
    </dgm:pt>
    <dgm:pt modelId="{442E0BB8-1643-4EA2-969F-5600A4E7A7FD}">
      <dgm:prSet phldrT="[Текст]" custT="1"/>
      <dgm:spPr/>
      <dgm:t>
        <a:bodyPr/>
        <a:lstStyle/>
        <a:p>
          <a:r>
            <a:rPr lang="uk-UA" sz="2000" i="1" noProof="0" dirty="0" smtClean="0"/>
            <a:t>живопис і графіка, скульптура, кіно, класична фотографія</a:t>
          </a:r>
          <a:endParaRPr lang="uk-UA" sz="2000" i="1" noProof="0" dirty="0"/>
        </a:p>
      </dgm:t>
    </dgm:pt>
    <dgm:pt modelId="{5DE30EFE-6879-41E2-BE47-D09628BF0D6D}" type="parTrans" cxnId="{9D70316D-2312-4C6B-81FD-0C1AD603A360}">
      <dgm:prSet/>
      <dgm:spPr/>
      <dgm:t>
        <a:bodyPr/>
        <a:lstStyle/>
        <a:p>
          <a:endParaRPr lang="uk-UA"/>
        </a:p>
      </dgm:t>
    </dgm:pt>
    <dgm:pt modelId="{B8253769-3053-4C9B-9141-AD7F7F1AB935}" type="sibTrans" cxnId="{9D70316D-2312-4C6B-81FD-0C1AD603A360}">
      <dgm:prSet/>
      <dgm:spPr/>
      <dgm:t>
        <a:bodyPr/>
        <a:lstStyle/>
        <a:p>
          <a:endParaRPr lang="uk-UA"/>
        </a:p>
      </dgm:t>
    </dgm:pt>
    <dgm:pt modelId="{7EC7DDEF-623C-43B6-B7A9-9CABED953D77}">
      <dgm:prSet phldrT="[Текст]" custT="1"/>
      <dgm:spPr/>
      <dgm:t>
        <a:bodyPr/>
        <a:lstStyle/>
        <a:p>
          <a:r>
            <a:rPr lang="uk-UA" sz="2000" b="1" noProof="0" dirty="0" smtClean="0"/>
            <a:t>локалізація образу</a:t>
          </a:r>
          <a:endParaRPr lang="uk-UA" sz="2000" b="1" noProof="0" dirty="0"/>
        </a:p>
      </dgm:t>
    </dgm:pt>
    <dgm:pt modelId="{F0743973-2AAB-4F54-8313-3285281C777D}" type="parTrans" cxnId="{5D8782AA-291E-4CD3-9921-9D58F5D35A8C}">
      <dgm:prSet/>
      <dgm:spPr/>
      <dgm:t>
        <a:bodyPr/>
        <a:lstStyle/>
        <a:p>
          <a:endParaRPr lang="uk-UA"/>
        </a:p>
      </dgm:t>
    </dgm:pt>
    <dgm:pt modelId="{F27EB0AA-A9A0-4DE7-B26F-B2B99F6EB7C0}" type="sibTrans" cxnId="{5D8782AA-291E-4CD3-9921-9D58F5D35A8C}">
      <dgm:prSet/>
      <dgm:spPr/>
      <dgm:t>
        <a:bodyPr/>
        <a:lstStyle/>
        <a:p>
          <a:endParaRPr lang="uk-UA"/>
        </a:p>
      </dgm:t>
    </dgm:pt>
    <dgm:pt modelId="{FEA876BB-0C6E-447A-ACBB-561AE03ABCC3}">
      <dgm:prSet phldrT="[Текст]" custT="1"/>
      <dgm:spPr/>
      <dgm:t>
        <a:bodyPr/>
        <a:lstStyle/>
        <a:p>
          <a:r>
            <a:rPr lang="uk-UA" sz="2000" noProof="0" dirty="0" smtClean="0"/>
            <a:t>Місцем локалізації може виступати доступний </a:t>
          </a:r>
          <a:r>
            <a:rPr lang="uk-UA" sz="2000" b="1" i="1" noProof="0" dirty="0" smtClean="0"/>
            <a:t>медіапростір</a:t>
          </a:r>
          <a:endParaRPr lang="uk-UA" sz="2000" b="1" i="1" noProof="0" dirty="0"/>
        </a:p>
      </dgm:t>
    </dgm:pt>
    <dgm:pt modelId="{4A1CE54D-A1D5-4386-BB7F-CDF3F1D5607F}" type="parTrans" cxnId="{AC101F4F-B6DF-460F-B53F-0346E5703E03}">
      <dgm:prSet/>
      <dgm:spPr/>
      <dgm:t>
        <a:bodyPr/>
        <a:lstStyle/>
        <a:p>
          <a:endParaRPr lang="uk-UA"/>
        </a:p>
      </dgm:t>
    </dgm:pt>
    <dgm:pt modelId="{413E3A02-414F-4D28-B61C-AC05817BB7DA}" type="sibTrans" cxnId="{AC101F4F-B6DF-460F-B53F-0346E5703E03}">
      <dgm:prSet/>
      <dgm:spPr/>
      <dgm:t>
        <a:bodyPr/>
        <a:lstStyle/>
        <a:p>
          <a:endParaRPr lang="uk-UA"/>
        </a:p>
      </dgm:t>
    </dgm:pt>
    <dgm:pt modelId="{9590B9E4-1EE9-4192-97F9-34C33DDA7CAA}">
      <dgm:prSet phldrT="[Текст]" custT="1"/>
      <dgm:spPr/>
      <dgm:t>
        <a:bodyPr/>
        <a:lstStyle/>
        <a:p>
          <a:r>
            <a:rPr lang="uk-UA" sz="2000" b="1" dirty="0" smtClean="0"/>
            <a:t>функція, яку виконує образ</a:t>
          </a:r>
          <a:endParaRPr lang="uk-UA" sz="2000" b="1" dirty="0"/>
        </a:p>
      </dgm:t>
    </dgm:pt>
    <dgm:pt modelId="{F1386BF4-7327-4F52-8A55-B481AD22D0EE}" type="parTrans" cxnId="{7E3BE92C-99B7-44D6-9E74-E2D6661AB370}">
      <dgm:prSet/>
      <dgm:spPr/>
      <dgm:t>
        <a:bodyPr/>
        <a:lstStyle/>
        <a:p>
          <a:endParaRPr lang="uk-UA"/>
        </a:p>
      </dgm:t>
    </dgm:pt>
    <dgm:pt modelId="{294E7289-6190-4667-AE43-B4782AD69BE2}" type="sibTrans" cxnId="{7E3BE92C-99B7-44D6-9E74-E2D6661AB370}">
      <dgm:prSet/>
      <dgm:spPr/>
      <dgm:t>
        <a:bodyPr/>
        <a:lstStyle/>
        <a:p>
          <a:endParaRPr lang="uk-UA"/>
        </a:p>
      </dgm:t>
    </dgm:pt>
    <dgm:pt modelId="{2BB760CB-E438-4295-9818-23E6D33DCB3E}">
      <dgm:prSet phldrT="[Текст]"/>
      <dgm:spPr/>
      <dgm:t>
        <a:bodyPr/>
        <a:lstStyle/>
        <a:p>
          <a:r>
            <a:rPr lang="uk-UA" dirty="0" smtClean="0"/>
            <a:t>Одні образи реалізують </a:t>
          </a:r>
          <a:r>
            <a:rPr lang="uk-UA" b="1" i="1" dirty="0" smtClean="0"/>
            <a:t>художню функцію </a:t>
          </a:r>
          <a:r>
            <a:rPr lang="uk-UA" dirty="0" smtClean="0"/>
            <a:t>– експресивну і естетичну, </a:t>
          </a:r>
          <a:endParaRPr lang="uk-UA" dirty="0"/>
        </a:p>
      </dgm:t>
    </dgm:pt>
    <dgm:pt modelId="{21B0EE3C-61BC-4A62-8B50-A1D54FC8C06F}" type="parTrans" cxnId="{3679AA5B-F0D7-4BA2-9F84-6D762CB9D624}">
      <dgm:prSet/>
      <dgm:spPr/>
      <dgm:t>
        <a:bodyPr/>
        <a:lstStyle/>
        <a:p>
          <a:endParaRPr lang="uk-UA"/>
        </a:p>
      </dgm:t>
    </dgm:pt>
    <dgm:pt modelId="{5557D55E-7692-4B58-A394-07F2A9FD840E}" type="sibTrans" cxnId="{3679AA5B-F0D7-4BA2-9F84-6D762CB9D624}">
      <dgm:prSet/>
      <dgm:spPr/>
      <dgm:t>
        <a:bodyPr/>
        <a:lstStyle/>
        <a:p>
          <a:endParaRPr lang="uk-UA"/>
        </a:p>
      </dgm:t>
    </dgm:pt>
    <dgm:pt modelId="{14931A9F-10E0-4BE8-92FE-975DF9EDF81F}">
      <dgm:prSet phldrT="[Текст]"/>
      <dgm:spPr/>
      <dgm:t>
        <a:bodyPr/>
        <a:lstStyle/>
        <a:p>
          <a:r>
            <a:rPr lang="uk-UA" dirty="0" smtClean="0"/>
            <a:t>інші – </a:t>
          </a:r>
          <a:r>
            <a:rPr lang="uk-UA" b="1" i="1" dirty="0" smtClean="0"/>
            <a:t>функцію інформаційну чи документальну</a:t>
          </a:r>
          <a:r>
            <a:rPr lang="uk-UA" dirty="0" smtClean="0"/>
            <a:t>, </a:t>
          </a:r>
          <a:endParaRPr lang="uk-UA" dirty="0"/>
        </a:p>
      </dgm:t>
    </dgm:pt>
    <dgm:pt modelId="{E0CD2779-12A1-4E5A-9D97-BA3635BC6416}" type="parTrans" cxnId="{D2EC75A2-5AE4-484E-88B1-A0F6772DED40}">
      <dgm:prSet/>
      <dgm:spPr/>
      <dgm:t>
        <a:bodyPr/>
        <a:lstStyle/>
        <a:p>
          <a:endParaRPr lang="uk-UA"/>
        </a:p>
      </dgm:t>
    </dgm:pt>
    <dgm:pt modelId="{56B303D9-4272-4386-8146-18953DD8CF57}" type="sibTrans" cxnId="{D2EC75A2-5AE4-484E-88B1-A0F6772DED40}">
      <dgm:prSet/>
      <dgm:spPr/>
      <dgm:t>
        <a:bodyPr/>
        <a:lstStyle/>
        <a:p>
          <a:endParaRPr lang="uk-UA"/>
        </a:p>
      </dgm:t>
    </dgm:pt>
    <dgm:pt modelId="{C28E2C0B-42A4-477F-B5F7-5D5BE08232A7}">
      <dgm:prSet phldrT="[Текст]"/>
      <dgm:spPr/>
      <dgm:t>
        <a:bodyPr/>
        <a:lstStyle/>
        <a:p>
          <a:r>
            <a:rPr lang="uk-UA" dirty="0" smtClean="0"/>
            <a:t>треті – </a:t>
          </a:r>
          <a:r>
            <a:rPr lang="uk-UA" b="1" i="1" dirty="0" smtClean="0"/>
            <a:t>функції комерційні, рекламні, пропагандистські</a:t>
          </a:r>
          <a:r>
            <a:rPr lang="uk-UA" dirty="0" smtClean="0"/>
            <a:t>. </a:t>
          </a:r>
          <a:endParaRPr lang="uk-UA" dirty="0"/>
        </a:p>
      </dgm:t>
    </dgm:pt>
    <dgm:pt modelId="{BE3E7F26-17CA-4D6B-B9EF-3F2049F6CF96}" type="parTrans" cxnId="{A169F0E9-20AD-4796-85AA-A13320B51987}">
      <dgm:prSet/>
      <dgm:spPr/>
      <dgm:t>
        <a:bodyPr/>
        <a:lstStyle/>
        <a:p>
          <a:endParaRPr lang="uk-UA"/>
        </a:p>
      </dgm:t>
    </dgm:pt>
    <dgm:pt modelId="{12AA54AB-A73F-40E3-8C4B-215E56589DB2}" type="sibTrans" cxnId="{A169F0E9-20AD-4796-85AA-A13320B51987}">
      <dgm:prSet/>
      <dgm:spPr/>
      <dgm:t>
        <a:bodyPr/>
        <a:lstStyle/>
        <a:p>
          <a:endParaRPr lang="uk-UA"/>
        </a:p>
      </dgm:t>
    </dgm:pt>
    <dgm:pt modelId="{95B7BDA5-4806-4AB2-A28E-484C84138C27}">
      <dgm:prSet phldrT="[Текст]"/>
      <dgm:spPr/>
      <dgm:t>
        <a:bodyPr/>
        <a:lstStyle/>
        <a:p>
          <a:r>
            <a:rPr lang="uk-UA" dirty="0" smtClean="0"/>
            <a:t>Ці функції не виключають одна одну і </a:t>
          </a:r>
          <a:r>
            <a:rPr lang="uk-UA" b="1" i="1" dirty="0" smtClean="0"/>
            <a:t>можуть поєднуватись </a:t>
          </a:r>
          <a:r>
            <a:rPr lang="uk-UA" dirty="0" smtClean="0"/>
            <a:t>в різних комбінаціях.  </a:t>
          </a:r>
          <a:endParaRPr lang="uk-UA" dirty="0"/>
        </a:p>
      </dgm:t>
    </dgm:pt>
    <dgm:pt modelId="{C4B8DBEA-52CF-48F4-B6B7-D28E7B398604}" type="parTrans" cxnId="{FC653373-334A-44CD-9E99-B8A3DF50C77A}">
      <dgm:prSet/>
      <dgm:spPr/>
      <dgm:t>
        <a:bodyPr/>
        <a:lstStyle/>
        <a:p>
          <a:endParaRPr lang="uk-UA"/>
        </a:p>
      </dgm:t>
    </dgm:pt>
    <dgm:pt modelId="{E064D341-2DFC-45BE-94A5-A00F65B60EC0}" type="sibTrans" cxnId="{FC653373-334A-44CD-9E99-B8A3DF50C77A}">
      <dgm:prSet/>
      <dgm:spPr/>
      <dgm:t>
        <a:bodyPr/>
        <a:lstStyle/>
        <a:p>
          <a:endParaRPr lang="uk-UA"/>
        </a:p>
      </dgm:t>
    </dgm:pt>
    <dgm:pt modelId="{4CEE462B-0899-448A-8438-35132281BC0B}">
      <dgm:prSet phldrT="[Текст]" custT="1"/>
      <dgm:spPr/>
      <dgm:t>
        <a:bodyPr/>
        <a:lstStyle/>
        <a:p>
          <a:r>
            <a:rPr lang="uk-UA" sz="2000" i="1" noProof="0" dirty="0" smtClean="0"/>
            <a:t> електронний або цифровий образ, сценографія і спектакль. </a:t>
          </a:r>
          <a:endParaRPr lang="uk-UA" sz="2000" i="1" noProof="0" dirty="0"/>
        </a:p>
      </dgm:t>
    </dgm:pt>
    <dgm:pt modelId="{CA9122A4-463A-4398-A187-70DA373FC61D}" type="parTrans" cxnId="{53176E38-B7DC-4446-9BDB-2FCCAD154F8D}">
      <dgm:prSet/>
      <dgm:spPr/>
      <dgm:t>
        <a:bodyPr/>
        <a:lstStyle/>
        <a:p>
          <a:endParaRPr lang="uk-UA"/>
        </a:p>
      </dgm:t>
    </dgm:pt>
    <dgm:pt modelId="{F0B5426F-3027-44E9-902D-1ABDDEDC79DE}" type="sibTrans" cxnId="{53176E38-B7DC-4446-9BDB-2FCCAD154F8D}">
      <dgm:prSet/>
      <dgm:spPr/>
      <dgm:t>
        <a:bodyPr/>
        <a:lstStyle/>
        <a:p>
          <a:endParaRPr lang="uk-UA"/>
        </a:p>
      </dgm:t>
    </dgm:pt>
    <dgm:pt modelId="{7E347D88-9F32-4695-80F9-ED70F6995086}">
      <dgm:prSet phldrT="[Текст]" custT="1"/>
      <dgm:spPr/>
      <dgm:t>
        <a:bodyPr/>
        <a:lstStyle/>
        <a:p>
          <a:r>
            <a:rPr lang="uk-UA" sz="2000" noProof="0" dirty="0" smtClean="0"/>
            <a:t> </a:t>
          </a:r>
          <a:r>
            <a:rPr lang="uk-UA" sz="2000" b="1" i="1" noProof="0" dirty="0" smtClean="0"/>
            <a:t>публічний</a:t>
          </a:r>
          <a:r>
            <a:rPr lang="uk-UA" sz="2000" noProof="0" dirty="0" smtClean="0"/>
            <a:t> простір, </a:t>
          </a:r>
          <a:endParaRPr lang="uk-UA" sz="2000" noProof="0" dirty="0"/>
        </a:p>
      </dgm:t>
    </dgm:pt>
    <dgm:pt modelId="{C4149D66-DBBD-432B-BC47-71BA6CA81BA5}" type="parTrans" cxnId="{F3C21FF6-7EBA-45FC-96A8-580B1FB444FC}">
      <dgm:prSet/>
      <dgm:spPr/>
      <dgm:t>
        <a:bodyPr/>
        <a:lstStyle/>
        <a:p>
          <a:endParaRPr lang="uk-UA"/>
        </a:p>
      </dgm:t>
    </dgm:pt>
    <dgm:pt modelId="{6A000C6E-F70A-4ACC-A5AD-9155C3D1AE71}" type="sibTrans" cxnId="{F3C21FF6-7EBA-45FC-96A8-580B1FB444FC}">
      <dgm:prSet/>
      <dgm:spPr/>
      <dgm:t>
        <a:bodyPr/>
        <a:lstStyle/>
        <a:p>
          <a:endParaRPr lang="uk-UA"/>
        </a:p>
      </dgm:t>
    </dgm:pt>
    <dgm:pt modelId="{2A2D8A8F-DCD4-4DBE-9680-46AF93C6EA37}">
      <dgm:prSet phldrT="[Текст]" custT="1"/>
      <dgm:spPr/>
      <dgm:t>
        <a:bodyPr/>
        <a:lstStyle/>
        <a:p>
          <a:r>
            <a:rPr lang="uk-UA" sz="2000" b="1" i="1" noProof="0" dirty="0" smtClean="0"/>
            <a:t>приватний</a:t>
          </a:r>
          <a:r>
            <a:rPr lang="uk-UA" sz="2000" noProof="0" dirty="0" smtClean="0"/>
            <a:t> простір. </a:t>
          </a:r>
          <a:endParaRPr lang="uk-UA" sz="2000" noProof="0" dirty="0"/>
        </a:p>
      </dgm:t>
    </dgm:pt>
    <dgm:pt modelId="{0D995E4B-F719-4A15-8382-D48CF8AA7EEF}" type="parTrans" cxnId="{10E6FEA5-15E5-4A07-AB5F-3746F04EA66B}">
      <dgm:prSet/>
      <dgm:spPr/>
      <dgm:t>
        <a:bodyPr/>
        <a:lstStyle/>
        <a:p>
          <a:endParaRPr lang="uk-UA"/>
        </a:p>
      </dgm:t>
    </dgm:pt>
    <dgm:pt modelId="{DF67A827-D6B8-4F8A-B648-7BCF0F7E0329}" type="sibTrans" cxnId="{10E6FEA5-15E5-4A07-AB5F-3746F04EA66B}">
      <dgm:prSet/>
      <dgm:spPr/>
      <dgm:t>
        <a:bodyPr/>
        <a:lstStyle/>
        <a:p>
          <a:endParaRPr lang="uk-UA"/>
        </a:p>
      </dgm:t>
    </dgm:pt>
    <dgm:pt modelId="{CDCF508A-F9C3-47AC-928F-B41694E72D45}" type="pres">
      <dgm:prSet presAssocID="{EA4AE72B-27BE-4BF0-9866-9D9A0F959C07}" presName="Name0" presStyleCnt="0">
        <dgm:presLayoutVars>
          <dgm:dir/>
          <dgm:animLvl val="lvl"/>
          <dgm:resizeHandles val="exact"/>
        </dgm:presLayoutVars>
      </dgm:prSet>
      <dgm:spPr/>
    </dgm:pt>
    <dgm:pt modelId="{517992FB-2832-4B4A-8110-BDF2782F164E}" type="pres">
      <dgm:prSet presAssocID="{CAEFBC99-B27C-4D0D-AF36-E4717B6AC724}" presName="composite" presStyleCnt="0"/>
      <dgm:spPr/>
    </dgm:pt>
    <dgm:pt modelId="{F0AE3316-F909-4E6E-B75D-F3963C56EE22}" type="pres">
      <dgm:prSet presAssocID="{CAEFBC99-B27C-4D0D-AF36-E4717B6AC72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7BCCB30-14C7-4097-8D59-BFF956660423}" type="pres">
      <dgm:prSet presAssocID="{CAEFBC99-B27C-4D0D-AF36-E4717B6AC724}" presName="desTx" presStyleLbl="alignAccFollowNode1" presStyleIdx="0" presStyleCnt="3" custLinFactNeighborX="-103" custLinFactNeighborY="-13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30AC7C-A0E3-43DF-BDA0-1D4249567257}" type="pres">
      <dgm:prSet presAssocID="{4CEAE106-9E3C-4199-8D67-C9B3F693D04D}" presName="space" presStyleCnt="0"/>
      <dgm:spPr/>
    </dgm:pt>
    <dgm:pt modelId="{3CB3663E-7800-43CC-9EA0-B628C95E0FE3}" type="pres">
      <dgm:prSet presAssocID="{7EC7DDEF-623C-43B6-B7A9-9CABED953D77}" presName="composite" presStyleCnt="0"/>
      <dgm:spPr/>
    </dgm:pt>
    <dgm:pt modelId="{2D8273CE-4C79-4EEA-B0A9-24D7C0E659EB}" type="pres">
      <dgm:prSet presAssocID="{7EC7DDEF-623C-43B6-B7A9-9CABED953D7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71924A4-98AE-4033-98CA-75C35477ABAE}" type="pres">
      <dgm:prSet presAssocID="{7EC7DDEF-623C-43B6-B7A9-9CABED953D7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69C6D9-0CA1-4BB4-8824-F159FF454853}" type="pres">
      <dgm:prSet presAssocID="{F27EB0AA-A9A0-4DE7-B26F-B2B99F6EB7C0}" presName="space" presStyleCnt="0"/>
      <dgm:spPr/>
    </dgm:pt>
    <dgm:pt modelId="{B5A5A013-49FA-43C0-BB81-91459727B4BB}" type="pres">
      <dgm:prSet presAssocID="{9590B9E4-1EE9-4192-97F9-34C33DDA7CAA}" presName="composite" presStyleCnt="0"/>
      <dgm:spPr/>
    </dgm:pt>
    <dgm:pt modelId="{46A846AC-E52F-4269-8C46-0E193705C74F}" type="pres">
      <dgm:prSet presAssocID="{9590B9E4-1EE9-4192-97F9-34C33DDA7CA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CAD2AB-8162-43EB-9A75-D5DD2124C557}" type="pres">
      <dgm:prSet presAssocID="{9590B9E4-1EE9-4192-97F9-34C33DDA7CAA}" presName="desTx" presStyleLbl="alignAccFollowNode1" presStyleIdx="2" presStyleCnt="3" custLinFactNeighborX="-553" custLinFactNeighborY="-21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5821856C-5C40-449E-B4B1-EDC972C50F18}" type="presOf" srcId="{95B7BDA5-4806-4AB2-A28E-484C84138C27}" destId="{39CAD2AB-8162-43EB-9A75-D5DD2124C557}" srcOrd="0" destOrd="3" presId="urn:microsoft.com/office/officeart/2005/8/layout/hList1"/>
    <dgm:cxn modelId="{A169F0E9-20AD-4796-85AA-A13320B51987}" srcId="{9590B9E4-1EE9-4192-97F9-34C33DDA7CAA}" destId="{C28E2C0B-42A4-477F-B5F7-5D5BE08232A7}" srcOrd="2" destOrd="0" parTransId="{BE3E7F26-17CA-4D6B-B9EF-3F2049F6CF96}" sibTransId="{12AA54AB-A73F-40E3-8C4B-215E56589DB2}"/>
    <dgm:cxn modelId="{F3C21FF6-7EBA-45FC-96A8-580B1FB444FC}" srcId="{7EC7DDEF-623C-43B6-B7A9-9CABED953D77}" destId="{7E347D88-9F32-4695-80F9-ED70F6995086}" srcOrd="1" destOrd="0" parTransId="{C4149D66-DBBD-432B-BC47-71BA6CA81BA5}" sibTransId="{6A000C6E-F70A-4ACC-A5AD-9155C3D1AE71}"/>
    <dgm:cxn modelId="{5D8782AA-291E-4CD3-9921-9D58F5D35A8C}" srcId="{EA4AE72B-27BE-4BF0-9866-9D9A0F959C07}" destId="{7EC7DDEF-623C-43B6-B7A9-9CABED953D77}" srcOrd="1" destOrd="0" parTransId="{F0743973-2AAB-4F54-8313-3285281C777D}" sibTransId="{F27EB0AA-A9A0-4DE7-B26F-B2B99F6EB7C0}"/>
    <dgm:cxn modelId="{D2EC75A2-5AE4-484E-88B1-A0F6772DED40}" srcId="{9590B9E4-1EE9-4192-97F9-34C33DDA7CAA}" destId="{14931A9F-10E0-4BE8-92FE-975DF9EDF81F}" srcOrd="1" destOrd="0" parTransId="{E0CD2779-12A1-4E5A-9D97-BA3635BC6416}" sibTransId="{56B303D9-4272-4386-8146-18953DD8CF57}"/>
    <dgm:cxn modelId="{7E3BE92C-99B7-44D6-9E74-E2D6661AB370}" srcId="{EA4AE72B-27BE-4BF0-9866-9D9A0F959C07}" destId="{9590B9E4-1EE9-4192-97F9-34C33DDA7CAA}" srcOrd="2" destOrd="0" parTransId="{F1386BF4-7327-4F52-8A55-B481AD22D0EE}" sibTransId="{294E7289-6190-4667-AE43-B4782AD69BE2}"/>
    <dgm:cxn modelId="{6E34C9B6-B952-413F-AD01-39C99AEF65F1}" type="presOf" srcId="{442E0BB8-1643-4EA2-969F-5600A4E7A7FD}" destId="{47BCCB30-14C7-4097-8D59-BFF956660423}" srcOrd="0" destOrd="0" presId="urn:microsoft.com/office/officeart/2005/8/layout/hList1"/>
    <dgm:cxn modelId="{D65BBF70-04B7-4961-BEDC-65A186A58DA0}" type="presOf" srcId="{2BB760CB-E438-4295-9818-23E6D33DCB3E}" destId="{39CAD2AB-8162-43EB-9A75-D5DD2124C557}" srcOrd="0" destOrd="0" presId="urn:microsoft.com/office/officeart/2005/8/layout/hList1"/>
    <dgm:cxn modelId="{9AE00135-E290-4393-889A-C197435875DE}" type="presOf" srcId="{7E347D88-9F32-4695-80F9-ED70F6995086}" destId="{A71924A4-98AE-4033-98CA-75C35477ABAE}" srcOrd="0" destOrd="1" presId="urn:microsoft.com/office/officeart/2005/8/layout/hList1"/>
    <dgm:cxn modelId="{3679AA5B-F0D7-4BA2-9F84-6D762CB9D624}" srcId="{9590B9E4-1EE9-4192-97F9-34C33DDA7CAA}" destId="{2BB760CB-E438-4295-9818-23E6D33DCB3E}" srcOrd="0" destOrd="0" parTransId="{21B0EE3C-61BC-4A62-8B50-A1D54FC8C06F}" sibTransId="{5557D55E-7692-4B58-A394-07F2A9FD840E}"/>
    <dgm:cxn modelId="{10E6FEA5-15E5-4A07-AB5F-3746F04EA66B}" srcId="{7EC7DDEF-623C-43B6-B7A9-9CABED953D77}" destId="{2A2D8A8F-DCD4-4DBE-9680-46AF93C6EA37}" srcOrd="2" destOrd="0" parTransId="{0D995E4B-F719-4A15-8382-D48CF8AA7EEF}" sibTransId="{DF67A827-D6B8-4F8A-B648-7BCF0F7E0329}"/>
    <dgm:cxn modelId="{91520684-B122-499F-A201-47DB8D6B71A2}" type="presOf" srcId="{14931A9F-10E0-4BE8-92FE-975DF9EDF81F}" destId="{39CAD2AB-8162-43EB-9A75-D5DD2124C557}" srcOrd="0" destOrd="1" presId="urn:microsoft.com/office/officeart/2005/8/layout/hList1"/>
    <dgm:cxn modelId="{9D70316D-2312-4C6B-81FD-0C1AD603A360}" srcId="{CAEFBC99-B27C-4D0D-AF36-E4717B6AC724}" destId="{442E0BB8-1643-4EA2-969F-5600A4E7A7FD}" srcOrd="0" destOrd="0" parTransId="{5DE30EFE-6879-41E2-BE47-D09628BF0D6D}" sibTransId="{B8253769-3053-4C9B-9141-AD7F7F1AB935}"/>
    <dgm:cxn modelId="{6E97A039-3873-4F6E-BDAC-8DA48C45473E}" type="presOf" srcId="{C28E2C0B-42A4-477F-B5F7-5D5BE08232A7}" destId="{39CAD2AB-8162-43EB-9A75-D5DD2124C557}" srcOrd="0" destOrd="2" presId="urn:microsoft.com/office/officeart/2005/8/layout/hList1"/>
    <dgm:cxn modelId="{C175A22F-FC18-4676-90CF-75E37582CABF}" type="presOf" srcId="{FEA876BB-0C6E-447A-ACBB-561AE03ABCC3}" destId="{A71924A4-98AE-4033-98CA-75C35477ABAE}" srcOrd="0" destOrd="0" presId="urn:microsoft.com/office/officeart/2005/8/layout/hList1"/>
    <dgm:cxn modelId="{F16F5733-1C18-4DB8-A15C-11648A5EF747}" srcId="{EA4AE72B-27BE-4BF0-9866-9D9A0F959C07}" destId="{CAEFBC99-B27C-4D0D-AF36-E4717B6AC724}" srcOrd="0" destOrd="0" parTransId="{CB44EC9F-7508-4CAC-B626-FE51A7FFDA01}" sibTransId="{4CEAE106-9E3C-4199-8D67-C9B3F693D04D}"/>
    <dgm:cxn modelId="{7B89CBE3-DD76-438F-9538-9FF83048EA13}" type="presOf" srcId="{9590B9E4-1EE9-4192-97F9-34C33DDA7CAA}" destId="{46A846AC-E52F-4269-8C46-0E193705C74F}" srcOrd="0" destOrd="0" presId="urn:microsoft.com/office/officeart/2005/8/layout/hList1"/>
    <dgm:cxn modelId="{765B3016-024B-4F1C-BA32-D57907D22698}" type="presOf" srcId="{7EC7DDEF-623C-43B6-B7A9-9CABED953D77}" destId="{2D8273CE-4C79-4EEA-B0A9-24D7C0E659EB}" srcOrd="0" destOrd="0" presId="urn:microsoft.com/office/officeart/2005/8/layout/hList1"/>
    <dgm:cxn modelId="{CE540293-0250-4F3C-89A1-89A834674FA8}" type="presOf" srcId="{2A2D8A8F-DCD4-4DBE-9680-46AF93C6EA37}" destId="{A71924A4-98AE-4033-98CA-75C35477ABAE}" srcOrd="0" destOrd="2" presId="urn:microsoft.com/office/officeart/2005/8/layout/hList1"/>
    <dgm:cxn modelId="{FC653373-334A-44CD-9E99-B8A3DF50C77A}" srcId="{9590B9E4-1EE9-4192-97F9-34C33DDA7CAA}" destId="{95B7BDA5-4806-4AB2-A28E-484C84138C27}" srcOrd="3" destOrd="0" parTransId="{C4B8DBEA-52CF-48F4-B6B7-D28E7B398604}" sibTransId="{E064D341-2DFC-45BE-94A5-A00F65B60EC0}"/>
    <dgm:cxn modelId="{16992310-15F2-49AD-B3BD-BFCEB9603838}" type="presOf" srcId="{CAEFBC99-B27C-4D0D-AF36-E4717B6AC724}" destId="{F0AE3316-F909-4E6E-B75D-F3963C56EE22}" srcOrd="0" destOrd="0" presId="urn:microsoft.com/office/officeart/2005/8/layout/hList1"/>
    <dgm:cxn modelId="{53176E38-B7DC-4446-9BDB-2FCCAD154F8D}" srcId="{CAEFBC99-B27C-4D0D-AF36-E4717B6AC724}" destId="{4CEE462B-0899-448A-8438-35132281BC0B}" srcOrd="1" destOrd="0" parTransId="{CA9122A4-463A-4398-A187-70DA373FC61D}" sibTransId="{F0B5426F-3027-44E9-902D-1ABDDEDC79DE}"/>
    <dgm:cxn modelId="{AC101F4F-B6DF-460F-B53F-0346E5703E03}" srcId="{7EC7DDEF-623C-43B6-B7A9-9CABED953D77}" destId="{FEA876BB-0C6E-447A-ACBB-561AE03ABCC3}" srcOrd="0" destOrd="0" parTransId="{4A1CE54D-A1D5-4386-BB7F-CDF3F1D5607F}" sibTransId="{413E3A02-414F-4D28-B61C-AC05817BB7DA}"/>
    <dgm:cxn modelId="{D16FBF3A-3E1D-4D47-B171-7AB2F6094092}" type="presOf" srcId="{EA4AE72B-27BE-4BF0-9866-9D9A0F959C07}" destId="{CDCF508A-F9C3-47AC-928F-B41694E72D45}" srcOrd="0" destOrd="0" presId="urn:microsoft.com/office/officeart/2005/8/layout/hList1"/>
    <dgm:cxn modelId="{4B52E82F-91B7-40B6-974A-0594A3D9BCB0}" type="presOf" srcId="{4CEE462B-0899-448A-8438-35132281BC0B}" destId="{47BCCB30-14C7-4097-8D59-BFF956660423}" srcOrd="0" destOrd="1" presId="urn:microsoft.com/office/officeart/2005/8/layout/hList1"/>
    <dgm:cxn modelId="{E09CE59E-1F9D-4DE8-BEBE-9005787B2207}" type="presParOf" srcId="{CDCF508A-F9C3-47AC-928F-B41694E72D45}" destId="{517992FB-2832-4B4A-8110-BDF2782F164E}" srcOrd="0" destOrd="0" presId="urn:microsoft.com/office/officeart/2005/8/layout/hList1"/>
    <dgm:cxn modelId="{2BA2985C-0E90-4F5C-85C5-A963D88DB85E}" type="presParOf" srcId="{517992FB-2832-4B4A-8110-BDF2782F164E}" destId="{F0AE3316-F909-4E6E-B75D-F3963C56EE22}" srcOrd="0" destOrd="0" presId="urn:microsoft.com/office/officeart/2005/8/layout/hList1"/>
    <dgm:cxn modelId="{A19D3DA1-95B5-4184-817C-717BB1869236}" type="presParOf" srcId="{517992FB-2832-4B4A-8110-BDF2782F164E}" destId="{47BCCB30-14C7-4097-8D59-BFF956660423}" srcOrd="1" destOrd="0" presId="urn:microsoft.com/office/officeart/2005/8/layout/hList1"/>
    <dgm:cxn modelId="{3722B15B-ABE1-432C-BDAE-442CEF7CB4D7}" type="presParOf" srcId="{CDCF508A-F9C3-47AC-928F-B41694E72D45}" destId="{CB30AC7C-A0E3-43DF-BDA0-1D4249567257}" srcOrd="1" destOrd="0" presId="urn:microsoft.com/office/officeart/2005/8/layout/hList1"/>
    <dgm:cxn modelId="{5AD32593-A4E4-4528-A465-785ADD013EE4}" type="presParOf" srcId="{CDCF508A-F9C3-47AC-928F-B41694E72D45}" destId="{3CB3663E-7800-43CC-9EA0-B628C95E0FE3}" srcOrd="2" destOrd="0" presId="urn:microsoft.com/office/officeart/2005/8/layout/hList1"/>
    <dgm:cxn modelId="{AEF35D34-1F52-4D49-BE26-4E7D04744A35}" type="presParOf" srcId="{3CB3663E-7800-43CC-9EA0-B628C95E0FE3}" destId="{2D8273CE-4C79-4EEA-B0A9-24D7C0E659EB}" srcOrd="0" destOrd="0" presId="urn:microsoft.com/office/officeart/2005/8/layout/hList1"/>
    <dgm:cxn modelId="{40442778-714F-4866-90B2-B488BEC081D2}" type="presParOf" srcId="{3CB3663E-7800-43CC-9EA0-B628C95E0FE3}" destId="{A71924A4-98AE-4033-98CA-75C35477ABAE}" srcOrd="1" destOrd="0" presId="urn:microsoft.com/office/officeart/2005/8/layout/hList1"/>
    <dgm:cxn modelId="{7AB83F91-F577-4978-82DF-4508AF4FF76A}" type="presParOf" srcId="{CDCF508A-F9C3-47AC-928F-B41694E72D45}" destId="{3B69C6D9-0CA1-4BB4-8824-F159FF454853}" srcOrd="3" destOrd="0" presId="urn:microsoft.com/office/officeart/2005/8/layout/hList1"/>
    <dgm:cxn modelId="{14A40A3B-CC03-4825-8961-FCE54D7EF287}" type="presParOf" srcId="{CDCF508A-F9C3-47AC-928F-B41694E72D45}" destId="{B5A5A013-49FA-43C0-BB81-91459727B4BB}" srcOrd="4" destOrd="0" presId="urn:microsoft.com/office/officeart/2005/8/layout/hList1"/>
    <dgm:cxn modelId="{34DFCA01-C2FC-41DD-99C5-F382CDD68208}" type="presParOf" srcId="{B5A5A013-49FA-43C0-BB81-91459727B4BB}" destId="{46A846AC-E52F-4269-8C46-0E193705C74F}" srcOrd="0" destOrd="0" presId="urn:microsoft.com/office/officeart/2005/8/layout/hList1"/>
    <dgm:cxn modelId="{7C7BD797-AFDD-43DB-BA0A-5A1920394FAD}" type="presParOf" srcId="{B5A5A013-49FA-43C0-BB81-91459727B4BB}" destId="{39CAD2AB-8162-43EB-9A75-D5DD2124C5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AE72B-27BE-4BF0-9866-9D9A0F959C0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CAEFBC99-B27C-4D0D-AF36-E4717B6AC724}">
      <dgm:prSet phldrT="[Текст]" custT="1"/>
      <dgm:spPr/>
      <dgm:t>
        <a:bodyPr/>
        <a:lstStyle/>
        <a:p>
          <a:r>
            <a:rPr lang="uk-UA" sz="2100" dirty="0" smtClean="0"/>
            <a:t>Візуальні методи дозволяють </a:t>
          </a:r>
          <a:r>
            <a:rPr lang="uk-UA" sz="2100" b="1" i="1" dirty="0" smtClean="0"/>
            <a:t>зафіксувати та аналізувати невербальну комунікацію, соціальні взаємодії та символічні аспекти культури</a:t>
          </a:r>
          <a:r>
            <a:rPr lang="uk-UA" sz="2100" dirty="0" smtClean="0"/>
            <a:t>.</a:t>
          </a:r>
          <a:endParaRPr lang="uk-UA" sz="2100" b="1" dirty="0"/>
        </a:p>
      </dgm:t>
    </dgm:pt>
    <dgm:pt modelId="{CB44EC9F-7508-4CAC-B626-FE51A7FFDA01}" type="parTrans" cxnId="{F16F5733-1C18-4DB8-A15C-11648A5EF747}">
      <dgm:prSet/>
      <dgm:spPr/>
      <dgm:t>
        <a:bodyPr/>
        <a:lstStyle/>
        <a:p>
          <a:endParaRPr lang="uk-UA" sz="2100"/>
        </a:p>
      </dgm:t>
    </dgm:pt>
    <dgm:pt modelId="{4CEAE106-9E3C-4199-8D67-C9B3F693D04D}" type="sibTrans" cxnId="{F16F5733-1C18-4DB8-A15C-11648A5EF747}">
      <dgm:prSet/>
      <dgm:spPr/>
      <dgm:t>
        <a:bodyPr/>
        <a:lstStyle/>
        <a:p>
          <a:endParaRPr lang="uk-UA" sz="2100"/>
        </a:p>
      </dgm:t>
    </dgm:pt>
    <dgm:pt modelId="{7BDF218E-910B-4EA2-BA08-E05EB3824099}">
      <dgm:prSet custT="1"/>
      <dgm:spPr/>
      <dgm:t>
        <a:bodyPr/>
        <a:lstStyle/>
        <a:p>
          <a:r>
            <a:rPr lang="uk-UA" sz="2100" dirty="0" smtClean="0"/>
            <a:t>Фотографії та відеозаписи можуть </a:t>
          </a:r>
          <a:r>
            <a:rPr lang="uk-UA" sz="2100" b="1" i="1" dirty="0" smtClean="0"/>
            <a:t>слугувати доказами соціальних змін, документувати історичні події та </a:t>
          </a:r>
          <a:r>
            <a:rPr lang="uk-UA" sz="2100" b="1" i="1" dirty="0" err="1" smtClean="0"/>
            <a:t>візуалізувати</a:t>
          </a:r>
          <a:r>
            <a:rPr lang="uk-UA" sz="2100" b="1" i="1" dirty="0" smtClean="0"/>
            <a:t> соціальну нерівність</a:t>
          </a:r>
          <a:r>
            <a:rPr lang="uk-UA" sz="2100" dirty="0" smtClean="0"/>
            <a:t>.</a:t>
          </a:r>
          <a:endParaRPr lang="uk-UA" sz="2100" dirty="0"/>
        </a:p>
      </dgm:t>
    </dgm:pt>
    <dgm:pt modelId="{7279BC5D-C28B-4541-AF87-9F1497A23D8C}" type="parTrans" cxnId="{2218EA3A-152B-48D0-A39B-462C605BFC93}">
      <dgm:prSet/>
      <dgm:spPr/>
      <dgm:t>
        <a:bodyPr/>
        <a:lstStyle/>
        <a:p>
          <a:endParaRPr lang="uk-UA" sz="2100"/>
        </a:p>
      </dgm:t>
    </dgm:pt>
    <dgm:pt modelId="{FF024136-22FA-4008-9912-17A1A842433E}" type="sibTrans" cxnId="{2218EA3A-152B-48D0-A39B-462C605BFC93}">
      <dgm:prSet/>
      <dgm:spPr/>
      <dgm:t>
        <a:bodyPr/>
        <a:lstStyle/>
        <a:p>
          <a:endParaRPr lang="uk-UA" sz="2100"/>
        </a:p>
      </dgm:t>
    </dgm:pt>
    <dgm:pt modelId="{4D0B07EE-4A5F-4816-B6FC-BE0423DF019B}">
      <dgm:prSet custT="1"/>
      <dgm:spPr/>
      <dgm:t>
        <a:bodyPr/>
        <a:lstStyle/>
        <a:p>
          <a:r>
            <a:rPr lang="uk-UA" sz="2100" noProof="0" dirty="0" smtClean="0"/>
            <a:t>Аналіз візуальних даних сприяє </a:t>
          </a:r>
          <a:r>
            <a:rPr lang="uk-UA" sz="2100" b="1" i="1" noProof="0" dirty="0" smtClean="0"/>
            <a:t>розумінню медійних репрезентацій соціальних груп та стереотипів.</a:t>
          </a:r>
          <a:endParaRPr lang="uk-UA" sz="2100" b="1" i="1" noProof="0" dirty="0"/>
        </a:p>
      </dgm:t>
    </dgm:pt>
    <dgm:pt modelId="{167AE0FF-32BE-42E7-BE91-BE8F70AB5FD3}" type="parTrans" cxnId="{27B6473A-B330-4C1F-8A0C-5E67284EC21F}">
      <dgm:prSet/>
      <dgm:spPr/>
      <dgm:t>
        <a:bodyPr/>
        <a:lstStyle/>
        <a:p>
          <a:endParaRPr lang="uk-UA" sz="2100"/>
        </a:p>
      </dgm:t>
    </dgm:pt>
    <dgm:pt modelId="{CF820C1F-3812-4A3E-82D7-7525DC25B7A0}" type="sibTrans" cxnId="{27B6473A-B330-4C1F-8A0C-5E67284EC21F}">
      <dgm:prSet/>
      <dgm:spPr/>
      <dgm:t>
        <a:bodyPr/>
        <a:lstStyle/>
        <a:p>
          <a:endParaRPr lang="uk-UA" sz="2100"/>
        </a:p>
      </dgm:t>
    </dgm:pt>
    <dgm:pt modelId="{CB905F9B-0CBF-4294-A105-E6755D53A53E}">
      <dgm:prSet custT="1"/>
      <dgm:spPr/>
      <dgm:t>
        <a:bodyPr/>
        <a:lstStyle/>
        <a:p>
          <a:r>
            <a:rPr lang="uk-UA" sz="2100" dirty="0" smtClean="0"/>
            <a:t>Використання візуальних методів </a:t>
          </a:r>
          <a:r>
            <a:rPr lang="uk-UA" sz="2100" b="1" i="1" dirty="0" smtClean="0"/>
            <a:t>розширює міждисциплінарні підходи</a:t>
          </a:r>
          <a:r>
            <a:rPr lang="uk-UA" sz="2100" dirty="0" smtClean="0"/>
            <a:t>, поєднуючи соціологію з антропологією, культурологією та комунікаційними дослідженнями.</a:t>
          </a:r>
          <a:endParaRPr lang="uk-UA" sz="2100" dirty="0"/>
        </a:p>
      </dgm:t>
    </dgm:pt>
    <dgm:pt modelId="{7D071E6F-8FAE-4872-97DE-DAA99BCFFAE9}" type="parTrans" cxnId="{064C7778-6382-4FD4-8158-5279FB9270EF}">
      <dgm:prSet/>
      <dgm:spPr/>
      <dgm:t>
        <a:bodyPr/>
        <a:lstStyle/>
        <a:p>
          <a:endParaRPr lang="uk-UA" sz="2100"/>
        </a:p>
      </dgm:t>
    </dgm:pt>
    <dgm:pt modelId="{9BE517D3-5582-4A61-80C1-AD7489EF0D55}" type="sibTrans" cxnId="{064C7778-6382-4FD4-8158-5279FB9270EF}">
      <dgm:prSet/>
      <dgm:spPr/>
      <dgm:t>
        <a:bodyPr/>
        <a:lstStyle/>
        <a:p>
          <a:endParaRPr lang="uk-UA" sz="2100"/>
        </a:p>
      </dgm:t>
    </dgm:pt>
    <dgm:pt modelId="{BC189466-DE6E-4730-9FA7-629424B6FD90}" type="pres">
      <dgm:prSet presAssocID="{EA4AE72B-27BE-4BF0-9866-9D9A0F959C07}" presName="Name0" presStyleCnt="0">
        <dgm:presLayoutVars>
          <dgm:chMax val="7"/>
          <dgm:chPref val="7"/>
          <dgm:dir/>
        </dgm:presLayoutVars>
      </dgm:prSet>
      <dgm:spPr/>
    </dgm:pt>
    <dgm:pt modelId="{480E59B8-8748-4248-8CC6-296C7CCC7059}" type="pres">
      <dgm:prSet presAssocID="{EA4AE72B-27BE-4BF0-9866-9D9A0F959C07}" presName="Name1" presStyleCnt="0"/>
      <dgm:spPr/>
    </dgm:pt>
    <dgm:pt modelId="{8840168C-B07E-4490-B49E-C9940755250C}" type="pres">
      <dgm:prSet presAssocID="{EA4AE72B-27BE-4BF0-9866-9D9A0F959C07}" presName="cycle" presStyleCnt="0"/>
      <dgm:spPr/>
    </dgm:pt>
    <dgm:pt modelId="{E7BC16C7-557D-4BD4-8031-AAD3E1FABC3C}" type="pres">
      <dgm:prSet presAssocID="{EA4AE72B-27BE-4BF0-9866-9D9A0F959C07}" presName="srcNode" presStyleLbl="node1" presStyleIdx="0" presStyleCnt="4"/>
      <dgm:spPr/>
    </dgm:pt>
    <dgm:pt modelId="{DF1B5379-E16B-4E64-86EA-E196D5CE7BD5}" type="pres">
      <dgm:prSet presAssocID="{EA4AE72B-27BE-4BF0-9866-9D9A0F959C07}" presName="conn" presStyleLbl="parChTrans1D2" presStyleIdx="0" presStyleCnt="1"/>
      <dgm:spPr/>
    </dgm:pt>
    <dgm:pt modelId="{8DE45358-1F5A-434C-A165-B9F8087FA2D8}" type="pres">
      <dgm:prSet presAssocID="{EA4AE72B-27BE-4BF0-9866-9D9A0F959C07}" presName="extraNode" presStyleLbl="node1" presStyleIdx="0" presStyleCnt="4"/>
      <dgm:spPr/>
    </dgm:pt>
    <dgm:pt modelId="{FC193DFA-AA17-4789-8931-9F047AB84A72}" type="pres">
      <dgm:prSet presAssocID="{EA4AE72B-27BE-4BF0-9866-9D9A0F959C07}" presName="dstNode" presStyleLbl="node1" presStyleIdx="0" presStyleCnt="4"/>
      <dgm:spPr/>
    </dgm:pt>
    <dgm:pt modelId="{03DAC774-F6B0-4573-8C50-38BBA0D309F5}" type="pres">
      <dgm:prSet presAssocID="{CAEFBC99-B27C-4D0D-AF36-E4717B6AC72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B443C2-C599-44C9-953F-E2A6FACBDEFE}" type="pres">
      <dgm:prSet presAssocID="{CAEFBC99-B27C-4D0D-AF36-E4717B6AC724}" presName="accent_1" presStyleCnt="0"/>
      <dgm:spPr/>
    </dgm:pt>
    <dgm:pt modelId="{E9AA5885-488A-4AA3-8E42-8EDB992CC0A2}" type="pres">
      <dgm:prSet presAssocID="{CAEFBC99-B27C-4D0D-AF36-E4717B6AC724}" presName="accentRepeatNode" presStyleLbl="solidFgAcc1" presStyleIdx="0" presStyleCnt="4"/>
      <dgm:spPr/>
    </dgm:pt>
    <dgm:pt modelId="{C6E081AD-9DCC-42F1-A633-2D107F3184F1}" type="pres">
      <dgm:prSet presAssocID="{7BDF218E-910B-4EA2-BA08-E05EB3824099}" presName="text_2" presStyleLbl="node1" presStyleIdx="1" presStyleCnt="4">
        <dgm:presLayoutVars>
          <dgm:bulletEnabled val="1"/>
        </dgm:presLayoutVars>
      </dgm:prSet>
      <dgm:spPr/>
    </dgm:pt>
    <dgm:pt modelId="{F8C4FFEF-D0B4-4A1B-818E-36E6B721FAD2}" type="pres">
      <dgm:prSet presAssocID="{7BDF218E-910B-4EA2-BA08-E05EB3824099}" presName="accent_2" presStyleCnt="0"/>
      <dgm:spPr/>
    </dgm:pt>
    <dgm:pt modelId="{C4CC2425-4C77-40F8-A852-626DBAAE64EA}" type="pres">
      <dgm:prSet presAssocID="{7BDF218E-910B-4EA2-BA08-E05EB3824099}" presName="accentRepeatNode" presStyleLbl="solidFgAcc1" presStyleIdx="1" presStyleCnt="4"/>
      <dgm:spPr/>
    </dgm:pt>
    <dgm:pt modelId="{69399053-3543-41FA-B364-2102B3057CF7}" type="pres">
      <dgm:prSet presAssocID="{4D0B07EE-4A5F-4816-B6FC-BE0423DF019B}" presName="text_3" presStyleLbl="node1" presStyleIdx="2" presStyleCnt="4">
        <dgm:presLayoutVars>
          <dgm:bulletEnabled val="1"/>
        </dgm:presLayoutVars>
      </dgm:prSet>
      <dgm:spPr/>
    </dgm:pt>
    <dgm:pt modelId="{F311E819-D04A-4306-8FF8-F988A5369D0A}" type="pres">
      <dgm:prSet presAssocID="{4D0B07EE-4A5F-4816-B6FC-BE0423DF019B}" presName="accent_3" presStyleCnt="0"/>
      <dgm:spPr/>
    </dgm:pt>
    <dgm:pt modelId="{3A5EA748-9C74-40A4-A7B1-15EDAD0EAD36}" type="pres">
      <dgm:prSet presAssocID="{4D0B07EE-4A5F-4816-B6FC-BE0423DF019B}" presName="accentRepeatNode" presStyleLbl="solidFgAcc1" presStyleIdx="2" presStyleCnt="4"/>
      <dgm:spPr/>
    </dgm:pt>
    <dgm:pt modelId="{166BAA57-30B7-4FC2-8DEE-362536827F31}" type="pres">
      <dgm:prSet presAssocID="{CB905F9B-0CBF-4294-A105-E6755D53A53E}" presName="text_4" presStyleLbl="node1" presStyleIdx="3" presStyleCnt="4">
        <dgm:presLayoutVars>
          <dgm:bulletEnabled val="1"/>
        </dgm:presLayoutVars>
      </dgm:prSet>
      <dgm:spPr/>
    </dgm:pt>
    <dgm:pt modelId="{48CCA0CF-3380-4A2A-80B8-CBBDE4654DC9}" type="pres">
      <dgm:prSet presAssocID="{CB905F9B-0CBF-4294-A105-E6755D53A53E}" presName="accent_4" presStyleCnt="0"/>
      <dgm:spPr/>
    </dgm:pt>
    <dgm:pt modelId="{97A93837-DF0E-46B2-829F-A24EF318946A}" type="pres">
      <dgm:prSet presAssocID="{CB905F9B-0CBF-4294-A105-E6755D53A53E}" presName="accentRepeatNode" presStyleLbl="solidFgAcc1" presStyleIdx="3" presStyleCnt="4"/>
      <dgm:spPr/>
    </dgm:pt>
  </dgm:ptLst>
  <dgm:cxnLst>
    <dgm:cxn modelId="{FCAD6494-07AF-4823-B582-909254AA4429}" type="presOf" srcId="{4CEAE106-9E3C-4199-8D67-C9B3F693D04D}" destId="{DF1B5379-E16B-4E64-86EA-E196D5CE7BD5}" srcOrd="0" destOrd="0" presId="urn:microsoft.com/office/officeart/2008/layout/VerticalCurvedList"/>
    <dgm:cxn modelId="{A959DAF0-CFD2-4AAB-8FD3-834AA16A1248}" type="presOf" srcId="{7BDF218E-910B-4EA2-BA08-E05EB3824099}" destId="{C6E081AD-9DCC-42F1-A633-2D107F3184F1}" srcOrd="0" destOrd="0" presId="urn:microsoft.com/office/officeart/2008/layout/VerticalCurvedList"/>
    <dgm:cxn modelId="{19D8F566-7211-4CFA-80B0-ABA4DB4E2660}" type="presOf" srcId="{4D0B07EE-4A5F-4816-B6FC-BE0423DF019B}" destId="{69399053-3543-41FA-B364-2102B3057CF7}" srcOrd="0" destOrd="0" presId="urn:microsoft.com/office/officeart/2008/layout/VerticalCurvedList"/>
    <dgm:cxn modelId="{46D36B8C-4C0F-40C0-BACC-73F5AD8356AA}" type="presOf" srcId="{CAEFBC99-B27C-4D0D-AF36-E4717B6AC724}" destId="{03DAC774-F6B0-4573-8C50-38BBA0D309F5}" srcOrd="0" destOrd="0" presId="urn:microsoft.com/office/officeart/2008/layout/VerticalCurvedList"/>
    <dgm:cxn modelId="{F16F5733-1C18-4DB8-A15C-11648A5EF747}" srcId="{EA4AE72B-27BE-4BF0-9866-9D9A0F959C07}" destId="{CAEFBC99-B27C-4D0D-AF36-E4717B6AC724}" srcOrd="0" destOrd="0" parTransId="{CB44EC9F-7508-4CAC-B626-FE51A7FFDA01}" sibTransId="{4CEAE106-9E3C-4199-8D67-C9B3F693D04D}"/>
    <dgm:cxn modelId="{63652B3D-C74E-4A22-938D-2ED0F315C39F}" type="presOf" srcId="{EA4AE72B-27BE-4BF0-9866-9D9A0F959C07}" destId="{BC189466-DE6E-4730-9FA7-629424B6FD90}" srcOrd="0" destOrd="0" presId="urn:microsoft.com/office/officeart/2008/layout/VerticalCurvedList"/>
    <dgm:cxn modelId="{27B6473A-B330-4C1F-8A0C-5E67284EC21F}" srcId="{EA4AE72B-27BE-4BF0-9866-9D9A0F959C07}" destId="{4D0B07EE-4A5F-4816-B6FC-BE0423DF019B}" srcOrd="2" destOrd="0" parTransId="{167AE0FF-32BE-42E7-BE91-BE8F70AB5FD3}" sibTransId="{CF820C1F-3812-4A3E-82D7-7525DC25B7A0}"/>
    <dgm:cxn modelId="{2218EA3A-152B-48D0-A39B-462C605BFC93}" srcId="{EA4AE72B-27BE-4BF0-9866-9D9A0F959C07}" destId="{7BDF218E-910B-4EA2-BA08-E05EB3824099}" srcOrd="1" destOrd="0" parTransId="{7279BC5D-C28B-4541-AF87-9F1497A23D8C}" sibTransId="{FF024136-22FA-4008-9912-17A1A842433E}"/>
    <dgm:cxn modelId="{064C7778-6382-4FD4-8158-5279FB9270EF}" srcId="{EA4AE72B-27BE-4BF0-9866-9D9A0F959C07}" destId="{CB905F9B-0CBF-4294-A105-E6755D53A53E}" srcOrd="3" destOrd="0" parTransId="{7D071E6F-8FAE-4872-97DE-DAA99BCFFAE9}" sibTransId="{9BE517D3-5582-4A61-80C1-AD7489EF0D55}"/>
    <dgm:cxn modelId="{0ADDE8BC-2304-4C5A-BF45-A204A9A36871}" type="presOf" srcId="{CB905F9B-0CBF-4294-A105-E6755D53A53E}" destId="{166BAA57-30B7-4FC2-8DEE-362536827F31}" srcOrd="0" destOrd="0" presId="urn:microsoft.com/office/officeart/2008/layout/VerticalCurvedList"/>
    <dgm:cxn modelId="{7CA6EABB-8BB8-4643-80D6-251C59EE8B70}" type="presParOf" srcId="{BC189466-DE6E-4730-9FA7-629424B6FD90}" destId="{480E59B8-8748-4248-8CC6-296C7CCC7059}" srcOrd="0" destOrd="0" presId="urn:microsoft.com/office/officeart/2008/layout/VerticalCurvedList"/>
    <dgm:cxn modelId="{4B58EE90-12AD-46D1-8D60-2E60B5E848FD}" type="presParOf" srcId="{480E59B8-8748-4248-8CC6-296C7CCC7059}" destId="{8840168C-B07E-4490-B49E-C9940755250C}" srcOrd="0" destOrd="0" presId="urn:microsoft.com/office/officeart/2008/layout/VerticalCurvedList"/>
    <dgm:cxn modelId="{927D328B-A36A-425E-93CF-827F1E2E2970}" type="presParOf" srcId="{8840168C-B07E-4490-B49E-C9940755250C}" destId="{E7BC16C7-557D-4BD4-8031-AAD3E1FABC3C}" srcOrd="0" destOrd="0" presId="urn:microsoft.com/office/officeart/2008/layout/VerticalCurvedList"/>
    <dgm:cxn modelId="{81D4DCC5-C5DD-48E8-A0DA-316D2EE3B41E}" type="presParOf" srcId="{8840168C-B07E-4490-B49E-C9940755250C}" destId="{DF1B5379-E16B-4E64-86EA-E196D5CE7BD5}" srcOrd="1" destOrd="0" presId="urn:microsoft.com/office/officeart/2008/layout/VerticalCurvedList"/>
    <dgm:cxn modelId="{A29FC5DB-32AD-4510-96C5-C4CB346C031B}" type="presParOf" srcId="{8840168C-B07E-4490-B49E-C9940755250C}" destId="{8DE45358-1F5A-434C-A165-B9F8087FA2D8}" srcOrd="2" destOrd="0" presId="urn:microsoft.com/office/officeart/2008/layout/VerticalCurvedList"/>
    <dgm:cxn modelId="{7AB3FCBB-6AD3-4B81-9087-826320288846}" type="presParOf" srcId="{8840168C-B07E-4490-B49E-C9940755250C}" destId="{FC193DFA-AA17-4789-8931-9F047AB84A72}" srcOrd="3" destOrd="0" presId="urn:microsoft.com/office/officeart/2008/layout/VerticalCurvedList"/>
    <dgm:cxn modelId="{FF3DE242-42F3-43EB-9259-5DD58895C9EF}" type="presParOf" srcId="{480E59B8-8748-4248-8CC6-296C7CCC7059}" destId="{03DAC774-F6B0-4573-8C50-38BBA0D309F5}" srcOrd="1" destOrd="0" presId="urn:microsoft.com/office/officeart/2008/layout/VerticalCurvedList"/>
    <dgm:cxn modelId="{8F4DC0D7-C2AE-43FB-BACE-17BC470C350E}" type="presParOf" srcId="{480E59B8-8748-4248-8CC6-296C7CCC7059}" destId="{7FB443C2-C599-44C9-953F-E2A6FACBDEFE}" srcOrd="2" destOrd="0" presId="urn:microsoft.com/office/officeart/2008/layout/VerticalCurvedList"/>
    <dgm:cxn modelId="{F0F52FF6-4EB3-4D3A-9078-F360CC39CB19}" type="presParOf" srcId="{7FB443C2-C599-44C9-953F-E2A6FACBDEFE}" destId="{E9AA5885-488A-4AA3-8E42-8EDB992CC0A2}" srcOrd="0" destOrd="0" presId="urn:microsoft.com/office/officeart/2008/layout/VerticalCurvedList"/>
    <dgm:cxn modelId="{BAD400E0-516B-4D50-8B61-571B16296C3D}" type="presParOf" srcId="{480E59B8-8748-4248-8CC6-296C7CCC7059}" destId="{C6E081AD-9DCC-42F1-A633-2D107F3184F1}" srcOrd="3" destOrd="0" presId="urn:microsoft.com/office/officeart/2008/layout/VerticalCurvedList"/>
    <dgm:cxn modelId="{43B60149-FE86-4076-AFAE-BD8BC0D354D3}" type="presParOf" srcId="{480E59B8-8748-4248-8CC6-296C7CCC7059}" destId="{F8C4FFEF-D0B4-4A1B-818E-36E6B721FAD2}" srcOrd="4" destOrd="0" presId="urn:microsoft.com/office/officeart/2008/layout/VerticalCurvedList"/>
    <dgm:cxn modelId="{0E3E52DF-75DD-4BDA-917B-593179DC631A}" type="presParOf" srcId="{F8C4FFEF-D0B4-4A1B-818E-36E6B721FAD2}" destId="{C4CC2425-4C77-40F8-A852-626DBAAE64EA}" srcOrd="0" destOrd="0" presId="urn:microsoft.com/office/officeart/2008/layout/VerticalCurvedList"/>
    <dgm:cxn modelId="{3AE9123E-E806-4A80-8A25-12969F291622}" type="presParOf" srcId="{480E59B8-8748-4248-8CC6-296C7CCC7059}" destId="{69399053-3543-41FA-B364-2102B3057CF7}" srcOrd="5" destOrd="0" presId="urn:microsoft.com/office/officeart/2008/layout/VerticalCurvedList"/>
    <dgm:cxn modelId="{6FEEED7F-707C-4F26-81B1-EF972AB3CABD}" type="presParOf" srcId="{480E59B8-8748-4248-8CC6-296C7CCC7059}" destId="{F311E819-D04A-4306-8FF8-F988A5369D0A}" srcOrd="6" destOrd="0" presId="urn:microsoft.com/office/officeart/2008/layout/VerticalCurvedList"/>
    <dgm:cxn modelId="{BBC71977-1233-490E-B053-E0A364B8E0A2}" type="presParOf" srcId="{F311E819-D04A-4306-8FF8-F988A5369D0A}" destId="{3A5EA748-9C74-40A4-A7B1-15EDAD0EAD36}" srcOrd="0" destOrd="0" presId="urn:microsoft.com/office/officeart/2008/layout/VerticalCurvedList"/>
    <dgm:cxn modelId="{C237B44B-4081-4570-9952-2AA1F998080B}" type="presParOf" srcId="{480E59B8-8748-4248-8CC6-296C7CCC7059}" destId="{166BAA57-30B7-4FC2-8DEE-362536827F31}" srcOrd="7" destOrd="0" presId="urn:microsoft.com/office/officeart/2008/layout/VerticalCurvedList"/>
    <dgm:cxn modelId="{5780FCEF-3E7B-4342-9ADD-A8CC2D9E8955}" type="presParOf" srcId="{480E59B8-8748-4248-8CC6-296C7CCC7059}" destId="{48CCA0CF-3380-4A2A-80B8-CBBDE4654DC9}" srcOrd="8" destOrd="0" presId="urn:microsoft.com/office/officeart/2008/layout/VerticalCurvedList"/>
    <dgm:cxn modelId="{4A010F1E-4AB9-4088-B960-1706B578943A}" type="presParOf" srcId="{48CCA0CF-3380-4A2A-80B8-CBBDE4654DC9}" destId="{97A93837-DF0E-46B2-829F-A24EF31894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9C3975-C6BA-43F5-A622-2D018DA993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7A522D7-A0AD-4F23-8EA5-D85C2615C774}">
      <dgm:prSet phldrT="[Текст]"/>
      <dgm:spPr/>
      <dgm:t>
        <a:bodyPr/>
        <a:lstStyle/>
        <a:p>
          <a:r>
            <a:rPr lang="uk-UA" b="1" noProof="0" dirty="0" smtClean="0"/>
            <a:t>Цифрові технології та соціальні медіа</a:t>
          </a:r>
          <a:endParaRPr lang="uk-UA" b="1" noProof="0" dirty="0"/>
        </a:p>
      </dgm:t>
    </dgm:pt>
    <dgm:pt modelId="{0BF59FF9-6795-4880-BCB6-5DE17CCC8B18}" type="parTrans" cxnId="{3E05EE1F-C23D-463A-82AC-DEF033D1E49E}">
      <dgm:prSet/>
      <dgm:spPr/>
      <dgm:t>
        <a:bodyPr/>
        <a:lstStyle/>
        <a:p>
          <a:endParaRPr lang="uk-UA"/>
        </a:p>
      </dgm:t>
    </dgm:pt>
    <dgm:pt modelId="{F102D3D1-0E14-44C0-A5D7-39AB40FE7E77}" type="sibTrans" cxnId="{3E05EE1F-C23D-463A-82AC-DEF033D1E49E}">
      <dgm:prSet/>
      <dgm:spPr/>
      <dgm:t>
        <a:bodyPr/>
        <a:lstStyle/>
        <a:p>
          <a:endParaRPr lang="uk-UA"/>
        </a:p>
      </dgm:t>
    </dgm:pt>
    <dgm:pt modelId="{C13F3D93-E9FF-4A84-BEF9-C9597A981C0E}">
      <dgm:prSet phldrT="[Текст]"/>
      <dgm:spPr/>
      <dgm:t>
        <a:bodyPr/>
        <a:lstStyle/>
        <a:p>
          <a:r>
            <a:rPr lang="uk-UA" dirty="0" smtClean="0"/>
            <a:t>Розвиток цифрової фотографії, відео та соціальних мереж суттєво </a:t>
          </a:r>
          <a:r>
            <a:rPr lang="uk-UA" b="1" i="1" dirty="0" smtClean="0"/>
            <a:t>розширив можливості візуального аналізу</a:t>
          </a:r>
          <a:r>
            <a:rPr lang="uk-UA" dirty="0" smtClean="0"/>
            <a:t>.</a:t>
          </a:r>
          <a:endParaRPr lang="uk-UA" dirty="0"/>
        </a:p>
      </dgm:t>
    </dgm:pt>
    <dgm:pt modelId="{4D6AC888-A11B-4C70-85CA-3DF6F4458C26}" type="parTrans" cxnId="{0B585291-2D64-4D30-9AF4-AA6B11254699}">
      <dgm:prSet/>
      <dgm:spPr/>
      <dgm:t>
        <a:bodyPr/>
        <a:lstStyle/>
        <a:p>
          <a:endParaRPr lang="uk-UA"/>
        </a:p>
      </dgm:t>
    </dgm:pt>
    <dgm:pt modelId="{A6C09E77-B44E-405D-BC13-D083433077DE}" type="sibTrans" cxnId="{0B585291-2D64-4D30-9AF4-AA6B11254699}">
      <dgm:prSet/>
      <dgm:spPr/>
      <dgm:t>
        <a:bodyPr/>
        <a:lstStyle/>
        <a:p>
          <a:endParaRPr lang="uk-UA"/>
        </a:p>
      </dgm:t>
    </dgm:pt>
    <dgm:pt modelId="{89A97555-C578-4741-86E2-285E7589A1FB}">
      <dgm:prSet phldrT="[Текст]"/>
      <dgm:spPr/>
      <dgm:t>
        <a:bodyPr/>
        <a:lstStyle/>
        <a:p>
          <a:r>
            <a:rPr lang="uk-UA" b="1" noProof="0" dirty="0" smtClean="0"/>
            <a:t>Візуальна етнографія та </a:t>
          </a:r>
          <a:r>
            <a:rPr lang="uk-UA" b="1" noProof="0" dirty="0" err="1" smtClean="0"/>
            <a:t>автоетнографія</a:t>
          </a:r>
          <a:endParaRPr lang="uk-UA" noProof="0" dirty="0"/>
        </a:p>
      </dgm:t>
    </dgm:pt>
    <dgm:pt modelId="{44F39F96-C36E-44E6-92A3-7C77ED52E347}" type="parTrans" cxnId="{25EAD524-1037-4667-8007-0ED9687B0482}">
      <dgm:prSet/>
      <dgm:spPr/>
      <dgm:t>
        <a:bodyPr/>
        <a:lstStyle/>
        <a:p>
          <a:endParaRPr lang="uk-UA"/>
        </a:p>
      </dgm:t>
    </dgm:pt>
    <dgm:pt modelId="{2117F0A3-8C2C-49AC-BC9A-846519C8F92D}" type="sibTrans" cxnId="{25EAD524-1037-4667-8007-0ED9687B0482}">
      <dgm:prSet/>
      <dgm:spPr/>
      <dgm:t>
        <a:bodyPr/>
        <a:lstStyle/>
        <a:p>
          <a:endParaRPr lang="uk-UA"/>
        </a:p>
      </dgm:t>
    </dgm:pt>
    <dgm:pt modelId="{3AF311FA-5244-4BD1-BAD3-534C56A6D5EE}">
      <dgm:prSet phldrT="[Текст]"/>
      <dgm:spPr/>
      <dgm:t>
        <a:bodyPr/>
        <a:lstStyle/>
        <a:p>
          <a:r>
            <a:rPr lang="uk-UA" noProof="0" dirty="0" smtClean="0"/>
            <a:t>Соціологи використовують візуальні матеріали для </a:t>
          </a:r>
          <a:r>
            <a:rPr lang="uk-UA" b="1" i="1" noProof="0" dirty="0" err="1" smtClean="0"/>
            <a:t>самодокументування</a:t>
          </a:r>
          <a:r>
            <a:rPr lang="uk-UA" b="1" i="1" noProof="0" dirty="0" smtClean="0"/>
            <a:t> та аналізу особистого досвіду</a:t>
          </a:r>
          <a:r>
            <a:rPr lang="uk-UA" noProof="0" dirty="0" smtClean="0"/>
            <a:t> (метод </a:t>
          </a:r>
          <a:r>
            <a:rPr lang="uk-UA" noProof="0" dirty="0" err="1" smtClean="0"/>
            <a:t>автоетнографії</a:t>
          </a:r>
          <a:r>
            <a:rPr lang="uk-UA" noProof="0" dirty="0" smtClean="0"/>
            <a:t>).</a:t>
          </a:r>
          <a:endParaRPr lang="uk-UA" noProof="0" dirty="0"/>
        </a:p>
      </dgm:t>
    </dgm:pt>
    <dgm:pt modelId="{3FC10C9B-DA9F-4598-BEC9-5802D3D3C2F8}" type="parTrans" cxnId="{E96B18AA-CDFF-424F-81EA-5DFE8EDD1D45}">
      <dgm:prSet/>
      <dgm:spPr/>
      <dgm:t>
        <a:bodyPr/>
        <a:lstStyle/>
        <a:p>
          <a:endParaRPr lang="uk-UA"/>
        </a:p>
      </dgm:t>
    </dgm:pt>
    <dgm:pt modelId="{9EEDC278-6C99-4C5D-837A-BB1DED687EFA}" type="sibTrans" cxnId="{E96B18AA-CDFF-424F-81EA-5DFE8EDD1D45}">
      <dgm:prSet/>
      <dgm:spPr/>
      <dgm:t>
        <a:bodyPr/>
        <a:lstStyle/>
        <a:p>
          <a:endParaRPr lang="uk-UA"/>
        </a:p>
      </dgm:t>
    </dgm:pt>
    <dgm:pt modelId="{15CDD58B-D90C-48B7-A650-39C87D6DA538}">
      <dgm:prSet phldrT="[Текст]"/>
      <dgm:spPr/>
      <dgm:t>
        <a:bodyPr/>
        <a:lstStyle/>
        <a:p>
          <a:r>
            <a:rPr lang="uk-UA" b="1" noProof="0" dirty="0" smtClean="0"/>
            <a:t>Використання штучного інтелекту у візуальній соціології</a:t>
          </a:r>
          <a:endParaRPr lang="uk-UA" noProof="0" dirty="0"/>
        </a:p>
      </dgm:t>
    </dgm:pt>
    <dgm:pt modelId="{0E88FAE9-9FCB-414E-A2B0-94CC3DB15AC1}" type="parTrans" cxnId="{6F80BE2B-19F7-450F-B56D-D78618AC3888}">
      <dgm:prSet/>
      <dgm:spPr/>
      <dgm:t>
        <a:bodyPr/>
        <a:lstStyle/>
        <a:p>
          <a:endParaRPr lang="uk-UA"/>
        </a:p>
      </dgm:t>
    </dgm:pt>
    <dgm:pt modelId="{FB676AC0-CC44-4E51-A5EC-560955262F8C}" type="sibTrans" cxnId="{6F80BE2B-19F7-450F-B56D-D78618AC3888}">
      <dgm:prSet/>
      <dgm:spPr/>
      <dgm:t>
        <a:bodyPr/>
        <a:lstStyle/>
        <a:p>
          <a:endParaRPr lang="uk-UA"/>
        </a:p>
      </dgm:t>
    </dgm:pt>
    <dgm:pt modelId="{341DC9AB-AB32-46A1-8225-970F964739ED}">
      <dgm:prSet phldrT="[Текст]"/>
      <dgm:spPr/>
      <dgm:t>
        <a:bodyPr/>
        <a:lstStyle/>
        <a:p>
          <a:r>
            <a:rPr lang="uk-UA" noProof="0" dirty="0" smtClean="0"/>
            <a:t>Аналіз зображень за допомогою </a:t>
          </a:r>
          <a:r>
            <a:rPr lang="uk-UA" b="1" i="1" noProof="0" dirty="0" smtClean="0"/>
            <a:t>алгоритмів машинного навчання</a:t>
          </a:r>
          <a:r>
            <a:rPr lang="uk-UA" noProof="0" dirty="0" smtClean="0"/>
            <a:t>.</a:t>
          </a:r>
          <a:endParaRPr lang="uk-UA" noProof="0" dirty="0"/>
        </a:p>
      </dgm:t>
    </dgm:pt>
    <dgm:pt modelId="{2A90D4E7-554D-4978-9DA9-A5052DB770DE}" type="parTrans" cxnId="{759D4D05-73DB-4E81-891E-3E0B2B2341F7}">
      <dgm:prSet/>
      <dgm:spPr/>
      <dgm:t>
        <a:bodyPr/>
        <a:lstStyle/>
        <a:p>
          <a:endParaRPr lang="uk-UA"/>
        </a:p>
      </dgm:t>
    </dgm:pt>
    <dgm:pt modelId="{6AC8E564-7886-4B09-B55B-7BC4D6EAF218}" type="sibTrans" cxnId="{759D4D05-73DB-4E81-891E-3E0B2B2341F7}">
      <dgm:prSet/>
      <dgm:spPr/>
      <dgm:t>
        <a:bodyPr/>
        <a:lstStyle/>
        <a:p>
          <a:endParaRPr lang="uk-UA"/>
        </a:p>
      </dgm:t>
    </dgm:pt>
    <dgm:pt modelId="{596A4A6F-1882-4FEE-9ABA-9E706B97327E}">
      <dgm:prSet/>
      <dgm:spPr/>
      <dgm:t>
        <a:bodyPr/>
        <a:lstStyle/>
        <a:p>
          <a:r>
            <a:rPr lang="uk-UA" noProof="0" dirty="0" smtClean="0"/>
            <a:t>Використання </a:t>
          </a:r>
          <a:r>
            <a:rPr lang="uk-UA" b="1" i="1" noProof="0" dirty="0" smtClean="0"/>
            <a:t>великих масивів зображень </a:t>
          </a:r>
          <a:r>
            <a:rPr lang="uk-UA" noProof="0" dirty="0" smtClean="0"/>
            <a:t>(</a:t>
          </a:r>
          <a:r>
            <a:rPr lang="uk-UA" noProof="0" dirty="0" err="1" smtClean="0"/>
            <a:t>Big</a:t>
          </a:r>
          <a:r>
            <a:rPr lang="uk-UA" noProof="0" dirty="0" smtClean="0"/>
            <a:t> </a:t>
          </a:r>
          <a:r>
            <a:rPr lang="uk-UA" noProof="0" dirty="0" err="1" smtClean="0"/>
            <a:t>Data</a:t>
          </a:r>
          <a:r>
            <a:rPr lang="uk-UA" noProof="0" dirty="0" smtClean="0"/>
            <a:t>) для виявлення соціальних тенденцій.</a:t>
          </a:r>
          <a:endParaRPr lang="uk-UA" noProof="0" dirty="0"/>
        </a:p>
      </dgm:t>
    </dgm:pt>
    <dgm:pt modelId="{04937AE0-05E0-449B-BECA-2F5FC8E2CE76}" type="parTrans" cxnId="{75A4606F-4C08-46FB-B387-E5E4D0B5EE36}">
      <dgm:prSet/>
      <dgm:spPr/>
      <dgm:t>
        <a:bodyPr/>
        <a:lstStyle/>
        <a:p>
          <a:endParaRPr lang="uk-UA"/>
        </a:p>
      </dgm:t>
    </dgm:pt>
    <dgm:pt modelId="{F131FDB2-9FE0-4429-9C49-31ECBE073DA2}" type="sibTrans" cxnId="{75A4606F-4C08-46FB-B387-E5E4D0B5EE36}">
      <dgm:prSet/>
      <dgm:spPr/>
      <dgm:t>
        <a:bodyPr/>
        <a:lstStyle/>
        <a:p>
          <a:endParaRPr lang="uk-UA"/>
        </a:p>
      </dgm:t>
    </dgm:pt>
    <dgm:pt modelId="{3C9F33D8-21BC-409B-B1F8-72B30F0A48F4}">
      <dgm:prSet/>
      <dgm:spPr/>
      <dgm:t>
        <a:bodyPr/>
        <a:lstStyle/>
        <a:p>
          <a:r>
            <a:rPr lang="uk-UA" dirty="0" smtClean="0"/>
            <a:t>Аналіз візуального контенту </a:t>
          </a:r>
          <a:r>
            <a:rPr lang="uk-UA" b="1" i="1" dirty="0" smtClean="0"/>
            <a:t>у </a:t>
          </a:r>
          <a:r>
            <a:rPr lang="en-US" b="1" i="1" dirty="0" smtClean="0"/>
            <a:t>Facebook, Instagram, </a:t>
          </a:r>
          <a:r>
            <a:rPr lang="en-US" b="1" i="1" dirty="0" err="1" smtClean="0"/>
            <a:t>TikTok</a:t>
          </a:r>
          <a:r>
            <a:rPr lang="en-US" b="1" i="1" dirty="0" smtClean="0"/>
            <a:t> </a:t>
          </a:r>
          <a:r>
            <a:rPr lang="uk-UA" dirty="0" smtClean="0"/>
            <a:t>як відображення соціальних змін.</a:t>
          </a:r>
          <a:endParaRPr lang="uk-UA" dirty="0"/>
        </a:p>
      </dgm:t>
    </dgm:pt>
    <dgm:pt modelId="{E5F86DB6-3CB7-41DE-9B7B-8A2CB55B6D62}" type="parTrans" cxnId="{57AA2452-8C9A-42AC-9752-B4679FE45491}">
      <dgm:prSet/>
      <dgm:spPr/>
      <dgm:t>
        <a:bodyPr/>
        <a:lstStyle/>
        <a:p>
          <a:endParaRPr lang="uk-UA"/>
        </a:p>
      </dgm:t>
    </dgm:pt>
    <dgm:pt modelId="{8ACF00A6-6C2E-44C4-89F7-A857CEBC370E}" type="sibTrans" cxnId="{57AA2452-8C9A-42AC-9752-B4679FE45491}">
      <dgm:prSet/>
      <dgm:spPr/>
      <dgm:t>
        <a:bodyPr/>
        <a:lstStyle/>
        <a:p>
          <a:endParaRPr lang="uk-UA"/>
        </a:p>
      </dgm:t>
    </dgm:pt>
    <dgm:pt modelId="{838C1233-6FD3-4F96-AB2A-CF859074C3FE}">
      <dgm:prSet/>
      <dgm:spPr/>
      <dgm:t>
        <a:bodyPr/>
        <a:lstStyle/>
        <a:p>
          <a:r>
            <a:rPr lang="uk-UA" noProof="0" dirty="0" err="1" smtClean="0"/>
            <a:t>Відеощоденники</a:t>
          </a:r>
          <a:r>
            <a:rPr lang="uk-UA" noProof="0" dirty="0" smtClean="0"/>
            <a:t>, фотографічні проекти для </a:t>
          </a:r>
          <a:r>
            <a:rPr lang="uk-UA" b="1" i="1" noProof="0" dirty="0" smtClean="0"/>
            <a:t>дослідження ідентичності</a:t>
          </a:r>
          <a:r>
            <a:rPr lang="uk-UA" noProof="0" dirty="0" smtClean="0"/>
            <a:t>, культури та субкультур.</a:t>
          </a:r>
          <a:endParaRPr lang="uk-UA" noProof="0" dirty="0"/>
        </a:p>
      </dgm:t>
    </dgm:pt>
    <dgm:pt modelId="{F5A59EC5-35CB-4CA1-8384-2125500EB118}" type="parTrans" cxnId="{0089D306-E92B-45F0-9AC0-08DAFEC612A8}">
      <dgm:prSet/>
      <dgm:spPr/>
      <dgm:t>
        <a:bodyPr/>
        <a:lstStyle/>
        <a:p>
          <a:endParaRPr lang="uk-UA"/>
        </a:p>
      </dgm:t>
    </dgm:pt>
    <dgm:pt modelId="{47AB7072-E857-4BD3-AEC2-15E8B2DE5945}" type="sibTrans" cxnId="{0089D306-E92B-45F0-9AC0-08DAFEC612A8}">
      <dgm:prSet/>
      <dgm:spPr/>
      <dgm:t>
        <a:bodyPr/>
        <a:lstStyle/>
        <a:p>
          <a:endParaRPr lang="uk-UA"/>
        </a:p>
      </dgm:t>
    </dgm:pt>
    <dgm:pt modelId="{659E1D75-58DE-408A-AC12-7E3F7A6F0FFD}">
      <dgm:prSet/>
      <dgm:spPr/>
      <dgm:t>
        <a:bodyPr/>
        <a:lstStyle/>
        <a:p>
          <a:r>
            <a:rPr lang="uk-UA" noProof="0" dirty="0" smtClean="0"/>
            <a:t>Використання комп’ютерного зору для </a:t>
          </a:r>
          <a:r>
            <a:rPr lang="uk-UA" b="1" i="1" noProof="0" dirty="0" smtClean="0"/>
            <a:t>автоматичного розпізнавання соціальних </a:t>
          </a:r>
          <a:r>
            <a:rPr lang="uk-UA" b="1" i="1" noProof="0" dirty="0" err="1" smtClean="0"/>
            <a:t>патернів</a:t>
          </a:r>
          <a:r>
            <a:rPr lang="uk-UA" b="1" i="1" noProof="0" dirty="0" smtClean="0"/>
            <a:t> </a:t>
          </a:r>
          <a:r>
            <a:rPr lang="uk-UA" noProof="0" dirty="0" smtClean="0"/>
            <a:t>на основі фото- та відеоматеріалів.</a:t>
          </a:r>
          <a:endParaRPr lang="uk-UA" noProof="0" dirty="0"/>
        </a:p>
      </dgm:t>
    </dgm:pt>
    <dgm:pt modelId="{5BD31528-12CC-4FCF-9495-3E46E2906122}" type="parTrans" cxnId="{9F153968-63F6-4F47-B1A1-0BED2983BE9F}">
      <dgm:prSet/>
      <dgm:spPr/>
      <dgm:t>
        <a:bodyPr/>
        <a:lstStyle/>
        <a:p>
          <a:endParaRPr lang="uk-UA"/>
        </a:p>
      </dgm:t>
    </dgm:pt>
    <dgm:pt modelId="{016773A8-4A79-48C9-BFBE-948473B0F5C1}" type="sibTrans" cxnId="{9F153968-63F6-4F47-B1A1-0BED2983BE9F}">
      <dgm:prSet/>
      <dgm:spPr/>
      <dgm:t>
        <a:bodyPr/>
        <a:lstStyle/>
        <a:p>
          <a:endParaRPr lang="uk-UA"/>
        </a:p>
      </dgm:t>
    </dgm:pt>
    <dgm:pt modelId="{D2F5267F-D561-428E-B919-CEE28A9FCB42}" type="pres">
      <dgm:prSet presAssocID="{3B9C3975-C6BA-43F5-A622-2D018DA9933E}" presName="linear" presStyleCnt="0">
        <dgm:presLayoutVars>
          <dgm:animLvl val="lvl"/>
          <dgm:resizeHandles val="exact"/>
        </dgm:presLayoutVars>
      </dgm:prSet>
      <dgm:spPr/>
    </dgm:pt>
    <dgm:pt modelId="{A4887B44-DC3A-4582-A79D-E00934E6928A}" type="pres">
      <dgm:prSet presAssocID="{07A522D7-A0AD-4F23-8EA5-D85C2615C77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AB3DA1F-9087-4A9A-B047-254AE4B341D1}" type="pres">
      <dgm:prSet presAssocID="{07A522D7-A0AD-4F23-8EA5-D85C2615C774}" presName="childText" presStyleLbl="revTx" presStyleIdx="0" presStyleCnt="3">
        <dgm:presLayoutVars>
          <dgm:bulletEnabled val="1"/>
        </dgm:presLayoutVars>
      </dgm:prSet>
      <dgm:spPr/>
    </dgm:pt>
    <dgm:pt modelId="{4F68A76F-D72B-4D26-8E16-D28626119F91}" type="pres">
      <dgm:prSet presAssocID="{89A97555-C578-4741-86E2-285E7589A1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D07FA0B-A18A-43BD-87E7-0076DA281C49}" type="pres">
      <dgm:prSet presAssocID="{89A97555-C578-4741-86E2-285E7589A1FB}" presName="childText" presStyleLbl="revTx" presStyleIdx="1" presStyleCnt="3">
        <dgm:presLayoutVars>
          <dgm:bulletEnabled val="1"/>
        </dgm:presLayoutVars>
      </dgm:prSet>
      <dgm:spPr/>
    </dgm:pt>
    <dgm:pt modelId="{592C419B-B5CC-4166-BB27-8C14CA1B313E}" type="pres">
      <dgm:prSet presAssocID="{15CDD58B-D90C-48B7-A650-39C87D6DA53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AE7EDB6-9E4A-4FC3-ADEC-4703DE085DDC}" type="pres">
      <dgm:prSet presAssocID="{15CDD58B-D90C-48B7-A650-39C87D6DA538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8E57AB8-75C5-4A00-9338-1513DEC5E6F8}" type="presOf" srcId="{07A522D7-A0AD-4F23-8EA5-D85C2615C774}" destId="{A4887B44-DC3A-4582-A79D-E00934E6928A}" srcOrd="0" destOrd="0" presId="urn:microsoft.com/office/officeart/2005/8/layout/vList2"/>
    <dgm:cxn modelId="{0B585291-2D64-4D30-9AF4-AA6B11254699}" srcId="{07A522D7-A0AD-4F23-8EA5-D85C2615C774}" destId="{C13F3D93-E9FF-4A84-BEF9-C9597A981C0E}" srcOrd="0" destOrd="0" parTransId="{4D6AC888-A11B-4C70-85CA-3DF6F4458C26}" sibTransId="{A6C09E77-B44E-405D-BC13-D083433077DE}"/>
    <dgm:cxn modelId="{7186343A-7F3A-4A20-870B-3248C387DBE5}" type="presOf" srcId="{3AF311FA-5244-4BD1-BAD3-534C56A6D5EE}" destId="{2D07FA0B-A18A-43BD-87E7-0076DA281C49}" srcOrd="0" destOrd="0" presId="urn:microsoft.com/office/officeart/2005/8/layout/vList2"/>
    <dgm:cxn modelId="{25EAD524-1037-4667-8007-0ED9687B0482}" srcId="{3B9C3975-C6BA-43F5-A622-2D018DA9933E}" destId="{89A97555-C578-4741-86E2-285E7589A1FB}" srcOrd="1" destOrd="0" parTransId="{44F39F96-C36E-44E6-92A3-7C77ED52E347}" sibTransId="{2117F0A3-8C2C-49AC-BC9A-846519C8F92D}"/>
    <dgm:cxn modelId="{75A4606F-4C08-46FB-B387-E5E4D0B5EE36}" srcId="{07A522D7-A0AD-4F23-8EA5-D85C2615C774}" destId="{596A4A6F-1882-4FEE-9ABA-9E706B97327E}" srcOrd="1" destOrd="0" parTransId="{04937AE0-05E0-449B-BECA-2F5FC8E2CE76}" sibTransId="{F131FDB2-9FE0-4429-9C49-31ECBE073DA2}"/>
    <dgm:cxn modelId="{D75C5667-B82A-432E-B695-87159FFB2648}" type="presOf" srcId="{659E1D75-58DE-408A-AC12-7E3F7A6F0FFD}" destId="{2AE7EDB6-9E4A-4FC3-ADEC-4703DE085DDC}" srcOrd="0" destOrd="1" presId="urn:microsoft.com/office/officeart/2005/8/layout/vList2"/>
    <dgm:cxn modelId="{BD966BCD-5861-4100-9472-4253C3788A81}" type="presOf" srcId="{341DC9AB-AB32-46A1-8225-970F964739ED}" destId="{2AE7EDB6-9E4A-4FC3-ADEC-4703DE085DDC}" srcOrd="0" destOrd="0" presId="urn:microsoft.com/office/officeart/2005/8/layout/vList2"/>
    <dgm:cxn modelId="{0089D306-E92B-45F0-9AC0-08DAFEC612A8}" srcId="{89A97555-C578-4741-86E2-285E7589A1FB}" destId="{838C1233-6FD3-4F96-AB2A-CF859074C3FE}" srcOrd="1" destOrd="0" parTransId="{F5A59EC5-35CB-4CA1-8384-2125500EB118}" sibTransId="{47AB7072-E857-4BD3-AEC2-15E8B2DE5945}"/>
    <dgm:cxn modelId="{9F153968-63F6-4F47-B1A1-0BED2983BE9F}" srcId="{15CDD58B-D90C-48B7-A650-39C87D6DA538}" destId="{659E1D75-58DE-408A-AC12-7E3F7A6F0FFD}" srcOrd="1" destOrd="0" parTransId="{5BD31528-12CC-4FCF-9495-3E46E2906122}" sibTransId="{016773A8-4A79-48C9-BFBE-948473B0F5C1}"/>
    <dgm:cxn modelId="{759D4D05-73DB-4E81-891E-3E0B2B2341F7}" srcId="{15CDD58B-D90C-48B7-A650-39C87D6DA538}" destId="{341DC9AB-AB32-46A1-8225-970F964739ED}" srcOrd="0" destOrd="0" parTransId="{2A90D4E7-554D-4978-9DA9-A5052DB770DE}" sibTransId="{6AC8E564-7886-4B09-B55B-7BC4D6EAF218}"/>
    <dgm:cxn modelId="{711E4E64-7632-4FFC-AC3A-089B05498BBE}" type="presOf" srcId="{C13F3D93-E9FF-4A84-BEF9-C9597A981C0E}" destId="{EAB3DA1F-9087-4A9A-B047-254AE4B341D1}" srcOrd="0" destOrd="0" presId="urn:microsoft.com/office/officeart/2005/8/layout/vList2"/>
    <dgm:cxn modelId="{444D6CB2-2494-40EA-BD53-C188556974DF}" type="presOf" srcId="{838C1233-6FD3-4F96-AB2A-CF859074C3FE}" destId="{2D07FA0B-A18A-43BD-87E7-0076DA281C49}" srcOrd="0" destOrd="1" presId="urn:microsoft.com/office/officeart/2005/8/layout/vList2"/>
    <dgm:cxn modelId="{3E05EE1F-C23D-463A-82AC-DEF033D1E49E}" srcId="{3B9C3975-C6BA-43F5-A622-2D018DA9933E}" destId="{07A522D7-A0AD-4F23-8EA5-D85C2615C774}" srcOrd="0" destOrd="0" parTransId="{0BF59FF9-6795-4880-BCB6-5DE17CCC8B18}" sibTransId="{F102D3D1-0E14-44C0-A5D7-39AB40FE7E77}"/>
    <dgm:cxn modelId="{57AA2452-8C9A-42AC-9752-B4679FE45491}" srcId="{07A522D7-A0AD-4F23-8EA5-D85C2615C774}" destId="{3C9F33D8-21BC-409B-B1F8-72B30F0A48F4}" srcOrd="2" destOrd="0" parTransId="{E5F86DB6-3CB7-41DE-9B7B-8A2CB55B6D62}" sibTransId="{8ACF00A6-6C2E-44C4-89F7-A857CEBC370E}"/>
    <dgm:cxn modelId="{E96B18AA-CDFF-424F-81EA-5DFE8EDD1D45}" srcId="{89A97555-C578-4741-86E2-285E7589A1FB}" destId="{3AF311FA-5244-4BD1-BAD3-534C56A6D5EE}" srcOrd="0" destOrd="0" parTransId="{3FC10C9B-DA9F-4598-BEC9-5802D3D3C2F8}" sibTransId="{9EEDC278-6C99-4C5D-837A-BB1DED687EFA}"/>
    <dgm:cxn modelId="{0A354492-FBE6-45EA-8039-905F334D72A4}" type="presOf" srcId="{596A4A6F-1882-4FEE-9ABA-9E706B97327E}" destId="{EAB3DA1F-9087-4A9A-B047-254AE4B341D1}" srcOrd="0" destOrd="1" presId="urn:microsoft.com/office/officeart/2005/8/layout/vList2"/>
    <dgm:cxn modelId="{1F95EE78-1A12-4F13-9898-FABB75174E92}" type="presOf" srcId="{89A97555-C578-4741-86E2-285E7589A1FB}" destId="{4F68A76F-D72B-4D26-8E16-D28626119F91}" srcOrd="0" destOrd="0" presId="urn:microsoft.com/office/officeart/2005/8/layout/vList2"/>
    <dgm:cxn modelId="{00208628-68B8-4D1A-A447-0ED52C011989}" type="presOf" srcId="{15CDD58B-D90C-48B7-A650-39C87D6DA538}" destId="{592C419B-B5CC-4166-BB27-8C14CA1B313E}" srcOrd="0" destOrd="0" presId="urn:microsoft.com/office/officeart/2005/8/layout/vList2"/>
    <dgm:cxn modelId="{6F80BE2B-19F7-450F-B56D-D78618AC3888}" srcId="{3B9C3975-C6BA-43F5-A622-2D018DA9933E}" destId="{15CDD58B-D90C-48B7-A650-39C87D6DA538}" srcOrd="2" destOrd="0" parTransId="{0E88FAE9-9FCB-414E-A2B0-94CC3DB15AC1}" sibTransId="{FB676AC0-CC44-4E51-A5EC-560955262F8C}"/>
    <dgm:cxn modelId="{84E318D9-F402-4826-85AC-3B5339E41DE8}" type="presOf" srcId="{3B9C3975-C6BA-43F5-A622-2D018DA9933E}" destId="{D2F5267F-D561-428E-B919-CEE28A9FCB42}" srcOrd="0" destOrd="0" presId="urn:microsoft.com/office/officeart/2005/8/layout/vList2"/>
    <dgm:cxn modelId="{76B08E5F-06E6-4E9E-9DED-D62CFDE61592}" type="presOf" srcId="{3C9F33D8-21BC-409B-B1F8-72B30F0A48F4}" destId="{EAB3DA1F-9087-4A9A-B047-254AE4B341D1}" srcOrd="0" destOrd="2" presId="urn:microsoft.com/office/officeart/2005/8/layout/vList2"/>
    <dgm:cxn modelId="{9F706C50-72F5-409C-BC09-2D887612BB37}" type="presParOf" srcId="{D2F5267F-D561-428E-B919-CEE28A9FCB42}" destId="{A4887B44-DC3A-4582-A79D-E00934E6928A}" srcOrd="0" destOrd="0" presId="urn:microsoft.com/office/officeart/2005/8/layout/vList2"/>
    <dgm:cxn modelId="{2D4346F6-86C6-4A76-B3C4-6071B223D634}" type="presParOf" srcId="{D2F5267F-D561-428E-B919-CEE28A9FCB42}" destId="{EAB3DA1F-9087-4A9A-B047-254AE4B341D1}" srcOrd="1" destOrd="0" presId="urn:microsoft.com/office/officeart/2005/8/layout/vList2"/>
    <dgm:cxn modelId="{D136087A-DB89-44A2-8B33-F09CE86A7A20}" type="presParOf" srcId="{D2F5267F-D561-428E-B919-CEE28A9FCB42}" destId="{4F68A76F-D72B-4D26-8E16-D28626119F91}" srcOrd="2" destOrd="0" presId="urn:microsoft.com/office/officeart/2005/8/layout/vList2"/>
    <dgm:cxn modelId="{D3B6F17A-599D-4B5B-B4FF-9888F2BF6903}" type="presParOf" srcId="{D2F5267F-D561-428E-B919-CEE28A9FCB42}" destId="{2D07FA0B-A18A-43BD-87E7-0076DA281C49}" srcOrd="3" destOrd="0" presId="urn:microsoft.com/office/officeart/2005/8/layout/vList2"/>
    <dgm:cxn modelId="{38488322-B09F-478A-BA88-F67C40E85E82}" type="presParOf" srcId="{D2F5267F-D561-428E-B919-CEE28A9FCB42}" destId="{592C419B-B5CC-4166-BB27-8C14CA1B313E}" srcOrd="4" destOrd="0" presId="urn:microsoft.com/office/officeart/2005/8/layout/vList2"/>
    <dgm:cxn modelId="{011A3738-4750-407D-A207-CFCFA68901D1}" type="presParOf" srcId="{D2F5267F-D561-428E-B919-CEE28A9FCB42}" destId="{2AE7EDB6-9E4A-4FC3-ADEC-4703DE085DDC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257A30-FC88-484F-9747-36A4770045BE}">
      <dsp:nvSpPr>
        <dsp:cNvPr id="0" name=""/>
        <dsp:cNvSpPr/>
      </dsp:nvSpPr>
      <dsp:spPr>
        <a:xfrm rot="5400000">
          <a:off x="6424335" y="-2723406"/>
          <a:ext cx="763720" cy="6405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візуальні матеріали можуть бути як документальними, так і суб’єктивно інтерпретованими залежно від контексту та джерела.</a:t>
          </a:r>
          <a:endParaRPr lang="uk-UA" sz="1800" kern="1200" dirty="0"/>
        </a:p>
      </dsp:txBody>
      <dsp:txXfrm rot="-5400000">
        <a:off x="3603280" y="134931"/>
        <a:ext cx="6368549" cy="689156"/>
      </dsp:txXfrm>
    </dsp:sp>
    <dsp:sp modelId="{D98D25FA-7319-4612-BF8A-9D87363F806D}">
      <dsp:nvSpPr>
        <dsp:cNvPr id="0" name=""/>
        <dsp:cNvSpPr/>
      </dsp:nvSpPr>
      <dsp:spPr>
        <a:xfrm>
          <a:off x="0" y="2183"/>
          <a:ext cx="3603280" cy="954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Об’єктивність і суб’єктивність</a:t>
          </a:r>
          <a:endParaRPr lang="uk-UA" sz="2500" b="1" kern="1200" dirty="0"/>
        </a:p>
      </dsp:txBody>
      <dsp:txXfrm>
        <a:off x="46602" y="48785"/>
        <a:ext cx="3510076" cy="861446"/>
      </dsp:txXfrm>
    </dsp:sp>
    <dsp:sp modelId="{8F49A8DB-4DAA-47C0-9D66-27A6E2175D43}">
      <dsp:nvSpPr>
        <dsp:cNvPr id="0" name=""/>
        <dsp:cNvSpPr/>
      </dsp:nvSpPr>
      <dsp:spPr>
        <a:xfrm rot="5400000">
          <a:off x="6424335" y="-1721023"/>
          <a:ext cx="763720" cy="6405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візуальні джерела передають значення через зображення, що дозволяє швидко сприймати інформацію.</a:t>
          </a:r>
          <a:endParaRPr lang="uk-UA" sz="1800" kern="1200" dirty="0"/>
        </a:p>
      </dsp:txBody>
      <dsp:txXfrm rot="-5400000">
        <a:off x="3603280" y="1137314"/>
        <a:ext cx="6368549" cy="689156"/>
      </dsp:txXfrm>
    </dsp:sp>
    <dsp:sp modelId="{71861613-B206-485E-9987-C990DBB2401F}">
      <dsp:nvSpPr>
        <dsp:cNvPr id="0" name=""/>
        <dsp:cNvSpPr/>
      </dsp:nvSpPr>
      <dsp:spPr>
        <a:xfrm>
          <a:off x="0" y="1004566"/>
          <a:ext cx="3603280" cy="954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err="1" smtClean="0"/>
            <a:t>Іконічність</a:t>
          </a:r>
          <a:endParaRPr lang="uk-UA" sz="2500" b="1" kern="1200" dirty="0"/>
        </a:p>
      </dsp:txBody>
      <dsp:txXfrm>
        <a:off x="46602" y="1051168"/>
        <a:ext cx="3510076" cy="861446"/>
      </dsp:txXfrm>
    </dsp:sp>
    <dsp:sp modelId="{8010A93A-0B6D-47A0-B8DB-B7904DB43357}">
      <dsp:nvSpPr>
        <dsp:cNvPr id="0" name=""/>
        <dsp:cNvSpPr/>
      </dsp:nvSpPr>
      <dsp:spPr>
        <a:xfrm rot="5400000">
          <a:off x="6424335" y="-718639"/>
          <a:ext cx="763720" cy="6405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розуміння візуальних матеріалів залежить від культурного, історичного та соціального контексту</a:t>
          </a:r>
          <a:endParaRPr lang="uk-UA" sz="1800" kern="1200" dirty="0"/>
        </a:p>
      </dsp:txBody>
      <dsp:txXfrm rot="-5400000">
        <a:off x="3603280" y="2139698"/>
        <a:ext cx="6368549" cy="689156"/>
      </dsp:txXfrm>
    </dsp:sp>
    <dsp:sp modelId="{0AABD274-899F-4E0B-9597-8A523812FBDB}">
      <dsp:nvSpPr>
        <dsp:cNvPr id="0" name=""/>
        <dsp:cNvSpPr/>
      </dsp:nvSpPr>
      <dsp:spPr>
        <a:xfrm>
          <a:off x="0" y="2006950"/>
          <a:ext cx="3603280" cy="954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err="1" smtClean="0"/>
            <a:t>Контекстуальність</a:t>
          </a:r>
          <a:endParaRPr lang="uk-UA" sz="2500" b="1" kern="1200" dirty="0"/>
        </a:p>
      </dsp:txBody>
      <dsp:txXfrm>
        <a:off x="46602" y="2053552"/>
        <a:ext cx="3510076" cy="861446"/>
      </dsp:txXfrm>
    </dsp:sp>
    <dsp:sp modelId="{D0C26920-77BE-4E35-AD85-9B470CEC373A}">
      <dsp:nvSpPr>
        <dsp:cNvPr id="0" name=""/>
        <dsp:cNvSpPr/>
      </dsp:nvSpPr>
      <dsp:spPr>
        <a:xfrm rot="5400000">
          <a:off x="6424335" y="283743"/>
          <a:ext cx="763720" cy="6405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 у відеоматеріалах окрім зображення є звуковий супровід, що додає додатковий рівень аналізу.</a:t>
          </a:r>
          <a:endParaRPr lang="uk-UA" sz="1800" kern="1200" dirty="0"/>
        </a:p>
      </dsp:txBody>
      <dsp:txXfrm rot="-5400000">
        <a:off x="3603280" y="3142080"/>
        <a:ext cx="6368549" cy="689156"/>
      </dsp:txXfrm>
    </dsp:sp>
    <dsp:sp modelId="{36F8915C-166D-4D87-9B9B-019935536732}">
      <dsp:nvSpPr>
        <dsp:cNvPr id="0" name=""/>
        <dsp:cNvSpPr/>
      </dsp:nvSpPr>
      <dsp:spPr>
        <a:xfrm>
          <a:off x="0" y="3009334"/>
          <a:ext cx="3603280" cy="954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smtClean="0"/>
            <a:t>Мультисенсорність</a:t>
          </a:r>
          <a:endParaRPr lang="uk-UA" sz="2500" b="1" kern="1200" dirty="0"/>
        </a:p>
      </dsp:txBody>
      <dsp:txXfrm>
        <a:off x="46602" y="3055936"/>
        <a:ext cx="3510076" cy="861446"/>
      </dsp:txXfrm>
    </dsp:sp>
    <dsp:sp modelId="{1A0243CD-0F7E-4401-949A-B04DC653C59E}">
      <dsp:nvSpPr>
        <dsp:cNvPr id="0" name=""/>
        <dsp:cNvSpPr/>
      </dsp:nvSpPr>
      <dsp:spPr>
        <a:xfrm rot="5400000">
          <a:off x="6424335" y="1286127"/>
          <a:ext cx="763720" cy="64058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у сучасному цифровому середовищі візуальна інформація швидко змінюється та оновлюється, що впливає на її аналіз та дослідження.</a:t>
          </a:r>
          <a:endParaRPr lang="uk-UA" sz="1800" kern="1200" dirty="0"/>
        </a:p>
      </dsp:txBody>
      <dsp:txXfrm rot="-5400000">
        <a:off x="3603280" y="4144464"/>
        <a:ext cx="6368549" cy="689156"/>
      </dsp:txXfrm>
    </dsp:sp>
    <dsp:sp modelId="{2BF111B1-9415-455C-8DFA-EC78F6839237}">
      <dsp:nvSpPr>
        <dsp:cNvPr id="0" name=""/>
        <dsp:cNvSpPr/>
      </dsp:nvSpPr>
      <dsp:spPr>
        <a:xfrm>
          <a:off x="0" y="4011717"/>
          <a:ext cx="3603280" cy="9546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/>
            <a:t>Динамічність</a:t>
          </a:r>
          <a:endParaRPr lang="uk-UA" sz="2500" b="1" kern="1200" dirty="0"/>
        </a:p>
      </dsp:txBody>
      <dsp:txXfrm>
        <a:off x="46602" y="4058319"/>
        <a:ext cx="3510076" cy="861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E3316-F909-4E6E-B75D-F3963C56EE22}">
      <dsp:nvSpPr>
        <dsp:cNvPr id="0" name=""/>
        <dsp:cNvSpPr/>
      </dsp:nvSpPr>
      <dsp:spPr>
        <a:xfrm>
          <a:off x="2925" y="293907"/>
          <a:ext cx="2852191" cy="732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техніка їх створення</a:t>
          </a:r>
          <a:endParaRPr lang="uk-UA" sz="2000" b="1" kern="1200" dirty="0"/>
        </a:p>
      </dsp:txBody>
      <dsp:txXfrm>
        <a:off x="2925" y="293907"/>
        <a:ext cx="2852191" cy="732376"/>
      </dsp:txXfrm>
    </dsp:sp>
    <dsp:sp modelId="{47BCCB30-14C7-4097-8D59-BFF956660423}">
      <dsp:nvSpPr>
        <dsp:cNvPr id="0" name=""/>
        <dsp:cNvSpPr/>
      </dsp:nvSpPr>
      <dsp:spPr>
        <a:xfrm>
          <a:off x="0" y="976386"/>
          <a:ext cx="2852191" cy="3693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живопис і графіка, скульптура, кіно, класична фотографія</a:t>
          </a:r>
          <a:endParaRPr lang="uk-UA" sz="2000" i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i="1" kern="1200" noProof="0" dirty="0" smtClean="0"/>
            <a:t> електронний або цифровий образ, сценографія і спектакль. </a:t>
          </a:r>
          <a:endParaRPr lang="uk-UA" sz="2000" i="1" kern="1200" noProof="0" dirty="0"/>
        </a:p>
      </dsp:txBody>
      <dsp:txXfrm>
        <a:off x="0" y="976386"/>
        <a:ext cx="2852191" cy="3693397"/>
      </dsp:txXfrm>
    </dsp:sp>
    <dsp:sp modelId="{2D8273CE-4C79-4EEA-B0A9-24D7C0E659EB}">
      <dsp:nvSpPr>
        <dsp:cNvPr id="0" name=""/>
        <dsp:cNvSpPr/>
      </dsp:nvSpPr>
      <dsp:spPr>
        <a:xfrm>
          <a:off x="3254424" y="293907"/>
          <a:ext cx="2852191" cy="732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noProof="0" dirty="0" smtClean="0"/>
            <a:t>локалізація образу</a:t>
          </a:r>
          <a:endParaRPr lang="uk-UA" sz="2000" b="1" kern="1200" noProof="0" dirty="0"/>
        </a:p>
      </dsp:txBody>
      <dsp:txXfrm>
        <a:off x="3254424" y="293907"/>
        <a:ext cx="2852191" cy="732376"/>
      </dsp:txXfrm>
    </dsp:sp>
    <dsp:sp modelId="{A71924A4-98AE-4033-98CA-75C35477ABAE}">
      <dsp:nvSpPr>
        <dsp:cNvPr id="0" name=""/>
        <dsp:cNvSpPr/>
      </dsp:nvSpPr>
      <dsp:spPr>
        <a:xfrm>
          <a:off x="3254424" y="1026283"/>
          <a:ext cx="2852191" cy="3693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Місцем локалізації може виступати доступний </a:t>
          </a:r>
          <a:r>
            <a:rPr lang="uk-UA" sz="2000" b="1" i="1" kern="1200" noProof="0" dirty="0" smtClean="0"/>
            <a:t>медіапростір</a:t>
          </a:r>
          <a:endParaRPr lang="uk-UA" sz="2000" b="1" i="1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noProof="0" dirty="0" smtClean="0"/>
            <a:t> </a:t>
          </a:r>
          <a:r>
            <a:rPr lang="uk-UA" sz="2000" b="1" i="1" kern="1200" noProof="0" dirty="0" smtClean="0"/>
            <a:t>публічний</a:t>
          </a:r>
          <a:r>
            <a:rPr lang="uk-UA" sz="2000" kern="1200" noProof="0" dirty="0" smtClean="0"/>
            <a:t> простір, </a:t>
          </a:r>
          <a:endParaRPr lang="uk-UA" sz="2000" kern="1200" noProof="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1" i="1" kern="1200" noProof="0" dirty="0" smtClean="0"/>
            <a:t>приватний</a:t>
          </a:r>
          <a:r>
            <a:rPr lang="uk-UA" sz="2000" kern="1200" noProof="0" dirty="0" smtClean="0"/>
            <a:t> простір. </a:t>
          </a:r>
          <a:endParaRPr lang="uk-UA" sz="2000" kern="1200" noProof="0" dirty="0"/>
        </a:p>
      </dsp:txBody>
      <dsp:txXfrm>
        <a:off x="3254424" y="1026283"/>
        <a:ext cx="2852191" cy="3693397"/>
      </dsp:txXfrm>
    </dsp:sp>
    <dsp:sp modelId="{46A846AC-E52F-4269-8C46-0E193705C74F}">
      <dsp:nvSpPr>
        <dsp:cNvPr id="0" name=""/>
        <dsp:cNvSpPr/>
      </dsp:nvSpPr>
      <dsp:spPr>
        <a:xfrm>
          <a:off x="6505922" y="293907"/>
          <a:ext cx="2852191" cy="73237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функція, яку виконує образ</a:t>
          </a:r>
          <a:endParaRPr lang="uk-UA" sz="2000" b="1" kern="1200" dirty="0"/>
        </a:p>
      </dsp:txBody>
      <dsp:txXfrm>
        <a:off x="6505922" y="293907"/>
        <a:ext cx="2852191" cy="732376"/>
      </dsp:txXfrm>
    </dsp:sp>
    <dsp:sp modelId="{39CAD2AB-8162-43EB-9A75-D5DD2124C557}">
      <dsp:nvSpPr>
        <dsp:cNvPr id="0" name=""/>
        <dsp:cNvSpPr/>
      </dsp:nvSpPr>
      <dsp:spPr>
        <a:xfrm>
          <a:off x="6490150" y="948500"/>
          <a:ext cx="2852191" cy="36933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Одні образи реалізують </a:t>
          </a:r>
          <a:r>
            <a:rPr lang="uk-UA" sz="1800" b="1" i="1" kern="1200" dirty="0" smtClean="0"/>
            <a:t>художню функцію </a:t>
          </a:r>
          <a:r>
            <a:rPr lang="uk-UA" sz="1800" kern="1200" dirty="0" smtClean="0"/>
            <a:t>– експресивну і естетичну,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інші – </a:t>
          </a:r>
          <a:r>
            <a:rPr lang="uk-UA" sz="1800" b="1" i="1" kern="1200" dirty="0" smtClean="0"/>
            <a:t>функцію інформаційну чи документальну</a:t>
          </a:r>
          <a:r>
            <a:rPr lang="uk-UA" sz="1800" kern="1200" dirty="0" smtClean="0"/>
            <a:t>,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треті – </a:t>
          </a:r>
          <a:r>
            <a:rPr lang="uk-UA" sz="1800" b="1" i="1" kern="1200" dirty="0" smtClean="0"/>
            <a:t>функції комерційні, рекламні, пропагандистські</a:t>
          </a:r>
          <a:r>
            <a:rPr lang="uk-UA" sz="1800" kern="1200" dirty="0" smtClean="0"/>
            <a:t>. 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/>
            <a:t>Ці функції не виключають одна одну і </a:t>
          </a:r>
          <a:r>
            <a:rPr lang="uk-UA" sz="1800" b="1" i="1" kern="1200" dirty="0" smtClean="0"/>
            <a:t>можуть поєднуватись </a:t>
          </a:r>
          <a:r>
            <a:rPr lang="uk-UA" sz="1800" kern="1200" dirty="0" smtClean="0"/>
            <a:t>в різних комбінаціях.  </a:t>
          </a:r>
          <a:endParaRPr lang="uk-UA" sz="1800" kern="1200" dirty="0"/>
        </a:p>
      </dsp:txBody>
      <dsp:txXfrm>
        <a:off x="6490150" y="948500"/>
        <a:ext cx="2852191" cy="36933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B5379-E16B-4E64-86EA-E196D5CE7BD5}">
      <dsp:nvSpPr>
        <dsp:cNvPr id="0" name=""/>
        <dsp:cNvSpPr/>
      </dsp:nvSpPr>
      <dsp:spPr>
        <a:xfrm>
          <a:off x="-6319964" y="-966749"/>
          <a:ext cx="7522738" cy="7522738"/>
        </a:xfrm>
        <a:prstGeom prst="blockArc">
          <a:avLst>
            <a:gd name="adj1" fmla="val 18900000"/>
            <a:gd name="adj2" fmla="val 2700000"/>
            <a:gd name="adj3" fmla="val 287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DAC774-F6B0-4573-8C50-38BBA0D309F5}">
      <dsp:nvSpPr>
        <dsp:cNvPr id="0" name=""/>
        <dsp:cNvSpPr/>
      </dsp:nvSpPr>
      <dsp:spPr>
        <a:xfrm>
          <a:off x="629439" y="429700"/>
          <a:ext cx="9588428" cy="85984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5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Візуальні методи дозволяють </a:t>
          </a:r>
          <a:r>
            <a:rPr lang="uk-UA" sz="2100" b="1" i="1" kern="1200" dirty="0" smtClean="0"/>
            <a:t>зафіксувати та аналізувати невербальну комунікацію, соціальні взаємодії та символічні аспекти культури</a:t>
          </a:r>
          <a:r>
            <a:rPr lang="uk-UA" sz="2100" kern="1200" dirty="0" smtClean="0"/>
            <a:t>.</a:t>
          </a:r>
          <a:endParaRPr lang="uk-UA" sz="2100" b="1" kern="1200" dirty="0"/>
        </a:p>
      </dsp:txBody>
      <dsp:txXfrm>
        <a:off x="629439" y="429700"/>
        <a:ext cx="9588428" cy="859848"/>
      </dsp:txXfrm>
    </dsp:sp>
    <dsp:sp modelId="{E9AA5885-488A-4AA3-8E42-8EDB992CC0A2}">
      <dsp:nvSpPr>
        <dsp:cNvPr id="0" name=""/>
        <dsp:cNvSpPr/>
      </dsp:nvSpPr>
      <dsp:spPr>
        <a:xfrm>
          <a:off x="92034" y="322219"/>
          <a:ext cx="1074810" cy="1074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6E081AD-9DCC-42F1-A633-2D107F3184F1}">
      <dsp:nvSpPr>
        <dsp:cNvPr id="0" name=""/>
        <dsp:cNvSpPr/>
      </dsp:nvSpPr>
      <dsp:spPr>
        <a:xfrm>
          <a:off x="1122410" y="1719697"/>
          <a:ext cx="9095457" cy="85984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5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Фотографії та відеозаписи можуть </a:t>
          </a:r>
          <a:r>
            <a:rPr lang="uk-UA" sz="2100" b="1" i="1" kern="1200" dirty="0" smtClean="0"/>
            <a:t>слугувати доказами соціальних змін, документувати історичні події та </a:t>
          </a:r>
          <a:r>
            <a:rPr lang="uk-UA" sz="2100" b="1" i="1" kern="1200" dirty="0" err="1" smtClean="0"/>
            <a:t>візуалізувати</a:t>
          </a:r>
          <a:r>
            <a:rPr lang="uk-UA" sz="2100" b="1" i="1" kern="1200" dirty="0" smtClean="0"/>
            <a:t> соціальну нерівність</a:t>
          </a:r>
          <a:r>
            <a:rPr lang="uk-UA" sz="2100" kern="1200" dirty="0" smtClean="0"/>
            <a:t>.</a:t>
          </a:r>
          <a:endParaRPr lang="uk-UA" sz="2100" kern="1200" dirty="0"/>
        </a:p>
      </dsp:txBody>
      <dsp:txXfrm>
        <a:off x="1122410" y="1719697"/>
        <a:ext cx="9095457" cy="859848"/>
      </dsp:txXfrm>
    </dsp:sp>
    <dsp:sp modelId="{C4CC2425-4C77-40F8-A852-626DBAAE64EA}">
      <dsp:nvSpPr>
        <dsp:cNvPr id="0" name=""/>
        <dsp:cNvSpPr/>
      </dsp:nvSpPr>
      <dsp:spPr>
        <a:xfrm>
          <a:off x="585005" y="1612216"/>
          <a:ext cx="1074810" cy="1074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399053-3543-41FA-B364-2102B3057CF7}">
      <dsp:nvSpPr>
        <dsp:cNvPr id="0" name=""/>
        <dsp:cNvSpPr/>
      </dsp:nvSpPr>
      <dsp:spPr>
        <a:xfrm>
          <a:off x="1122410" y="3009693"/>
          <a:ext cx="9095457" cy="85984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5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noProof="0" dirty="0" smtClean="0"/>
            <a:t>Аналіз візуальних даних сприяє </a:t>
          </a:r>
          <a:r>
            <a:rPr lang="uk-UA" sz="2100" b="1" i="1" kern="1200" noProof="0" dirty="0" smtClean="0"/>
            <a:t>розумінню медійних репрезентацій соціальних груп та стереотипів.</a:t>
          </a:r>
          <a:endParaRPr lang="uk-UA" sz="2100" b="1" i="1" kern="1200" noProof="0" dirty="0"/>
        </a:p>
      </dsp:txBody>
      <dsp:txXfrm>
        <a:off x="1122410" y="3009693"/>
        <a:ext cx="9095457" cy="859848"/>
      </dsp:txXfrm>
    </dsp:sp>
    <dsp:sp modelId="{3A5EA748-9C74-40A4-A7B1-15EDAD0EAD36}">
      <dsp:nvSpPr>
        <dsp:cNvPr id="0" name=""/>
        <dsp:cNvSpPr/>
      </dsp:nvSpPr>
      <dsp:spPr>
        <a:xfrm>
          <a:off x="585005" y="2902212"/>
          <a:ext cx="1074810" cy="1074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66BAA57-30B7-4FC2-8DEE-362536827F31}">
      <dsp:nvSpPr>
        <dsp:cNvPr id="0" name=""/>
        <dsp:cNvSpPr/>
      </dsp:nvSpPr>
      <dsp:spPr>
        <a:xfrm>
          <a:off x="629439" y="4299690"/>
          <a:ext cx="9588428" cy="85984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2505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Використання візуальних методів </a:t>
          </a:r>
          <a:r>
            <a:rPr lang="uk-UA" sz="2100" b="1" i="1" kern="1200" dirty="0" smtClean="0"/>
            <a:t>розширює міждисциплінарні підходи</a:t>
          </a:r>
          <a:r>
            <a:rPr lang="uk-UA" sz="2100" kern="1200" dirty="0" smtClean="0"/>
            <a:t>, поєднуючи соціологію з антропологією, культурологією та комунікаційними дослідженнями.</a:t>
          </a:r>
          <a:endParaRPr lang="uk-UA" sz="2100" kern="1200" dirty="0"/>
        </a:p>
      </dsp:txBody>
      <dsp:txXfrm>
        <a:off x="629439" y="4299690"/>
        <a:ext cx="9588428" cy="859848"/>
      </dsp:txXfrm>
    </dsp:sp>
    <dsp:sp modelId="{97A93837-DF0E-46B2-829F-A24EF318946A}">
      <dsp:nvSpPr>
        <dsp:cNvPr id="0" name=""/>
        <dsp:cNvSpPr/>
      </dsp:nvSpPr>
      <dsp:spPr>
        <a:xfrm>
          <a:off x="92034" y="4192209"/>
          <a:ext cx="1074810" cy="10748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887B44-DC3A-4582-A79D-E00934E6928A}">
      <dsp:nvSpPr>
        <dsp:cNvPr id="0" name=""/>
        <dsp:cNvSpPr/>
      </dsp:nvSpPr>
      <dsp:spPr>
        <a:xfrm>
          <a:off x="0" y="13158"/>
          <a:ext cx="81280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Цифрові технології та соціальні медіа</a:t>
          </a:r>
          <a:endParaRPr lang="uk-UA" sz="2300" b="1" kern="1200" noProof="0" dirty="0"/>
        </a:p>
      </dsp:txBody>
      <dsp:txXfrm>
        <a:off x="26930" y="40088"/>
        <a:ext cx="8074140" cy="497795"/>
      </dsp:txXfrm>
    </dsp:sp>
    <dsp:sp modelId="{EAB3DA1F-9087-4A9A-B047-254AE4B341D1}">
      <dsp:nvSpPr>
        <dsp:cNvPr id="0" name=""/>
        <dsp:cNvSpPr/>
      </dsp:nvSpPr>
      <dsp:spPr>
        <a:xfrm>
          <a:off x="0" y="564813"/>
          <a:ext cx="8128000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dirty="0" smtClean="0"/>
            <a:t>Розвиток цифрової фотографії, відео та соціальних мереж суттєво </a:t>
          </a:r>
          <a:r>
            <a:rPr lang="uk-UA" sz="1800" b="1" i="1" kern="1200" dirty="0" smtClean="0"/>
            <a:t>розширив можливості візуального аналізу</a:t>
          </a:r>
          <a:r>
            <a:rPr lang="uk-UA" sz="1800" kern="1200" dirty="0" smtClean="0"/>
            <a:t>.</a:t>
          </a:r>
          <a:endParaRPr lang="uk-UA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Використання </a:t>
          </a:r>
          <a:r>
            <a:rPr lang="uk-UA" sz="1800" b="1" i="1" kern="1200" noProof="0" dirty="0" smtClean="0"/>
            <a:t>великих масивів зображень </a:t>
          </a:r>
          <a:r>
            <a:rPr lang="uk-UA" sz="1800" kern="1200" noProof="0" dirty="0" smtClean="0"/>
            <a:t>(</a:t>
          </a:r>
          <a:r>
            <a:rPr lang="uk-UA" sz="1800" kern="1200" noProof="0" dirty="0" err="1" smtClean="0"/>
            <a:t>Big</a:t>
          </a:r>
          <a:r>
            <a:rPr lang="uk-UA" sz="1800" kern="1200" noProof="0" dirty="0" smtClean="0"/>
            <a:t> </a:t>
          </a:r>
          <a:r>
            <a:rPr lang="uk-UA" sz="1800" kern="1200" noProof="0" dirty="0" err="1" smtClean="0"/>
            <a:t>Data</a:t>
          </a:r>
          <a:r>
            <a:rPr lang="uk-UA" sz="1800" kern="1200" noProof="0" dirty="0" smtClean="0"/>
            <a:t>) для виявлення соціальних тенденцій.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dirty="0" smtClean="0"/>
            <a:t>Аналіз візуального контенту </a:t>
          </a:r>
          <a:r>
            <a:rPr lang="uk-UA" sz="1800" b="1" i="1" kern="1200" dirty="0" smtClean="0"/>
            <a:t>у </a:t>
          </a:r>
          <a:r>
            <a:rPr lang="en-US" sz="1800" b="1" i="1" kern="1200" dirty="0" smtClean="0"/>
            <a:t>Facebook, Instagram, </a:t>
          </a:r>
          <a:r>
            <a:rPr lang="en-US" sz="1800" b="1" i="1" kern="1200" dirty="0" err="1" smtClean="0"/>
            <a:t>TikTok</a:t>
          </a:r>
          <a:r>
            <a:rPr lang="en-US" sz="1800" b="1" i="1" kern="1200" dirty="0" smtClean="0"/>
            <a:t> </a:t>
          </a:r>
          <a:r>
            <a:rPr lang="uk-UA" sz="1800" kern="1200" dirty="0" smtClean="0"/>
            <a:t>як відображення соціальних змін.</a:t>
          </a:r>
          <a:endParaRPr lang="uk-UA" sz="1800" kern="1200" dirty="0"/>
        </a:p>
      </dsp:txBody>
      <dsp:txXfrm>
        <a:off x="0" y="564813"/>
        <a:ext cx="8128000" cy="1713960"/>
      </dsp:txXfrm>
    </dsp:sp>
    <dsp:sp modelId="{4F68A76F-D72B-4D26-8E16-D28626119F91}">
      <dsp:nvSpPr>
        <dsp:cNvPr id="0" name=""/>
        <dsp:cNvSpPr/>
      </dsp:nvSpPr>
      <dsp:spPr>
        <a:xfrm>
          <a:off x="0" y="2278773"/>
          <a:ext cx="81280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Візуальна етнографія та </a:t>
          </a:r>
          <a:r>
            <a:rPr lang="uk-UA" sz="2300" b="1" kern="1200" noProof="0" dirty="0" err="1" smtClean="0"/>
            <a:t>автоетнографія</a:t>
          </a:r>
          <a:endParaRPr lang="uk-UA" sz="2300" kern="1200" noProof="0" dirty="0"/>
        </a:p>
      </dsp:txBody>
      <dsp:txXfrm>
        <a:off x="26930" y="2305703"/>
        <a:ext cx="8074140" cy="497795"/>
      </dsp:txXfrm>
    </dsp:sp>
    <dsp:sp modelId="{2D07FA0B-A18A-43BD-87E7-0076DA281C49}">
      <dsp:nvSpPr>
        <dsp:cNvPr id="0" name=""/>
        <dsp:cNvSpPr/>
      </dsp:nvSpPr>
      <dsp:spPr>
        <a:xfrm>
          <a:off x="0" y="2830428"/>
          <a:ext cx="8128000" cy="1142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Соціологи використовують візуальні матеріали для </a:t>
          </a:r>
          <a:r>
            <a:rPr lang="uk-UA" sz="1800" b="1" i="1" kern="1200" noProof="0" dirty="0" err="1" smtClean="0"/>
            <a:t>самодокументування</a:t>
          </a:r>
          <a:r>
            <a:rPr lang="uk-UA" sz="1800" b="1" i="1" kern="1200" noProof="0" dirty="0" smtClean="0"/>
            <a:t> та аналізу особистого досвіду</a:t>
          </a:r>
          <a:r>
            <a:rPr lang="uk-UA" sz="1800" kern="1200" noProof="0" dirty="0" smtClean="0"/>
            <a:t> (метод </a:t>
          </a:r>
          <a:r>
            <a:rPr lang="uk-UA" sz="1800" kern="1200" noProof="0" dirty="0" err="1" smtClean="0"/>
            <a:t>автоетнографії</a:t>
          </a:r>
          <a:r>
            <a:rPr lang="uk-UA" sz="1800" kern="1200" noProof="0" dirty="0" smtClean="0"/>
            <a:t>).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err="1" smtClean="0"/>
            <a:t>Відеощоденники</a:t>
          </a:r>
          <a:r>
            <a:rPr lang="uk-UA" sz="1800" kern="1200" noProof="0" dirty="0" smtClean="0"/>
            <a:t>, фотографічні проекти для </a:t>
          </a:r>
          <a:r>
            <a:rPr lang="uk-UA" sz="1800" b="1" i="1" kern="1200" noProof="0" dirty="0" smtClean="0"/>
            <a:t>дослідження ідентичності</a:t>
          </a:r>
          <a:r>
            <a:rPr lang="uk-UA" sz="1800" kern="1200" noProof="0" dirty="0" smtClean="0"/>
            <a:t>, культури та субкультур.</a:t>
          </a:r>
          <a:endParaRPr lang="uk-UA" sz="1800" kern="1200" noProof="0" dirty="0"/>
        </a:p>
      </dsp:txBody>
      <dsp:txXfrm>
        <a:off x="0" y="2830428"/>
        <a:ext cx="8128000" cy="1142640"/>
      </dsp:txXfrm>
    </dsp:sp>
    <dsp:sp modelId="{592C419B-B5CC-4166-BB27-8C14CA1B313E}">
      <dsp:nvSpPr>
        <dsp:cNvPr id="0" name=""/>
        <dsp:cNvSpPr/>
      </dsp:nvSpPr>
      <dsp:spPr>
        <a:xfrm>
          <a:off x="0" y="3973068"/>
          <a:ext cx="8128000" cy="5516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noProof="0" dirty="0" smtClean="0"/>
            <a:t>Використання штучного інтелекту у візуальній соціології</a:t>
          </a:r>
          <a:endParaRPr lang="uk-UA" sz="2300" kern="1200" noProof="0" dirty="0"/>
        </a:p>
      </dsp:txBody>
      <dsp:txXfrm>
        <a:off x="26930" y="3999998"/>
        <a:ext cx="8074140" cy="497795"/>
      </dsp:txXfrm>
    </dsp:sp>
    <dsp:sp modelId="{2AE7EDB6-9E4A-4FC3-ADEC-4703DE085DDC}">
      <dsp:nvSpPr>
        <dsp:cNvPr id="0" name=""/>
        <dsp:cNvSpPr/>
      </dsp:nvSpPr>
      <dsp:spPr>
        <a:xfrm>
          <a:off x="0" y="4524723"/>
          <a:ext cx="8128000" cy="880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Аналіз зображень за допомогою </a:t>
          </a:r>
          <a:r>
            <a:rPr lang="uk-UA" sz="1800" b="1" i="1" kern="1200" noProof="0" dirty="0" smtClean="0"/>
            <a:t>алгоритмів машинного навчання</a:t>
          </a:r>
          <a:r>
            <a:rPr lang="uk-UA" sz="1800" kern="1200" noProof="0" dirty="0" smtClean="0"/>
            <a:t>.</a:t>
          </a:r>
          <a:endParaRPr lang="uk-UA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1800" kern="1200" noProof="0" dirty="0" smtClean="0"/>
            <a:t>Використання комп’ютерного зору для </a:t>
          </a:r>
          <a:r>
            <a:rPr lang="uk-UA" sz="1800" b="1" i="1" kern="1200" noProof="0" dirty="0" smtClean="0"/>
            <a:t>автоматичного розпізнавання соціальних </a:t>
          </a:r>
          <a:r>
            <a:rPr lang="uk-UA" sz="1800" b="1" i="1" kern="1200" noProof="0" dirty="0" err="1" smtClean="0"/>
            <a:t>патернів</a:t>
          </a:r>
          <a:r>
            <a:rPr lang="uk-UA" sz="1800" b="1" i="1" kern="1200" noProof="0" dirty="0" smtClean="0"/>
            <a:t> </a:t>
          </a:r>
          <a:r>
            <a:rPr lang="uk-UA" sz="1800" kern="1200" noProof="0" dirty="0" smtClean="0"/>
            <a:t>на основі фото- та відеоматеріалів.</a:t>
          </a:r>
          <a:endParaRPr lang="uk-UA" sz="1800" kern="1200" noProof="0" dirty="0"/>
        </a:p>
      </dsp:txBody>
      <dsp:txXfrm>
        <a:off x="0" y="4524723"/>
        <a:ext cx="8128000" cy="880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16.03.2025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22817110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16.03.2025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35622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3438144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Соціологічний аналіз документів</a:t>
            </a:r>
            <a: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Лекція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3.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/>
            </a:r>
            <a:b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Аналіз візуальних елементів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в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ntagenet Cherokee"/>
              </a:rPr>
              <a:t>документах.</a:t>
            </a:r>
            <a:endParaRPr lang="uk-UA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AC8B3051-FA15-E9D3-85EA-CBB03758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11320" y="-9872"/>
            <a:ext cx="2757632" cy="194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3909" y="4912357"/>
            <a:ext cx="4803494" cy="1348904"/>
          </a:xfrm>
        </p:spPr>
        <p:txBody>
          <a:bodyPr anchor="b"/>
          <a:lstStyle/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Розробник курсу: </a:t>
            </a:r>
            <a:r>
              <a:rPr lang="uk-UA" sz="2000" dirty="0" err="1" smtClean="0">
                <a:solidFill>
                  <a:schemeClr val="tx1"/>
                </a:solidFill>
              </a:rPr>
              <a:t>к.соц.н</a:t>
            </a:r>
            <a:r>
              <a:rPr lang="uk-UA" sz="2000" dirty="0" smtClean="0">
                <a:solidFill>
                  <a:schemeClr val="tx1"/>
                </a:solidFill>
              </a:rPr>
              <a:t>.,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dirty="0" smtClean="0">
                <a:solidFill>
                  <a:schemeClr val="tx1"/>
                </a:solidFill>
              </a:rPr>
              <a:t>доцент кафедри соціології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 i="1" dirty="0" smtClean="0">
                <a:solidFill>
                  <a:schemeClr val="tx1"/>
                </a:solidFill>
              </a:rPr>
              <a:t>Пилипенко Яна Сергіївна</a:t>
            </a:r>
            <a:endParaRPr lang="uk-UA" sz="20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27" y="459962"/>
            <a:ext cx="4637509" cy="1866857"/>
          </a:xfrm>
          <a:prstGeom prst="rect">
            <a:avLst/>
          </a:prstGeom>
        </p:spPr>
      </p:pic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05000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36732" y="531616"/>
            <a:ext cx="554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характеристики візуальних джерел та інформації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32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Окрім того, візуальні джерела характеризуються: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/>
              <a:t>По-перше, </a:t>
            </a:r>
            <a:r>
              <a:rPr lang="uk-UA" sz="2000" dirty="0" smtClean="0"/>
              <a:t>безпосередня </a:t>
            </a:r>
            <a:r>
              <a:rPr lang="uk-UA" sz="2000" dirty="0"/>
              <a:t>фіксація інформації у момент дії – одна з головних властивостей переважної більшості різновидів візуальних джерел.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/>
              <a:t>По-друге</a:t>
            </a:r>
            <a:r>
              <a:rPr lang="uk-UA" sz="2000" dirty="0"/>
              <a:t>, особливістю візуальної інформації та джерел є те, що вони конкретизують вербальний контекст контурів соціальної реальності загалом та повсякденності зокрема.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 smtClean="0"/>
              <a:t>По-третє</a:t>
            </a:r>
            <a:r>
              <a:rPr lang="uk-UA" sz="2000" b="1" dirty="0"/>
              <a:t>,</a:t>
            </a:r>
            <a:r>
              <a:rPr lang="uk-UA" sz="2000" dirty="0"/>
              <a:t> в умовах візуалізації та інформатизації світу, яку докладно описують багато соціологів, є масовим і доступним джерелом документальної інформації.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000" b="1" dirty="0"/>
              <a:t>По-четверте</a:t>
            </a:r>
            <a:r>
              <a:rPr lang="uk-UA" sz="2000" dirty="0"/>
              <a:t>, створення візуального документа – це, перш за все, творчий процес. У цьому контексті візуальні джерела та інформація самі розглядаються як артефакти. </a:t>
            </a:r>
          </a:p>
        </p:txBody>
      </p:sp>
    </p:spTree>
    <p:extLst>
      <p:ext uri="{BB962C8B-B14F-4D97-AF65-F5344CB8AC3E}">
        <p14:creationId xmlns:p14="http://schemas.microsoft.com/office/powerpoint/2010/main" val="25524180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810573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3632" y="260648"/>
            <a:ext cx="554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Категорії візуальних джерел та інформації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3123710"/>
              </p:ext>
            </p:extLst>
          </p:nvPr>
        </p:nvGraphicFramePr>
        <p:xfrm>
          <a:off x="767408" y="1268760"/>
          <a:ext cx="9361040" cy="5013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5202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968" y="-593204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47528" y="260648"/>
            <a:ext cx="8496944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Пізнавальні можливості використання візуальних методів у соціологічному дослідженні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59513437"/>
              </p:ext>
            </p:extLst>
          </p:nvPr>
        </p:nvGraphicFramePr>
        <p:xfrm>
          <a:off x="407368" y="1272138"/>
          <a:ext cx="1029714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257060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65040" y="-5283968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415480" y="764704"/>
            <a:ext cx="5256584" cy="345638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3C2E43"/>
                </a:solidFill>
              </a:rPr>
              <a:t>Як сучасні технології змінили підходи до аналізу візуальної інформації?</a:t>
            </a:r>
            <a:endParaRPr lang="uk-UA" sz="2800" b="1" dirty="0">
              <a:solidFill>
                <a:srgbClr val="3C2E4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404664"/>
            <a:ext cx="4134848" cy="27496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3933056"/>
            <a:ext cx="4114428" cy="24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1953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37048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34644844"/>
              </p:ext>
            </p:extLst>
          </p:nvPr>
        </p:nvGraphicFramePr>
        <p:xfrm>
          <a:off x="1487488" y="90872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83632" y="260648"/>
            <a:ext cx="65527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 візуальні методи у соціології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32148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97088" y="-521196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487488" y="476672"/>
            <a:ext cx="7272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i="1" dirty="0"/>
              <a:t>Чи</a:t>
            </a:r>
            <a:r>
              <a:rPr lang="uk-UA" dirty="0"/>
              <a:t> </a:t>
            </a:r>
            <a:r>
              <a:rPr lang="uk-UA" sz="2200" i="1" dirty="0"/>
              <a:t>не найперші випадки використання зображень в науці належать </a:t>
            </a:r>
            <a:r>
              <a:rPr lang="uk-UA" sz="2200" b="1" i="1" dirty="0"/>
              <a:t>соціальній антропології та етнографії,</a:t>
            </a:r>
            <a:r>
              <a:rPr lang="uk-UA" sz="2200" i="1" dirty="0"/>
              <a:t> де фотографії почали супроводжувати тексти вже з середини ХІХ століття.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7728" y="2420888"/>
            <a:ext cx="64807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Однак в рамках соціологічної науки перші приклади використання візуальних матеріалів можна знайти лише </a:t>
            </a:r>
            <a:r>
              <a:rPr lang="uk-UA" sz="2200" b="1" dirty="0"/>
              <a:t>між 1903 і 1915 роками</a:t>
            </a:r>
            <a:r>
              <a:rPr lang="uk-UA" sz="2200" dirty="0"/>
              <a:t>, коли в </a:t>
            </a:r>
            <a:r>
              <a:rPr lang="en-US" sz="2200" dirty="0"/>
              <a:t>American Journal of Sociology</a:t>
            </a:r>
            <a:r>
              <a:rPr lang="uk-UA" sz="2200" dirty="0"/>
              <a:t> в серії статей були використані </a:t>
            </a:r>
            <a:r>
              <a:rPr lang="uk-UA" sz="2200" b="1" i="1" dirty="0"/>
              <a:t>фотографії як ілюстрація або документальне підтвердження</a:t>
            </a:r>
            <a:r>
              <a:rPr lang="uk-UA" sz="2200" dirty="0"/>
              <a:t>. </a:t>
            </a:r>
            <a:endParaRPr lang="uk-UA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060848"/>
            <a:ext cx="2932932" cy="46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1203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25080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03512" y="273133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використання візуального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соціологічному дослідженні.</a:t>
            </a:r>
            <a:endParaRPr lang="uk-UA" sz="28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9416" y="1916832"/>
            <a:ext cx="5976664" cy="34563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Одним з перших соціологів, котрий звернув увагу на світ візуальності є </a:t>
            </a:r>
            <a:r>
              <a:rPr lang="uk-UA" sz="2400" b="1" dirty="0"/>
              <a:t>Зіммель</a:t>
            </a:r>
            <a:r>
              <a:rPr lang="uk-UA" sz="2400" dirty="0"/>
              <a:t>, який в своїй роботі </a:t>
            </a:r>
            <a:r>
              <a:rPr lang="uk-UA" sz="2400" b="1" dirty="0"/>
              <a:t>«Соціологія» (1908 рік) </a:t>
            </a:r>
            <a:r>
              <a:rPr lang="uk-UA" sz="2400" dirty="0"/>
              <a:t>говорить про </a:t>
            </a:r>
            <a:r>
              <a:rPr lang="uk-UA" sz="2400" b="1" i="1" dirty="0"/>
              <a:t>соціологічну функцію ока</a:t>
            </a:r>
            <a:r>
              <a:rPr lang="uk-UA" sz="2400" dirty="0"/>
              <a:t> – </a:t>
            </a:r>
            <a:r>
              <a:rPr lang="uk-UA" sz="2400" i="1" dirty="0"/>
              <a:t>різноманітне соціальне значення погляду та зорового контакту, і значимість візуальної інформації для соціальної взаємодії в цілому. </a:t>
            </a:r>
            <a:endParaRPr lang="uk-UA" sz="2400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128" y="1556792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806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53072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991544" y="332656"/>
            <a:ext cx="7920880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/>
              <a:t>Але </a:t>
            </a:r>
            <a:r>
              <a:rPr lang="uk-UA" sz="2200" b="1" dirty="0"/>
              <a:t>після 1916 року </a:t>
            </a:r>
            <a:r>
              <a:rPr lang="uk-UA" sz="2200" dirty="0"/>
              <a:t>соціологічні стандарти вимагали </a:t>
            </a:r>
            <a:r>
              <a:rPr lang="uk-UA" sz="2200" b="1" i="1" dirty="0"/>
              <a:t>замінити фотографії в якості ілюстрації на цифри та статистичні графіки</a:t>
            </a:r>
            <a:r>
              <a:rPr lang="uk-UA" sz="2200" i="1" dirty="0"/>
              <a:t>,</a:t>
            </a:r>
            <a:r>
              <a:rPr lang="uk-UA" sz="2200" dirty="0"/>
              <a:t> тому візуальні соціологічні дослідження змістилися на узбіччя дослідницької уваги. </a:t>
            </a:r>
            <a:endParaRPr lang="uk-UA" sz="2200" dirty="0" smtClean="0"/>
          </a:p>
          <a:p>
            <a:pPr algn="just"/>
            <a:r>
              <a:rPr lang="uk-UA" sz="2200" dirty="0" smtClean="0"/>
              <a:t>Так </a:t>
            </a:r>
            <a:r>
              <a:rPr lang="uk-UA" sz="2200" dirty="0"/>
              <a:t>було аж до </a:t>
            </a:r>
            <a:r>
              <a:rPr lang="uk-UA" sz="2200" b="1" i="1" dirty="0"/>
              <a:t>1970-х років</a:t>
            </a:r>
            <a:r>
              <a:rPr lang="uk-UA" sz="2200" i="1" dirty="0"/>
              <a:t>, коли почала </a:t>
            </a:r>
            <a:r>
              <a:rPr lang="uk-UA" sz="2200" b="1" i="1" dirty="0"/>
              <a:t>формуватися візуальна соціологія </a:t>
            </a:r>
            <a:r>
              <a:rPr lang="uk-UA" sz="2200" dirty="0"/>
              <a:t>як самостійна </a:t>
            </a:r>
            <a:r>
              <a:rPr lang="uk-UA" sz="2200" dirty="0" err="1"/>
              <a:t>суб-дісципліна</a:t>
            </a:r>
            <a:r>
              <a:rPr lang="uk-UA" sz="2200" dirty="0"/>
              <a:t> в рамках соціології.</a:t>
            </a:r>
            <a:endParaRPr lang="uk-UA" sz="2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95400" y="3284984"/>
            <a:ext cx="55446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1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В 70-80-ті роки ХХ століття відбувається </a:t>
            </a:r>
            <a:r>
              <a:rPr lang="uk-UA" sz="2100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інституціоналізація</a:t>
            </a:r>
            <a:r>
              <a:rPr lang="uk-UA" sz="21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візуальної соціології: відкриваються курси з візуальної соціології в університетах США, відповідно, випускаються перші підручники та навчальні матеріали, проводяться конференції.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284346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3205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86003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775520" y="476672"/>
            <a:ext cx="7272808" cy="2376264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У 1974 р. публікується стаття, автором якої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є </a:t>
            </a:r>
            <a:r>
              <a:rPr lang="en-US" sz="25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H</a:t>
            </a:r>
            <a:r>
              <a:rPr lang="en-US" sz="25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. Becker «</a:t>
            </a:r>
            <a:r>
              <a:rPr lang="uk-UA" sz="25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Фотографія і соціологія». </a:t>
            </a:r>
            <a:r>
              <a:rPr lang="uk-UA" sz="25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Ця 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робота цікава тим, що автор </a:t>
            </a:r>
            <a:r>
              <a:rPr lang="uk-UA" sz="25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зіставляє проекти фотографів і проекти соціологів як дві лінії професійних зусиль</a:t>
            </a:r>
            <a:r>
              <a:rPr lang="uk-UA" sz="25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, рухомих інтересом до соціальних фактів. </a:t>
            </a:r>
            <a:endParaRPr lang="uk-UA" sz="250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344" y="1124744"/>
            <a:ext cx="2160240" cy="28840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448" y="3212976"/>
            <a:ext cx="777686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i="1" u="sng" dirty="0"/>
              <a:t>Працюючи над візуальним дослідженням, соціолог може стати фотографом, а фотограф – соціологом</a:t>
            </a:r>
            <a:r>
              <a:rPr lang="uk-UA" sz="2300" i="1" u="sng" dirty="0" smtClean="0"/>
              <a:t>.</a:t>
            </a:r>
          </a:p>
          <a:p>
            <a:pPr algn="just"/>
            <a:r>
              <a:rPr lang="uk-UA" sz="2300" dirty="0" smtClean="0"/>
              <a:t>Так</a:t>
            </a:r>
            <a:r>
              <a:rPr lang="uk-UA" sz="2300" dirty="0"/>
              <a:t>, і соціолог, і фотограф займаються дослідженням </a:t>
            </a:r>
            <a:r>
              <a:rPr lang="uk-UA" sz="2300" dirty="0" smtClean="0"/>
              <a:t>суспільства, тому кожен з них може знайти щось корисне в способі пізнання соціальної реальності один одного: </a:t>
            </a:r>
            <a:r>
              <a:rPr lang="uk-UA" sz="2300" b="1" i="1" dirty="0" smtClean="0"/>
              <a:t>соціолог</a:t>
            </a:r>
            <a:r>
              <a:rPr lang="uk-UA" sz="2300" dirty="0" smtClean="0"/>
              <a:t> – фотографію, як інструмент пізнання, </a:t>
            </a:r>
            <a:r>
              <a:rPr lang="uk-UA" sz="2300" b="1" i="1" dirty="0"/>
              <a:t>фотограф</a:t>
            </a:r>
            <a:r>
              <a:rPr lang="uk-UA" sz="2300" dirty="0" smtClean="0"/>
              <a:t> – цілісний теоретичний підхід до аналізу суспільних проблем. </a:t>
            </a:r>
            <a:endParaRPr lang="uk-UA" sz="2300" dirty="0"/>
          </a:p>
        </p:txBody>
      </p:sp>
    </p:spTree>
    <p:extLst>
      <p:ext uri="{BB962C8B-B14F-4D97-AF65-F5344CB8AC3E}">
        <p14:creationId xmlns:p14="http://schemas.microsoft.com/office/powerpoint/2010/main" val="6479882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9016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983432" y="764704"/>
            <a:ext cx="5472608" cy="5378052"/>
          </a:xfrm>
        </p:spPr>
        <p:txBody>
          <a:bodyPr>
            <a:noAutofit/>
          </a:bodyPr>
          <a:lstStyle/>
          <a:p>
            <a:pPr algn="just">
              <a:lnSpc>
                <a:spcPct val="114000"/>
              </a:lnSpc>
            </a:pP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Особливості аналізу візуального </a:t>
            </a:r>
            <a:r>
              <a:rPr lang="uk-UA" sz="2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матеріалу</a:t>
            </a:r>
            <a:br>
              <a:rPr lang="uk-UA" sz="22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/>
            </a:r>
            <a:br>
              <a:rPr lang="uk-UA" sz="2200" b="1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</a:b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Соціологи, орієнтовані на візуальні проекти, погоджуються, що візуальні зображення є джерелами інформації про різноманітні аспекти соціальних і культурних явищ, їх використання вимагає від дослідників володіння комплексом методологічних та </a:t>
            </a:r>
            <a:r>
              <a:rPr lang="uk-UA" sz="22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інтерпретативних</a:t>
            </a:r>
            <a:r>
              <a:rPr lang="uk-UA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практик.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332656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362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1024" y="-5572000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1"/>
          <p:cNvSpPr txBox="1">
            <a:spLocks/>
          </p:cNvSpPr>
          <p:nvPr/>
        </p:nvSpPr>
        <p:spPr bwMode="auto">
          <a:xfrm>
            <a:off x="1127448" y="1097360"/>
            <a:ext cx="691276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tx1"/>
                </a:solidFill>
              </a:rPr>
              <a:t>Загалом для гуманітарного знання ХХ ст. характерний </a:t>
            </a:r>
            <a:r>
              <a:rPr lang="uk-UA" sz="2200" b="1" i="1" dirty="0" smtClean="0">
                <a:solidFill>
                  <a:schemeClr val="tx1"/>
                </a:solidFill>
              </a:rPr>
              <a:t>«візуальний поворот»</a:t>
            </a:r>
            <a:r>
              <a:rPr lang="en-US" sz="2200" b="1" i="1" dirty="0" smtClean="0">
                <a:solidFill>
                  <a:schemeClr val="tx1"/>
                </a:solidFill>
              </a:rPr>
              <a:t>, </a:t>
            </a:r>
            <a:r>
              <a:rPr lang="uk-UA" sz="2200" b="1" i="1" dirty="0" smtClean="0">
                <a:solidFill>
                  <a:schemeClr val="tx1"/>
                </a:solidFill>
              </a:rPr>
              <a:t>як реакція на процеси культурних змін.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b="1" i="1" dirty="0" smtClean="0">
                <a:solidFill>
                  <a:schemeClr val="tx1"/>
                </a:solidFill>
              </a:rPr>
              <a:t>Звернення до вивчення - аналізу та інтерпретації — візуальних документів </a:t>
            </a:r>
            <a:r>
              <a:rPr lang="uk-UA" sz="2200" dirty="0" smtClean="0">
                <a:solidFill>
                  <a:schemeClr val="tx1"/>
                </a:solidFill>
              </a:rPr>
              <a:t>пояснюється не тільки зростаючою кількістю та значенням образів та зображень. </a:t>
            </a:r>
            <a:r>
              <a:rPr lang="uk-UA" sz="2200" b="1" dirty="0" smtClean="0">
                <a:solidFill>
                  <a:schemeClr val="tx1"/>
                </a:solidFill>
              </a:rPr>
              <a:t>Доступність технічних засобів </a:t>
            </a:r>
            <a:r>
              <a:rPr lang="uk-UA" sz="2200" dirty="0" smtClean="0">
                <a:solidFill>
                  <a:schemeClr val="tx1"/>
                </a:solidFill>
              </a:rPr>
              <a:t>фото та </a:t>
            </a:r>
            <a:r>
              <a:rPr lang="uk-UA" sz="2200" dirty="0" err="1" smtClean="0">
                <a:solidFill>
                  <a:schemeClr val="tx1"/>
                </a:solidFill>
              </a:rPr>
              <a:t>відеозйомки</a:t>
            </a:r>
            <a:r>
              <a:rPr lang="uk-UA" sz="2200" dirty="0" smtClean="0">
                <a:solidFill>
                  <a:schemeClr val="tx1"/>
                </a:solidFill>
              </a:rPr>
              <a:t>, можливість їх повсякденного застосування більшістю людей створює ситуацію накопичення візуального матеріалу, що фіксує звичайне життя.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uk-UA" sz="2200" dirty="0" smtClean="0">
                <a:solidFill>
                  <a:schemeClr val="tx1"/>
                </a:solidFill>
              </a:rPr>
              <a:t>Таким чином, звернення до візуальних документів у соціологічних дослідженнях, </a:t>
            </a:r>
            <a:r>
              <a:rPr lang="uk-UA" sz="2200" b="1" dirty="0" smtClean="0">
                <a:solidFill>
                  <a:schemeClr val="tx1"/>
                </a:solidFill>
              </a:rPr>
              <a:t>обумовлене сучасним культурним контекстом, включається до логіки розвитку гуманітарного знання.</a:t>
            </a:r>
            <a:endParaRPr lang="uk-UA" sz="22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885" y="404664"/>
            <a:ext cx="305682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46299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769096" y="-477991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Выноска-облако 2"/>
          <p:cNvSpPr/>
          <p:nvPr/>
        </p:nvSpPr>
        <p:spPr>
          <a:xfrm>
            <a:off x="1276400" y="1412776"/>
            <a:ext cx="5904656" cy="4176464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3C2E43"/>
                </a:solidFill>
              </a:rPr>
              <a:t>Чи може візуальна соціологія замінити традиційні методи дослідження?</a:t>
            </a:r>
            <a:endParaRPr lang="uk-UA" sz="2800" b="1" dirty="0">
              <a:solidFill>
                <a:srgbClr val="3C2E4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1056" y="188640"/>
            <a:ext cx="4022576" cy="402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4772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48E47C-F366-5164-E5A7-2DA6902FE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>
            <a:extLst>
              <a:ext uri="{FF2B5EF4-FFF2-40B4-BE49-F238E27FC236}">
                <a16:creationId xmlns:a16="http://schemas.microsoft.com/office/drawing/2014/main" xmlns="" id="{44881BD1-60C4-277C-1DEA-FA6D95F5CC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000" y="-549999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359696" y="188640"/>
            <a:ext cx="55458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характеристики візуальних джерел та інформації</a:t>
            </a:r>
            <a:endParaRPr lang="uk-UA" sz="25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17770440"/>
              </p:ext>
            </p:extLst>
          </p:nvPr>
        </p:nvGraphicFramePr>
        <p:xfrm>
          <a:off x="551384" y="1412776"/>
          <a:ext cx="100091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490804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6186</TotalTime>
  <Words>889</Words>
  <Application>Microsoft Office PowerPoint</Application>
  <PresentationFormat>Широкоэкранный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Ebrima</vt:lpstr>
      <vt:lpstr>George</vt:lpstr>
      <vt:lpstr>Plantagenet Cherokee</vt:lpstr>
      <vt:lpstr>Times New Roman</vt:lpstr>
      <vt:lpstr>Wingdings</vt:lpstr>
      <vt:lpstr>Тема Office</vt:lpstr>
      <vt:lpstr>Соціологічний аналіз документів  Лекція 3. Аналіз візуальних елементів в документах.</vt:lpstr>
      <vt:lpstr>Презентация PowerPoint</vt:lpstr>
      <vt:lpstr>Презентация PowerPoint</vt:lpstr>
      <vt:lpstr>Презентация PowerPoint</vt:lpstr>
      <vt:lpstr>У 1974 р. публікується стаття, автором якої є H. Becker «Фотографія і соціологія». Ця робота цікава тим, що автор зіставляє проекти фотографів і проекти соціологів як дві лінії професійних зусиль, рухомих інтересом до соціальних фактів. </vt:lpstr>
      <vt:lpstr>Особливості аналізу візуального матеріалу  Соціологи, орієнтовані на візуальні проекти, погоджуються, що візуальні зображення є джерелами інформації про різноманітні аспекти соціальних і культурних явищ, їх використання вимагає від дослідників володіння комплексом методологічних та інтерпретативних практик.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 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Учетная запись Майкрософт</cp:lastModifiedBy>
  <cp:revision>423</cp:revision>
  <dcterms:created xsi:type="dcterms:W3CDTF">2014-05-17T18:57:21Z</dcterms:created>
  <dcterms:modified xsi:type="dcterms:W3CDTF">2025-03-16T16:31:19Z</dcterms:modified>
</cp:coreProperties>
</file>