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485A5779-B997-4A2A-B759-622F6641E279}"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8C9AD62-B26C-44AA-8E01-83C5C4F1DFC1}" type="slidenum">
              <a:rPr lang="uk-UA" smtClean="0"/>
              <a:t>‹#›</a:t>
            </a:fld>
            <a:endParaRPr lang="uk-UA"/>
          </a:p>
        </p:txBody>
      </p:sp>
    </p:spTree>
    <p:extLst>
      <p:ext uri="{BB962C8B-B14F-4D97-AF65-F5344CB8AC3E}">
        <p14:creationId xmlns:p14="http://schemas.microsoft.com/office/powerpoint/2010/main" val="244358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85A5779-B997-4A2A-B759-622F6641E279}"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8C9AD62-B26C-44AA-8E01-83C5C4F1DFC1}" type="slidenum">
              <a:rPr lang="uk-UA" smtClean="0"/>
              <a:t>‹#›</a:t>
            </a:fld>
            <a:endParaRPr lang="uk-UA"/>
          </a:p>
        </p:txBody>
      </p:sp>
    </p:spTree>
    <p:extLst>
      <p:ext uri="{BB962C8B-B14F-4D97-AF65-F5344CB8AC3E}">
        <p14:creationId xmlns:p14="http://schemas.microsoft.com/office/powerpoint/2010/main" val="371066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85A5779-B997-4A2A-B759-622F6641E279}"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8C9AD62-B26C-44AA-8E01-83C5C4F1DFC1}" type="slidenum">
              <a:rPr lang="uk-UA" smtClean="0"/>
              <a:t>‹#›</a:t>
            </a:fld>
            <a:endParaRPr lang="uk-UA"/>
          </a:p>
        </p:txBody>
      </p:sp>
    </p:spTree>
    <p:extLst>
      <p:ext uri="{BB962C8B-B14F-4D97-AF65-F5344CB8AC3E}">
        <p14:creationId xmlns:p14="http://schemas.microsoft.com/office/powerpoint/2010/main" val="1100580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85A5779-B997-4A2A-B759-622F6641E279}"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8C9AD62-B26C-44AA-8E01-83C5C4F1DFC1}" type="slidenum">
              <a:rPr lang="uk-UA" smtClean="0"/>
              <a:t>‹#›</a:t>
            </a:fld>
            <a:endParaRPr lang="uk-UA"/>
          </a:p>
        </p:txBody>
      </p:sp>
    </p:spTree>
    <p:extLst>
      <p:ext uri="{BB962C8B-B14F-4D97-AF65-F5344CB8AC3E}">
        <p14:creationId xmlns:p14="http://schemas.microsoft.com/office/powerpoint/2010/main" val="281545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85A5779-B997-4A2A-B759-622F6641E279}"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8C9AD62-B26C-44AA-8E01-83C5C4F1DFC1}" type="slidenum">
              <a:rPr lang="uk-UA" smtClean="0"/>
              <a:t>‹#›</a:t>
            </a:fld>
            <a:endParaRPr lang="uk-UA"/>
          </a:p>
        </p:txBody>
      </p:sp>
    </p:spTree>
    <p:extLst>
      <p:ext uri="{BB962C8B-B14F-4D97-AF65-F5344CB8AC3E}">
        <p14:creationId xmlns:p14="http://schemas.microsoft.com/office/powerpoint/2010/main" val="388808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485A5779-B997-4A2A-B759-622F6641E279}" type="datetimeFigureOut">
              <a:rPr lang="uk-UA" smtClean="0"/>
              <a:t>06.11.2020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8C9AD62-B26C-44AA-8E01-83C5C4F1DFC1}" type="slidenum">
              <a:rPr lang="uk-UA" smtClean="0"/>
              <a:t>‹#›</a:t>
            </a:fld>
            <a:endParaRPr lang="uk-UA"/>
          </a:p>
        </p:txBody>
      </p:sp>
    </p:spTree>
    <p:extLst>
      <p:ext uri="{BB962C8B-B14F-4D97-AF65-F5344CB8AC3E}">
        <p14:creationId xmlns:p14="http://schemas.microsoft.com/office/powerpoint/2010/main" val="8571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485A5779-B997-4A2A-B759-622F6641E279}" type="datetimeFigureOut">
              <a:rPr lang="uk-UA" smtClean="0"/>
              <a:t>06.11.2020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8C9AD62-B26C-44AA-8E01-83C5C4F1DFC1}" type="slidenum">
              <a:rPr lang="uk-UA" smtClean="0"/>
              <a:t>‹#›</a:t>
            </a:fld>
            <a:endParaRPr lang="uk-UA"/>
          </a:p>
        </p:txBody>
      </p:sp>
    </p:spTree>
    <p:extLst>
      <p:ext uri="{BB962C8B-B14F-4D97-AF65-F5344CB8AC3E}">
        <p14:creationId xmlns:p14="http://schemas.microsoft.com/office/powerpoint/2010/main" val="407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485A5779-B997-4A2A-B759-622F6641E279}" type="datetimeFigureOut">
              <a:rPr lang="uk-UA" smtClean="0"/>
              <a:t>06.11.2020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8C9AD62-B26C-44AA-8E01-83C5C4F1DFC1}" type="slidenum">
              <a:rPr lang="uk-UA" smtClean="0"/>
              <a:t>‹#›</a:t>
            </a:fld>
            <a:endParaRPr lang="uk-UA"/>
          </a:p>
        </p:txBody>
      </p:sp>
    </p:spTree>
    <p:extLst>
      <p:ext uri="{BB962C8B-B14F-4D97-AF65-F5344CB8AC3E}">
        <p14:creationId xmlns:p14="http://schemas.microsoft.com/office/powerpoint/2010/main" val="3489389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85A5779-B997-4A2A-B759-622F6641E279}" type="datetimeFigureOut">
              <a:rPr lang="uk-UA" smtClean="0"/>
              <a:t>06.11.2020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8C9AD62-B26C-44AA-8E01-83C5C4F1DFC1}" type="slidenum">
              <a:rPr lang="uk-UA" smtClean="0"/>
              <a:t>‹#›</a:t>
            </a:fld>
            <a:endParaRPr lang="uk-UA"/>
          </a:p>
        </p:txBody>
      </p:sp>
    </p:spTree>
    <p:extLst>
      <p:ext uri="{BB962C8B-B14F-4D97-AF65-F5344CB8AC3E}">
        <p14:creationId xmlns:p14="http://schemas.microsoft.com/office/powerpoint/2010/main" val="3773859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5A5779-B997-4A2A-B759-622F6641E279}" type="datetimeFigureOut">
              <a:rPr lang="uk-UA" smtClean="0"/>
              <a:t>06.11.2020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8C9AD62-B26C-44AA-8E01-83C5C4F1DFC1}" type="slidenum">
              <a:rPr lang="uk-UA" smtClean="0"/>
              <a:t>‹#›</a:t>
            </a:fld>
            <a:endParaRPr lang="uk-UA"/>
          </a:p>
        </p:txBody>
      </p:sp>
    </p:spTree>
    <p:extLst>
      <p:ext uri="{BB962C8B-B14F-4D97-AF65-F5344CB8AC3E}">
        <p14:creationId xmlns:p14="http://schemas.microsoft.com/office/powerpoint/2010/main" val="251363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5A5779-B997-4A2A-B759-622F6641E279}" type="datetimeFigureOut">
              <a:rPr lang="uk-UA" smtClean="0"/>
              <a:t>06.11.2020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8C9AD62-B26C-44AA-8E01-83C5C4F1DFC1}" type="slidenum">
              <a:rPr lang="uk-UA" smtClean="0"/>
              <a:t>‹#›</a:t>
            </a:fld>
            <a:endParaRPr lang="uk-UA"/>
          </a:p>
        </p:txBody>
      </p:sp>
    </p:spTree>
    <p:extLst>
      <p:ext uri="{BB962C8B-B14F-4D97-AF65-F5344CB8AC3E}">
        <p14:creationId xmlns:p14="http://schemas.microsoft.com/office/powerpoint/2010/main" val="75251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A5779-B997-4A2A-B759-622F6641E279}" type="datetimeFigureOut">
              <a:rPr lang="uk-UA" smtClean="0"/>
              <a:t>06.11.2020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9AD62-B26C-44AA-8E01-83C5C4F1DFC1}" type="slidenum">
              <a:rPr lang="uk-UA" smtClean="0"/>
              <a:t>‹#›</a:t>
            </a:fld>
            <a:endParaRPr lang="uk-UA"/>
          </a:p>
        </p:txBody>
      </p:sp>
    </p:spTree>
    <p:extLst>
      <p:ext uri="{BB962C8B-B14F-4D97-AF65-F5344CB8AC3E}">
        <p14:creationId xmlns:p14="http://schemas.microsoft.com/office/powerpoint/2010/main" val="1688663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smtClean="0"/>
              <a:t>БІРЖОВІ ІНДЕКСИ ТА ЇХ АНАЛІЗ</a:t>
            </a:r>
            <a:br>
              <a:rPr lang="uk-UA" dirty="0" smtClean="0"/>
            </a:br>
            <a:r>
              <a:rPr lang="uk-UA" dirty="0" smtClean="0"/>
              <a:t/>
            </a:r>
            <a:br>
              <a:rPr lang="uk-UA" dirty="0" smtClean="0"/>
            </a:br>
            <a:endParaRPr lang="uk-UA" dirty="0"/>
          </a:p>
        </p:txBody>
      </p:sp>
      <p:sp>
        <p:nvSpPr>
          <p:cNvPr id="3" name="Подзаголовок 2"/>
          <p:cNvSpPr>
            <a:spLocks noGrp="1"/>
          </p:cNvSpPr>
          <p:nvPr>
            <p:ph type="subTitle" idx="1"/>
          </p:nvPr>
        </p:nvSpPr>
        <p:spPr>
          <a:xfrm>
            <a:off x="1371600" y="2996952"/>
            <a:ext cx="6400800" cy="2641848"/>
          </a:xfrm>
        </p:spPr>
        <p:txBody>
          <a:bodyPr>
            <a:normAutofit fontScale="85000" lnSpcReduction="20000"/>
          </a:bodyPr>
          <a:lstStyle/>
          <a:p>
            <a:pPr algn="l"/>
            <a:r>
              <a:rPr lang="uk-UA" dirty="0" smtClean="0">
                <a:solidFill>
                  <a:schemeClr val="tx1"/>
                </a:solidFill>
              </a:rPr>
              <a:t>1. </a:t>
            </a:r>
            <a:r>
              <a:rPr lang="uk-UA" dirty="0" smtClean="0">
                <a:solidFill>
                  <a:schemeClr val="tx1"/>
                </a:solidFill>
              </a:rPr>
              <a:t>Біржові індекси.</a:t>
            </a:r>
            <a:br>
              <a:rPr lang="uk-UA" dirty="0" smtClean="0">
                <a:solidFill>
                  <a:schemeClr val="tx1"/>
                </a:solidFill>
              </a:rPr>
            </a:br>
            <a:r>
              <a:rPr lang="uk-UA" dirty="0" smtClean="0">
                <a:solidFill>
                  <a:schemeClr val="tx1"/>
                </a:solidFill>
              </a:rPr>
              <a:t>2.</a:t>
            </a:r>
            <a:r>
              <a:rPr lang="uk-UA" dirty="0">
                <a:solidFill>
                  <a:schemeClr val="tx1"/>
                </a:solidFill>
              </a:rPr>
              <a:t> </a:t>
            </a:r>
            <a:r>
              <a:rPr lang="uk-UA" dirty="0" smtClean="0">
                <a:solidFill>
                  <a:schemeClr val="tx1"/>
                </a:solidFill>
              </a:rPr>
              <a:t>Фундаментальний аналіз у біржовій торгівлі.</a:t>
            </a:r>
            <a:br>
              <a:rPr lang="uk-UA" dirty="0" smtClean="0">
                <a:solidFill>
                  <a:schemeClr val="tx1"/>
                </a:solidFill>
              </a:rPr>
            </a:br>
            <a:r>
              <a:rPr lang="uk-UA" dirty="0" smtClean="0">
                <a:solidFill>
                  <a:schemeClr val="tx1"/>
                </a:solidFill>
              </a:rPr>
              <a:t>3. Використання технічного аналізу в біржовій справі.</a:t>
            </a:r>
            <a:br>
              <a:rPr lang="uk-UA" dirty="0" smtClean="0">
                <a:solidFill>
                  <a:schemeClr val="tx1"/>
                </a:solidFill>
              </a:rPr>
            </a:br>
            <a:r>
              <a:rPr lang="uk-UA" dirty="0" smtClean="0">
                <a:solidFill>
                  <a:schemeClr val="tx1"/>
                </a:solidFill>
              </a:rPr>
              <a:t/>
            </a:r>
            <a:br>
              <a:rPr lang="uk-UA" dirty="0" smtClean="0">
                <a:solidFill>
                  <a:schemeClr val="tx1"/>
                </a:solidFill>
              </a:rPr>
            </a:br>
            <a:endParaRPr lang="uk-UA" dirty="0">
              <a:solidFill>
                <a:schemeClr val="tx1"/>
              </a:solidFill>
            </a:endParaRPr>
          </a:p>
        </p:txBody>
      </p:sp>
    </p:spTree>
    <p:extLst>
      <p:ext uri="{BB962C8B-B14F-4D97-AF65-F5344CB8AC3E}">
        <p14:creationId xmlns:p14="http://schemas.microsoft.com/office/powerpoint/2010/main" val="264435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smtClean="0"/>
              <a:t>Біржові індекси винайдені для того, щоб учасники біржового торгу мали змогу отримати необхідну інформацію про те, що відбувається на ринку. Уже понад 100 років біржові індекси використовують для інтегральної оцінки стану фінансового ринку.</a:t>
            </a:r>
          </a:p>
          <a:p>
            <a:endParaRPr lang="uk-UA" dirty="0" smtClean="0"/>
          </a:p>
          <a:p>
            <a:endParaRPr lang="uk-UA" dirty="0"/>
          </a:p>
        </p:txBody>
      </p:sp>
    </p:spTree>
    <p:extLst>
      <p:ext uri="{BB962C8B-B14F-4D97-AF65-F5344CB8AC3E}">
        <p14:creationId xmlns:p14="http://schemas.microsoft.com/office/powerpoint/2010/main" val="4154308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84509" y="260648"/>
            <a:ext cx="6655105" cy="5865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629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88640"/>
            <a:ext cx="7721095" cy="4827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9078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Обмеження у застосуванні індексів та класифікація</a:t>
            </a:r>
            <a:endParaRPr lang="uk-UA"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1684" y="1618100"/>
            <a:ext cx="5760632" cy="449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7545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16632"/>
            <a:ext cx="6336704" cy="6456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841181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53</Words>
  <Application>Microsoft Office PowerPoint</Application>
  <PresentationFormat>Экран (4:3)</PresentationFormat>
  <Paragraphs>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БІРЖОВІ ІНДЕКСИ ТА ЇХ АНАЛІЗ  </vt:lpstr>
      <vt:lpstr>Презентация PowerPoint</vt:lpstr>
      <vt:lpstr>Презентация PowerPoint</vt:lpstr>
      <vt:lpstr>Презентация PowerPoint</vt:lpstr>
      <vt:lpstr>Обмеження у застосуванні індексів та класифікація</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БІРЖОВІ ІНДЕКСИ ТА ЇХ АНАЛІЗ  </dc:title>
  <dc:creator>user</dc:creator>
  <cp:lastModifiedBy>user</cp:lastModifiedBy>
  <cp:revision>3</cp:revision>
  <dcterms:created xsi:type="dcterms:W3CDTF">2020-11-06T06:51:00Z</dcterms:created>
  <dcterms:modified xsi:type="dcterms:W3CDTF">2020-11-06T06:56:54Z</dcterms:modified>
</cp:coreProperties>
</file>