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1872" r:id="rId3"/>
    <p:sldId id="1873" r:id="rId4"/>
    <p:sldId id="1863" r:id="rId5"/>
    <p:sldId id="1875" r:id="rId6"/>
    <p:sldId id="1864" r:id="rId7"/>
    <p:sldId id="1860" r:id="rId8"/>
    <p:sldId id="1876" r:id="rId9"/>
    <p:sldId id="1877" r:id="rId10"/>
    <p:sldId id="1848" r:id="rId11"/>
    <p:sldId id="1850" r:id="rId12"/>
    <p:sldId id="1859" r:id="rId13"/>
    <p:sldId id="1849" r:id="rId14"/>
    <p:sldId id="1865" r:id="rId15"/>
    <p:sldId id="1878" r:id="rId16"/>
    <p:sldId id="1879" r:id="rId17"/>
    <p:sldId id="1880" r:id="rId18"/>
    <p:sldId id="1881" r:id="rId19"/>
    <p:sldId id="1882" r:id="rId20"/>
    <p:sldId id="1883" r:id="rId21"/>
    <p:sldId id="1884" r:id="rId22"/>
    <p:sldId id="1885" r:id="rId23"/>
    <p:sldId id="1867" r:id="rId24"/>
    <p:sldId id="1868" r:id="rId25"/>
    <p:sldId id="1869" r:id="rId26"/>
    <p:sldId id="187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19426B"/>
    <a:srgbClr val="FFCD05"/>
    <a:srgbClr val="27A4D5"/>
    <a:srgbClr val="FFFF00"/>
    <a:srgbClr val="00FFFF"/>
    <a:srgbClr val="0000FF"/>
    <a:srgbClr val="00FF00"/>
    <a:srgbClr val="114B66"/>
    <a:srgbClr val="13B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із теми 2 –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із теми 2 –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8" autoAdjust="0"/>
    <p:restoredTop sz="95078" autoAdjust="0"/>
  </p:normalViewPr>
  <p:slideViewPr>
    <p:cSldViewPr snapToGrid="0">
      <p:cViewPr varScale="1">
        <p:scale>
          <a:sx n="93" d="100"/>
          <a:sy n="93" d="100"/>
        </p:scale>
        <p:origin x="38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7A1E2F-90E7-4761-9354-F7A80F3A10D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50A6D2-6BF6-46C0-B882-F0DBE0FF8EBB}">
      <dgm:prSet custT="1"/>
      <dgm:spPr/>
      <dgm:t>
        <a:bodyPr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uk-UA" sz="2800" b="1" i="1" u="sng" dirty="0" smtClean="0"/>
            <a:t>Структура </a:t>
          </a:r>
        </a:p>
        <a:p>
          <a:pPr algn="ctr" rtl="0">
            <a:lnSpc>
              <a:spcPct val="100000"/>
            </a:lnSpc>
            <a:spcAft>
              <a:spcPts val="0"/>
            </a:spcAft>
          </a:pPr>
          <a:r>
            <a:rPr lang="uk-UA" sz="2800" b="1" i="1" u="sng" dirty="0" smtClean="0"/>
            <a:t>веб-сайтів</a:t>
          </a:r>
          <a:endParaRPr lang="ru-RU" sz="2800" dirty="0"/>
        </a:p>
      </dgm:t>
    </dgm:pt>
    <dgm:pt modelId="{C683453F-F932-42BF-AC07-77C7E4605F17}" type="parTrans" cxnId="{9022D15B-FC6D-4304-9293-050A349CAE6C}">
      <dgm:prSet/>
      <dgm:spPr/>
      <dgm:t>
        <a:bodyPr/>
        <a:lstStyle/>
        <a:p>
          <a:endParaRPr lang="ru-RU"/>
        </a:p>
      </dgm:t>
    </dgm:pt>
    <dgm:pt modelId="{03655242-68DC-45E6-9D0A-472171DF14AF}" type="sibTrans" cxnId="{9022D15B-FC6D-4304-9293-050A349CAE6C}">
      <dgm:prSet/>
      <dgm:spPr/>
      <dgm:t>
        <a:bodyPr/>
        <a:lstStyle/>
        <a:p>
          <a:endParaRPr lang="ru-RU"/>
        </a:p>
      </dgm:t>
    </dgm:pt>
    <dgm:pt modelId="{5609E5C6-9092-4EB8-B16F-E043BDA3C111}">
      <dgm:prSet custT="1"/>
      <dgm:spPr/>
      <dgm:t>
        <a:bodyPr/>
        <a:lstStyle/>
        <a:p>
          <a:pPr rtl="0"/>
          <a:r>
            <a:rPr lang="uk-UA" sz="2800" dirty="0" smtClean="0"/>
            <a:t>Головна сторінка</a:t>
          </a:r>
          <a:endParaRPr lang="ru-RU" sz="2800" dirty="0"/>
        </a:p>
      </dgm:t>
    </dgm:pt>
    <dgm:pt modelId="{BDE06B8E-DD7F-43D5-A835-96FFA2E0F1CC}" type="parTrans" cxnId="{F86E479C-1BD9-4C9F-B4A9-1CA8AD3A9CC0}">
      <dgm:prSet/>
      <dgm:spPr/>
      <dgm:t>
        <a:bodyPr/>
        <a:lstStyle/>
        <a:p>
          <a:endParaRPr lang="ru-RU"/>
        </a:p>
      </dgm:t>
    </dgm:pt>
    <dgm:pt modelId="{CCBE3E3B-68A1-4F89-8FA0-AE50B5F539C0}" type="sibTrans" cxnId="{F86E479C-1BD9-4C9F-B4A9-1CA8AD3A9CC0}">
      <dgm:prSet/>
      <dgm:spPr/>
      <dgm:t>
        <a:bodyPr/>
        <a:lstStyle/>
        <a:p>
          <a:endParaRPr lang="ru-RU"/>
        </a:p>
      </dgm:t>
    </dgm:pt>
    <dgm:pt modelId="{9733E23F-308F-49E4-B82F-02D178E2437C}">
      <dgm:prSet custT="1"/>
      <dgm:spPr/>
      <dgm:t>
        <a:bodyPr/>
        <a:lstStyle/>
        <a:p>
          <a:pPr rtl="0"/>
          <a:r>
            <a:rPr lang="uk-UA" sz="2800" dirty="0" smtClean="0"/>
            <a:t>Меню сайту</a:t>
          </a:r>
          <a:endParaRPr lang="ru-RU" sz="2800" dirty="0"/>
        </a:p>
      </dgm:t>
    </dgm:pt>
    <dgm:pt modelId="{D5CEFE6D-C0D1-401B-99CC-5C9812703ECD}" type="parTrans" cxnId="{0DD81DFB-F17E-4EE4-BB0E-AAF8D09FC985}">
      <dgm:prSet/>
      <dgm:spPr/>
      <dgm:t>
        <a:bodyPr/>
        <a:lstStyle/>
        <a:p>
          <a:endParaRPr lang="ru-RU"/>
        </a:p>
      </dgm:t>
    </dgm:pt>
    <dgm:pt modelId="{35448E8B-45D8-45CE-B9FA-35498F0F1685}" type="sibTrans" cxnId="{0DD81DFB-F17E-4EE4-BB0E-AAF8D09FC985}">
      <dgm:prSet/>
      <dgm:spPr/>
      <dgm:t>
        <a:bodyPr/>
        <a:lstStyle/>
        <a:p>
          <a:endParaRPr lang="ru-RU"/>
        </a:p>
      </dgm:t>
    </dgm:pt>
    <dgm:pt modelId="{E13C7A22-D650-4118-8238-B3E242497786}">
      <dgm:prSet custT="1"/>
      <dgm:spPr/>
      <dgm:t>
        <a:bodyPr/>
        <a:lstStyle/>
        <a:p>
          <a:pPr rtl="0"/>
          <a:r>
            <a:rPr lang="uk-UA" sz="2800" dirty="0" smtClean="0"/>
            <a:t>Гіперпосилання на інші сторінки або сайти</a:t>
          </a:r>
          <a:endParaRPr lang="ru-RU" sz="2800" dirty="0"/>
        </a:p>
      </dgm:t>
    </dgm:pt>
    <dgm:pt modelId="{05604CFE-0F90-4D28-95FB-B690867CBC61}" type="parTrans" cxnId="{3079C166-4ADD-4BCE-8D5C-B9E9268399A5}">
      <dgm:prSet/>
      <dgm:spPr/>
      <dgm:t>
        <a:bodyPr/>
        <a:lstStyle/>
        <a:p>
          <a:endParaRPr lang="ru-RU"/>
        </a:p>
      </dgm:t>
    </dgm:pt>
    <dgm:pt modelId="{825BD818-A867-49CE-BAEE-0D0AAAD12166}" type="sibTrans" cxnId="{3079C166-4ADD-4BCE-8D5C-B9E9268399A5}">
      <dgm:prSet/>
      <dgm:spPr/>
      <dgm:t>
        <a:bodyPr/>
        <a:lstStyle/>
        <a:p>
          <a:endParaRPr lang="ru-RU"/>
        </a:p>
      </dgm:t>
    </dgm:pt>
    <dgm:pt modelId="{D7C9169F-8B6B-44E0-BDAF-A5101ED1F764}" type="pres">
      <dgm:prSet presAssocID="{427A1E2F-90E7-4761-9354-F7A80F3A10D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1477CC-3EFB-44B3-A00E-935D191DE005}" type="pres">
      <dgm:prSet presAssocID="{3150A6D2-6BF6-46C0-B882-F0DBE0FF8EBB}" presName="parentLin" presStyleCnt="0"/>
      <dgm:spPr/>
    </dgm:pt>
    <dgm:pt modelId="{2BA77AFF-E949-4738-A139-5411C0899621}" type="pres">
      <dgm:prSet presAssocID="{3150A6D2-6BF6-46C0-B882-F0DBE0FF8EBB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A1B881E4-AF8F-4736-A774-8A277CE838E9}" type="pres">
      <dgm:prSet presAssocID="{3150A6D2-6BF6-46C0-B882-F0DBE0FF8EBB}" presName="parentText" presStyleLbl="node1" presStyleIdx="0" presStyleCnt="1" custScaleX="112991" custScaleY="684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BAB49-7479-4499-BCA1-1C56491ABC95}" type="pres">
      <dgm:prSet presAssocID="{3150A6D2-6BF6-46C0-B882-F0DBE0FF8EBB}" presName="negativeSpace" presStyleCnt="0"/>
      <dgm:spPr/>
    </dgm:pt>
    <dgm:pt modelId="{1E73055D-0299-49DD-9279-2E94B03A9FC6}" type="pres">
      <dgm:prSet presAssocID="{3150A6D2-6BF6-46C0-B882-F0DBE0FF8EBB}" presName="childText" presStyleLbl="conFgAcc1" presStyleIdx="0" presStyleCnt="1" custLinFactNeighborX="29" custLinFactNeighborY="-17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4F65CF-2F82-4433-910B-A2F8EAC61859}" type="presOf" srcId="{3150A6D2-6BF6-46C0-B882-F0DBE0FF8EBB}" destId="{2BA77AFF-E949-4738-A139-5411C0899621}" srcOrd="0" destOrd="0" presId="urn:microsoft.com/office/officeart/2005/8/layout/list1"/>
    <dgm:cxn modelId="{0AD71378-EAC2-4BB3-9E59-E0B333E11756}" type="presOf" srcId="{427A1E2F-90E7-4761-9354-F7A80F3A10DD}" destId="{D7C9169F-8B6B-44E0-BDAF-A5101ED1F764}" srcOrd="0" destOrd="0" presId="urn:microsoft.com/office/officeart/2005/8/layout/list1"/>
    <dgm:cxn modelId="{15810D71-C956-422D-B5C9-937D803D4720}" type="presOf" srcId="{3150A6D2-6BF6-46C0-B882-F0DBE0FF8EBB}" destId="{A1B881E4-AF8F-4736-A774-8A277CE838E9}" srcOrd="1" destOrd="0" presId="urn:microsoft.com/office/officeart/2005/8/layout/list1"/>
    <dgm:cxn modelId="{C0CB1F94-A9FA-4D2F-ADD3-53DD39B6D380}" type="presOf" srcId="{9733E23F-308F-49E4-B82F-02D178E2437C}" destId="{1E73055D-0299-49DD-9279-2E94B03A9FC6}" srcOrd="0" destOrd="1" presId="urn:microsoft.com/office/officeart/2005/8/layout/list1"/>
    <dgm:cxn modelId="{0DD81DFB-F17E-4EE4-BB0E-AAF8D09FC985}" srcId="{3150A6D2-6BF6-46C0-B882-F0DBE0FF8EBB}" destId="{9733E23F-308F-49E4-B82F-02D178E2437C}" srcOrd="1" destOrd="0" parTransId="{D5CEFE6D-C0D1-401B-99CC-5C9812703ECD}" sibTransId="{35448E8B-45D8-45CE-B9FA-35498F0F1685}"/>
    <dgm:cxn modelId="{F86E479C-1BD9-4C9F-B4A9-1CA8AD3A9CC0}" srcId="{3150A6D2-6BF6-46C0-B882-F0DBE0FF8EBB}" destId="{5609E5C6-9092-4EB8-B16F-E043BDA3C111}" srcOrd="0" destOrd="0" parTransId="{BDE06B8E-DD7F-43D5-A835-96FFA2E0F1CC}" sibTransId="{CCBE3E3B-68A1-4F89-8FA0-AE50B5F539C0}"/>
    <dgm:cxn modelId="{3079C166-4ADD-4BCE-8D5C-B9E9268399A5}" srcId="{3150A6D2-6BF6-46C0-B882-F0DBE0FF8EBB}" destId="{E13C7A22-D650-4118-8238-B3E242497786}" srcOrd="2" destOrd="0" parTransId="{05604CFE-0F90-4D28-95FB-B690867CBC61}" sibTransId="{825BD818-A867-49CE-BAEE-0D0AAAD12166}"/>
    <dgm:cxn modelId="{9022D15B-FC6D-4304-9293-050A349CAE6C}" srcId="{427A1E2F-90E7-4761-9354-F7A80F3A10DD}" destId="{3150A6D2-6BF6-46C0-B882-F0DBE0FF8EBB}" srcOrd="0" destOrd="0" parTransId="{C683453F-F932-42BF-AC07-77C7E4605F17}" sibTransId="{03655242-68DC-45E6-9D0A-472171DF14AF}"/>
    <dgm:cxn modelId="{4A3DB12F-9440-491C-B1D4-9782AA097363}" type="presOf" srcId="{E13C7A22-D650-4118-8238-B3E242497786}" destId="{1E73055D-0299-49DD-9279-2E94B03A9FC6}" srcOrd="0" destOrd="2" presId="urn:microsoft.com/office/officeart/2005/8/layout/list1"/>
    <dgm:cxn modelId="{4B4E5871-30C0-4861-BFC6-F15013073995}" type="presOf" srcId="{5609E5C6-9092-4EB8-B16F-E043BDA3C111}" destId="{1E73055D-0299-49DD-9279-2E94B03A9FC6}" srcOrd="0" destOrd="0" presId="urn:microsoft.com/office/officeart/2005/8/layout/list1"/>
    <dgm:cxn modelId="{35F229EA-D34A-4079-BAF5-468D1B24D746}" type="presParOf" srcId="{D7C9169F-8B6B-44E0-BDAF-A5101ED1F764}" destId="{B11477CC-3EFB-44B3-A00E-935D191DE005}" srcOrd="0" destOrd="0" presId="urn:microsoft.com/office/officeart/2005/8/layout/list1"/>
    <dgm:cxn modelId="{40352F47-0753-4FAA-A867-850456F1AD18}" type="presParOf" srcId="{B11477CC-3EFB-44B3-A00E-935D191DE005}" destId="{2BA77AFF-E949-4738-A139-5411C0899621}" srcOrd="0" destOrd="0" presId="urn:microsoft.com/office/officeart/2005/8/layout/list1"/>
    <dgm:cxn modelId="{DB9BE233-4BD9-48A4-9BFF-E0F0F5D4CD47}" type="presParOf" srcId="{B11477CC-3EFB-44B3-A00E-935D191DE005}" destId="{A1B881E4-AF8F-4736-A774-8A277CE838E9}" srcOrd="1" destOrd="0" presId="urn:microsoft.com/office/officeart/2005/8/layout/list1"/>
    <dgm:cxn modelId="{46CE505F-2035-4C1F-AA10-3488DF4F849B}" type="presParOf" srcId="{D7C9169F-8B6B-44E0-BDAF-A5101ED1F764}" destId="{499BAB49-7479-4499-BCA1-1C56491ABC95}" srcOrd="1" destOrd="0" presId="urn:microsoft.com/office/officeart/2005/8/layout/list1"/>
    <dgm:cxn modelId="{A326CF00-8E1C-4639-A8BC-D7D1C044D863}" type="presParOf" srcId="{D7C9169F-8B6B-44E0-BDAF-A5101ED1F764}" destId="{1E73055D-0299-49DD-9279-2E94B03A9FC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33AAE95-A222-47DA-97D5-201E9B4C81E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80E55D-7638-4197-A141-CF90C427C047}">
      <dgm:prSet custT="1"/>
      <dgm:spPr/>
      <dgm:t>
        <a:bodyPr/>
        <a:lstStyle/>
        <a:p>
          <a:pPr rtl="0"/>
          <a:r>
            <a:rPr lang="uk-UA" sz="2400" b="1" i="1" dirty="0" smtClean="0"/>
            <a:t>Просування сайту</a:t>
          </a:r>
          <a:endParaRPr lang="ru-RU" sz="2400" dirty="0"/>
        </a:p>
      </dgm:t>
    </dgm:pt>
    <dgm:pt modelId="{E0701927-DEBE-4544-810B-784B2168F05F}" type="parTrans" cxnId="{71FBD3D2-DAD9-4705-9222-4E514B8427D9}">
      <dgm:prSet/>
      <dgm:spPr/>
      <dgm:t>
        <a:bodyPr/>
        <a:lstStyle/>
        <a:p>
          <a:endParaRPr lang="ru-RU"/>
        </a:p>
      </dgm:t>
    </dgm:pt>
    <dgm:pt modelId="{B1F3A152-809A-457C-9307-6B3C8074A21A}" type="sibTrans" cxnId="{71FBD3D2-DAD9-4705-9222-4E514B8427D9}">
      <dgm:prSet/>
      <dgm:spPr/>
      <dgm:t>
        <a:bodyPr/>
        <a:lstStyle/>
        <a:p>
          <a:endParaRPr lang="ru-RU"/>
        </a:p>
      </dgm:t>
    </dgm:pt>
    <dgm:pt modelId="{43A8A4E1-29DD-40E6-8003-D93BEF1255BE}">
      <dgm:prSet custT="1"/>
      <dgm:spPr/>
      <dgm:t>
        <a:bodyPr/>
        <a:lstStyle/>
        <a:p>
          <a:pPr rtl="0"/>
          <a:r>
            <a:rPr lang="uk-UA" sz="1800" dirty="0" smtClean="0"/>
            <a:t>сукупність заходів, спрямованих на підвищення відвідуваності й </a:t>
          </a:r>
          <a:r>
            <a:rPr lang="uk-UA" sz="1800" dirty="0" err="1" smtClean="0"/>
            <a:t>цитованості</a:t>
          </a:r>
          <a:r>
            <a:rPr lang="uk-UA" sz="1800" dirty="0" smtClean="0"/>
            <a:t> веб-сайту. </a:t>
          </a:r>
          <a:endParaRPr lang="ru-RU" sz="1800" dirty="0"/>
        </a:p>
      </dgm:t>
    </dgm:pt>
    <dgm:pt modelId="{3CCFBAE5-A279-4D26-8273-ED3B9A6FC05E}" type="parTrans" cxnId="{B8B3D4A8-A230-4D81-BBB0-F0B2B7A20EEB}">
      <dgm:prSet/>
      <dgm:spPr/>
      <dgm:t>
        <a:bodyPr/>
        <a:lstStyle/>
        <a:p>
          <a:endParaRPr lang="ru-RU"/>
        </a:p>
      </dgm:t>
    </dgm:pt>
    <dgm:pt modelId="{D186DF30-DBF2-4336-83B7-D6F4480C1408}" type="sibTrans" cxnId="{B8B3D4A8-A230-4D81-BBB0-F0B2B7A20EEB}">
      <dgm:prSet/>
      <dgm:spPr/>
      <dgm:t>
        <a:bodyPr/>
        <a:lstStyle/>
        <a:p>
          <a:endParaRPr lang="ru-RU"/>
        </a:p>
      </dgm:t>
    </dgm:pt>
    <dgm:pt modelId="{A4A9E47A-159E-4E00-A413-C106508F63DC}">
      <dgm:prSet custT="1"/>
      <dgm:spPr/>
      <dgm:t>
        <a:bodyPr/>
        <a:lstStyle/>
        <a:p>
          <a:pPr rtl="0"/>
          <a:r>
            <a:rPr lang="uk-UA" sz="2400" b="1" i="1" dirty="0" smtClean="0"/>
            <a:t>Пошукова оптимізація (</a:t>
          </a:r>
          <a:r>
            <a:rPr lang="uk-UA" sz="2400" b="1" i="1" dirty="0" err="1" smtClean="0"/>
            <a:t>SEO</a:t>
          </a:r>
          <a:r>
            <a:rPr lang="uk-UA" sz="2400" b="1" i="1" dirty="0" smtClean="0"/>
            <a:t>)</a:t>
          </a:r>
          <a:endParaRPr lang="ru-RU" sz="2400" dirty="0"/>
        </a:p>
      </dgm:t>
    </dgm:pt>
    <dgm:pt modelId="{9C8505A8-0AE0-4AA0-9EA8-6D1E8CCF9122}" type="parTrans" cxnId="{1861DCCF-C12E-4369-B736-B8991D4E1E3F}">
      <dgm:prSet/>
      <dgm:spPr/>
      <dgm:t>
        <a:bodyPr/>
        <a:lstStyle/>
        <a:p>
          <a:endParaRPr lang="ru-RU"/>
        </a:p>
      </dgm:t>
    </dgm:pt>
    <dgm:pt modelId="{E5FCDB7A-038B-4ACC-AE97-9D653A12C3BD}" type="sibTrans" cxnId="{1861DCCF-C12E-4369-B736-B8991D4E1E3F}">
      <dgm:prSet/>
      <dgm:spPr/>
      <dgm:t>
        <a:bodyPr/>
        <a:lstStyle/>
        <a:p>
          <a:endParaRPr lang="ru-RU"/>
        </a:p>
      </dgm:t>
    </dgm:pt>
    <dgm:pt modelId="{A534F994-5518-4523-8AEA-6D1DC037247F}">
      <dgm:prSet custT="1"/>
      <dgm:spPr/>
      <dgm:t>
        <a:bodyPr/>
        <a:lstStyle/>
        <a:p>
          <a:pPr rtl="0"/>
          <a:r>
            <a:rPr lang="uk-UA" sz="1800" dirty="0" smtClean="0"/>
            <a:t>процес удосконалення внутрішніх і зовнішніх аспектів веб-сайту чи </a:t>
          </a:r>
          <a:r>
            <a:rPr lang="uk-UA" sz="1800" dirty="0" err="1" smtClean="0"/>
            <a:t>веб-сторінки</a:t>
          </a:r>
          <a:r>
            <a:rPr lang="uk-UA" sz="1800" dirty="0" smtClean="0"/>
            <a:t>, який дає змогу покращити </a:t>
          </a:r>
          <a:r>
            <a:rPr lang="uk-UA" sz="1800" dirty="0" err="1" smtClean="0"/>
            <a:t>їх відображенн</a:t>
          </a:r>
          <a:r>
            <a:rPr lang="uk-UA" sz="1800" dirty="0" smtClean="0"/>
            <a:t>я в результатах засобів пошуку. </a:t>
          </a:r>
          <a:endParaRPr lang="ru-RU" sz="1800" dirty="0"/>
        </a:p>
      </dgm:t>
    </dgm:pt>
    <dgm:pt modelId="{0569D38D-BE5A-4EA0-A3FA-58E7F52AAC60}" type="parTrans" cxnId="{07FEBA39-5A7E-4A28-AE4C-D3A3C1BE3D34}">
      <dgm:prSet/>
      <dgm:spPr/>
      <dgm:t>
        <a:bodyPr/>
        <a:lstStyle/>
        <a:p>
          <a:endParaRPr lang="ru-RU"/>
        </a:p>
      </dgm:t>
    </dgm:pt>
    <dgm:pt modelId="{006D9307-EF28-4BCC-B31D-0732553B41A3}" type="sibTrans" cxnId="{07FEBA39-5A7E-4A28-AE4C-D3A3C1BE3D34}">
      <dgm:prSet/>
      <dgm:spPr/>
      <dgm:t>
        <a:bodyPr/>
        <a:lstStyle/>
        <a:p>
          <a:endParaRPr lang="ru-RU"/>
        </a:p>
      </dgm:t>
    </dgm:pt>
    <dgm:pt modelId="{CC3EE00E-9EF2-4D2B-8340-A772DBB0E89C}">
      <dgm:prSet custT="1"/>
      <dgm:spPr/>
      <dgm:t>
        <a:bodyPr/>
        <a:lstStyle/>
        <a:p>
          <a:pPr rtl="0"/>
          <a:r>
            <a:rPr lang="uk-UA" sz="2400" b="1" i="1" smtClean="0"/>
            <a:t>Валідатор</a:t>
          </a:r>
          <a:r>
            <a:rPr lang="uk-UA" sz="2400" smtClean="0"/>
            <a:t> </a:t>
          </a:r>
          <a:endParaRPr lang="ru-RU" sz="2400"/>
        </a:p>
      </dgm:t>
    </dgm:pt>
    <dgm:pt modelId="{EA7F4AD6-775E-4B26-939C-BFCDF77BB59A}" type="parTrans" cxnId="{2E11E110-D96B-4618-B940-4777E233A0F3}">
      <dgm:prSet/>
      <dgm:spPr/>
      <dgm:t>
        <a:bodyPr/>
        <a:lstStyle/>
        <a:p>
          <a:endParaRPr lang="ru-RU"/>
        </a:p>
      </dgm:t>
    </dgm:pt>
    <dgm:pt modelId="{6AC3879A-C37C-4ADD-B9F7-CAD677648269}" type="sibTrans" cxnId="{2E11E110-D96B-4618-B940-4777E233A0F3}">
      <dgm:prSet/>
      <dgm:spPr/>
      <dgm:t>
        <a:bodyPr/>
        <a:lstStyle/>
        <a:p>
          <a:endParaRPr lang="ru-RU"/>
        </a:p>
      </dgm:t>
    </dgm:pt>
    <dgm:pt modelId="{74BBD169-1008-4E11-A291-080EC0BA81BC}">
      <dgm:prSet custT="1"/>
      <dgm:spPr/>
      <dgm:t>
        <a:bodyPr/>
        <a:lstStyle/>
        <a:p>
          <a:pPr rtl="0"/>
          <a:r>
            <a:rPr lang="uk-UA" sz="1800" dirty="0" smtClean="0"/>
            <a:t>комп'ютерний сервіс, програма, об'єкт, функція або оператор, яка/який перевіряє відповідність деяких даних вимогам до типу, вмісту, формату або синтаксису. </a:t>
          </a:r>
          <a:endParaRPr lang="ru-RU" sz="1800" dirty="0"/>
        </a:p>
      </dgm:t>
    </dgm:pt>
    <dgm:pt modelId="{59370D2D-783D-421B-9E97-516A11746875}" type="parTrans" cxnId="{C0366793-C089-45A6-9C9D-1DA440DAB02F}">
      <dgm:prSet/>
      <dgm:spPr/>
      <dgm:t>
        <a:bodyPr/>
        <a:lstStyle/>
        <a:p>
          <a:endParaRPr lang="ru-RU"/>
        </a:p>
      </dgm:t>
    </dgm:pt>
    <dgm:pt modelId="{353E16D9-AAA9-4AA3-91D5-4D0A7D59A89F}" type="sibTrans" cxnId="{C0366793-C089-45A6-9C9D-1DA440DAB02F}">
      <dgm:prSet/>
      <dgm:spPr/>
      <dgm:t>
        <a:bodyPr/>
        <a:lstStyle/>
        <a:p>
          <a:endParaRPr lang="ru-RU"/>
        </a:p>
      </dgm:t>
    </dgm:pt>
    <dgm:pt modelId="{B74F3064-95E5-4B61-A84A-00B6F5CDED55}" type="pres">
      <dgm:prSet presAssocID="{933AAE95-A222-47DA-97D5-201E9B4C81E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04195D-4D1F-4F9C-ADAE-250375DB53E5}" type="pres">
      <dgm:prSet presAssocID="{A780E55D-7638-4197-A141-CF90C427C047}" presName="parentLin" presStyleCnt="0"/>
      <dgm:spPr/>
    </dgm:pt>
    <dgm:pt modelId="{D602AE59-7E3A-458A-B2F0-411212797432}" type="pres">
      <dgm:prSet presAssocID="{A780E55D-7638-4197-A141-CF90C427C04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D7C0171-BA4C-4D9B-AF23-CCE9112DA68D}" type="pres">
      <dgm:prSet presAssocID="{A780E55D-7638-4197-A141-CF90C427C04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6446DC-AD82-4501-95BF-85F592F74013}" type="pres">
      <dgm:prSet presAssocID="{A780E55D-7638-4197-A141-CF90C427C047}" presName="negativeSpace" presStyleCnt="0"/>
      <dgm:spPr/>
    </dgm:pt>
    <dgm:pt modelId="{F2164214-9E90-4FBB-BF7E-99C8FB94AB5E}" type="pres">
      <dgm:prSet presAssocID="{A780E55D-7638-4197-A141-CF90C427C047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4B39A7-9CB0-4B39-945A-C74BB3D91555}" type="pres">
      <dgm:prSet presAssocID="{B1F3A152-809A-457C-9307-6B3C8074A21A}" presName="spaceBetweenRectangles" presStyleCnt="0"/>
      <dgm:spPr/>
    </dgm:pt>
    <dgm:pt modelId="{72987367-20CC-4262-AC85-E053F610FCC0}" type="pres">
      <dgm:prSet presAssocID="{A4A9E47A-159E-4E00-A413-C106508F63DC}" presName="parentLin" presStyleCnt="0"/>
      <dgm:spPr/>
    </dgm:pt>
    <dgm:pt modelId="{A3569F4F-878F-4CDF-8147-68DD9D3A23D5}" type="pres">
      <dgm:prSet presAssocID="{A4A9E47A-159E-4E00-A413-C106508F63D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C36BAEE-A295-4310-813C-391CE34BB991}" type="pres">
      <dgm:prSet presAssocID="{A4A9E47A-159E-4E00-A413-C106508F63D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DB7993-F144-4F43-AFAE-F0B5620E5E65}" type="pres">
      <dgm:prSet presAssocID="{A4A9E47A-159E-4E00-A413-C106508F63DC}" presName="negativeSpace" presStyleCnt="0"/>
      <dgm:spPr/>
    </dgm:pt>
    <dgm:pt modelId="{E43A7FA2-966C-4AB5-B3B9-E0EDA6F5424B}" type="pres">
      <dgm:prSet presAssocID="{A4A9E47A-159E-4E00-A413-C106508F63DC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1882DF-79E0-40B4-B7DB-6959485C13AA}" type="pres">
      <dgm:prSet presAssocID="{E5FCDB7A-038B-4ACC-AE97-9D653A12C3BD}" presName="spaceBetweenRectangles" presStyleCnt="0"/>
      <dgm:spPr/>
    </dgm:pt>
    <dgm:pt modelId="{4A59B771-2CD9-4038-A2E9-661409D460DB}" type="pres">
      <dgm:prSet presAssocID="{CC3EE00E-9EF2-4D2B-8340-A772DBB0E89C}" presName="parentLin" presStyleCnt="0"/>
      <dgm:spPr/>
    </dgm:pt>
    <dgm:pt modelId="{A47D7081-A4A9-4849-9641-89495AAB8491}" type="pres">
      <dgm:prSet presAssocID="{CC3EE00E-9EF2-4D2B-8340-A772DBB0E89C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B495D34B-1C14-4569-A8E6-49B91A46680F}" type="pres">
      <dgm:prSet presAssocID="{CC3EE00E-9EF2-4D2B-8340-A772DBB0E89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E417AF-29FA-4AF0-A283-61D6CB570FD4}" type="pres">
      <dgm:prSet presAssocID="{CC3EE00E-9EF2-4D2B-8340-A772DBB0E89C}" presName="negativeSpace" presStyleCnt="0"/>
      <dgm:spPr/>
    </dgm:pt>
    <dgm:pt modelId="{044A59BA-B196-4C8D-A0F2-9972BE4015DB}" type="pres">
      <dgm:prSet presAssocID="{CC3EE00E-9EF2-4D2B-8340-A772DBB0E89C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63CDB9-49A5-4A8A-BDB8-2057AE93CB60}" type="presOf" srcId="{A4A9E47A-159E-4E00-A413-C106508F63DC}" destId="{A3569F4F-878F-4CDF-8147-68DD9D3A23D5}" srcOrd="0" destOrd="0" presId="urn:microsoft.com/office/officeart/2005/8/layout/list1"/>
    <dgm:cxn modelId="{13B7606A-11D4-4A50-AAF5-4A7AA48E7653}" type="presOf" srcId="{A4A9E47A-159E-4E00-A413-C106508F63DC}" destId="{DC36BAEE-A295-4310-813C-391CE34BB991}" srcOrd="1" destOrd="0" presId="urn:microsoft.com/office/officeart/2005/8/layout/list1"/>
    <dgm:cxn modelId="{493B186E-B138-4795-A359-0C63ECC33CDA}" type="presOf" srcId="{CC3EE00E-9EF2-4D2B-8340-A772DBB0E89C}" destId="{B495D34B-1C14-4569-A8E6-49B91A46680F}" srcOrd="1" destOrd="0" presId="urn:microsoft.com/office/officeart/2005/8/layout/list1"/>
    <dgm:cxn modelId="{48A80B87-BB82-4B01-988A-5B31146C03D1}" type="presOf" srcId="{A780E55D-7638-4197-A141-CF90C427C047}" destId="{D602AE59-7E3A-458A-B2F0-411212797432}" srcOrd="0" destOrd="0" presId="urn:microsoft.com/office/officeart/2005/8/layout/list1"/>
    <dgm:cxn modelId="{A192CBD9-DE06-4F0A-A432-0C2CBA8547AE}" type="presOf" srcId="{74BBD169-1008-4E11-A291-080EC0BA81BC}" destId="{044A59BA-B196-4C8D-A0F2-9972BE4015DB}" srcOrd="0" destOrd="0" presId="urn:microsoft.com/office/officeart/2005/8/layout/list1"/>
    <dgm:cxn modelId="{2E11E110-D96B-4618-B940-4777E233A0F3}" srcId="{933AAE95-A222-47DA-97D5-201E9B4C81ED}" destId="{CC3EE00E-9EF2-4D2B-8340-A772DBB0E89C}" srcOrd="2" destOrd="0" parTransId="{EA7F4AD6-775E-4B26-939C-BFCDF77BB59A}" sibTransId="{6AC3879A-C37C-4ADD-B9F7-CAD677648269}"/>
    <dgm:cxn modelId="{07FEBA39-5A7E-4A28-AE4C-D3A3C1BE3D34}" srcId="{A4A9E47A-159E-4E00-A413-C106508F63DC}" destId="{A534F994-5518-4523-8AEA-6D1DC037247F}" srcOrd="0" destOrd="0" parTransId="{0569D38D-BE5A-4EA0-A3FA-58E7F52AAC60}" sibTransId="{006D9307-EF28-4BCC-B31D-0732553B41A3}"/>
    <dgm:cxn modelId="{71FBD3D2-DAD9-4705-9222-4E514B8427D9}" srcId="{933AAE95-A222-47DA-97D5-201E9B4C81ED}" destId="{A780E55D-7638-4197-A141-CF90C427C047}" srcOrd="0" destOrd="0" parTransId="{E0701927-DEBE-4544-810B-784B2168F05F}" sibTransId="{B1F3A152-809A-457C-9307-6B3C8074A21A}"/>
    <dgm:cxn modelId="{7A3C1410-C5EF-4F17-B429-777AEEFA4A14}" type="presOf" srcId="{A534F994-5518-4523-8AEA-6D1DC037247F}" destId="{E43A7FA2-966C-4AB5-B3B9-E0EDA6F5424B}" srcOrd="0" destOrd="0" presId="urn:microsoft.com/office/officeart/2005/8/layout/list1"/>
    <dgm:cxn modelId="{8953D7BF-A41E-47A0-8E7D-C754854C60DC}" type="presOf" srcId="{CC3EE00E-9EF2-4D2B-8340-A772DBB0E89C}" destId="{A47D7081-A4A9-4849-9641-89495AAB8491}" srcOrd="0" destOrd="0" presId="urn:microsoft.com/office/officeart/2005/8/layout/list1"/>
    <dgm:cxn modelId="{0941C2A2-FAC4-474C-895A-02C9CB7930AA}" type="presOf" srcId="{933AAE95-A222-47DA-97D5-201E9B4C81ED}" destId="{B74F3064-95E5-4B61-A84A-00B6F5CDED55}" srcOrd="0" destOrd="0" presId="urn:microsoft.com/office/officeart/2005/8/layout/list1"/>
    <dgm:cxn modelId="{1861DCCF-C12E-4369-B736-B8991D4E1E3F}" srcId="{933AAE95-A222-47DA-97D5-201E9B4C81ED}" destId="{A4A9E47A-159E-4E00-A413-C106508F63DC}" srcOrd="1" destOrd="0" parTransId="{9C8505A8-0AE0-4AA0-9EA8-6D1E8CCF9122}" sibTransId="{E5FCDB7A-038B-4ACC-AE97-9D653A12C3BD}"/>
    <dgm:cxn modelId="{2B03D351-B85D-4FBE-8F83-8D79620E9C28}" type="presOf" srcId="{43A8A4E1-29DD-40E6-8003-D93BEF1255BE}" destId="{F2164214-9E90-4FBB-BF7E-99C8FB94AB5E}" srcOrd="0" destOrd="0" presId="urn:microsoft.com/office/officeart/2005/8/layout/list1"/>
    <dgm:cxn modelId="{B8B3D4A8-A230-4D81-BBB0-F0B2B7A20EEB}" srcId="{A780E55D-7638-4197-A141-CF90C427C047}" destId="{43A8A4E1-29DD-40E6-8003-D93BEF1255BE}" srcOrd="0" destOrd="0" parTransId="{3CCFBAE5-A279-4D26-8273-ED3B9A6FC05E}" sibTransId="{D186DF30-DBF2-4336-83B7-D6F4480C1408}"/>
    <dgm:cxn modelId="{C0366793-C089-45A6-9C9D-1DA440DAB02F}" srcId="{CC3EE00E-9EF2-4D2B-8340-A772DBB0E89C}" destId="{74BBD169-1008-4E11-A291-080EC0BA81BC}" srcOrd="0" destOrd="0" parTransId="{59370D2D-783D-421B-9E97-516A11746875}" sibTransId="{353E16D9-AAA9-4AA3-91D5-4D0A7D59A89F}"/>
    <dgm:cxn modelId="{9BC04D52-37F6-4A68-96FB-5CE75D2C1FC0}" type="presOf" srcId="{A780E55D-7638-4197-A141-CF90C427C047}" destId="{DD7C0171-BA4C-4D9B-AF23-CCE9112DA68D}" srcOrd="1" destOrd="0" presId="urn:microsoft.com/office/officeart/2005/8/layout/list1"/>
    <dgm:cxn modelId="{E8D1B363-FEDC-434F-8921-D8C4373A74CF}" type="presParOf" srcId="{B74F3064-95E5-4B61-A84A-00B6F5CDED55}" destId="{9F04195D-4D1F-4F9C-ADAE-250375DB53E5}" srcOrd="0" destOrd="0" presId="urn:microsoft.com/office/officeart/2005/8/layout/list1"/>
    <dgm:cxn modelId="{22DD56A3-8FF9-42FF-95FB-1D6B63ADFF09}" type="presParOf" srcId="{9F04195D-4D1F-4F9C-ADAE-250375DB53E5}" destId="{D602AE59-7E3A-458A-B2F0-411212797432}" srcOrd="0" destOrd="0" presId="urn:microsoft.com/office/officeart/2005/8/layout/list1"/>
    <dgm:cxn modelId="{BBE18F53-F295-46A2-8E33-0A7ABB9F635A}" type="presParOf" srcId="{9F04195D-4D1F-4F9C-ADAE-250375DB53E5}" destId="{DD7C0171-BA4C-4D9B-AF23-CCE9112DA68D}" srcOrd="1" destOrd="0" presId="urn:microsoft.com/office/officeart/2005/8/layout/list1"/>
    <dgm:cxn modelId="{CE90B796-8424-489F-B5E2-EB76FD932FB7}" type="presParOf" srcId="{B74F3064-95E5-4B61-A84A-00B6F5CDED55}" destId="{BD6446DC-AD82-4501-95BF-85F592F74013}" srcOrd="1" destOrd="0" presId="urn:microsoft.com/office/officeart/2005/8/layout/list1"/>
    <dgm:cxn modelId="{82356F18-0285-4F9F-8914-0BB7DDB6FC71}" type="presParOf" srcId="{B74F3064-95E5-4B61-A84A-00B6F5CDED55}" destId="{F2164214-9E90-4FBB-BF7E-99C8FB94AB5E}" srcOrd="2" destOrd="0" presId="urn:microsoft.com/office/officeart/2005/8/layout/list1"/>
    <dgm:cxn modelId="{C0B0D7D2-CCD1-4CB8-8CBD-DD1475A27ADA}" type="presParOf" srcId="{B74F3064-95E5-4B61-A84A-00B6F5CDED55}" destId="{6F4B39A7-9CB0-4B39-945A-C74BB3D91555}" srcOrd="3" destOrd="0" presId="urn:microsoft.com/office/officeart/2005/8/layout/list1"/>
    <dgm:cxn modelId="{2A1C2C07-D9F9-4F70-8320-B26B6FE0C47C}" type="presParOf" srcId="{B74F3064-95E5-4B61-A84A-00B6F5CDED55}" destId="{72987367-20CC-4262-AC85-E053F610FCC0}" srcOrd="4" destOrd="0" presId="urn:microsoft.com/office/officeart/2005/8/layout/list1"/>
    <dgm:cxn modelId="{76FDB3F3-9F11-473C-B438-580876D3853A}" type="presParOf" srcId="{72987367-20CC-4262-AC85-E053F610FCC0}" destId="{A3569F4F-878F-4CDF-8147-68DD9D3A23D5}" srcOrd="0" destOrd="0" presId="urn:microsoft.com/office/officeart/2005/8/layout/list1"/>
    <dgm:cxn modelId="{2C66A31A-F626-42E2-AAD1-8E7B7F1C9457}" type="presParOf" srcId="{72987367-20CC-4262-AC85-E053F610FCC0}" destId="{DC36BAEE-A295-4310-813C-391CE34BB991}" srcOrd="1" destOrd="0" presId="urn:microsoft.com/office/officeart/2005/8/layout/list1"/>
    <dgm:cxn modelId="{58C3B95F-123E-42D4-94ED-4DCEFAF20A2A}" type="presParOf" srcId="{B74F3064-95E5-4B61-A84A-00B6F5CDED55}" destId="{E0DB7993-F144-4F43-AFAE-F0B5620E5E65}" srcOrd="5" destOrd="0" presId="urn:microsoft.com/office/officeart/2005/8/layout/list1"/>
    <dgm:cxn modelId="{18878E20-773B-4C72-BFF9-2CB3B75CF56A}" type="presParOf" srcId="{B74F3064-95E5-4B61-A84A-00B6F5CDED55}" destId="{E43A7FA2-966C-4AB5-B3B9-E0EDA6F5424B}" srcOrd="6" destOrd="0" presId="urn:microsoft.com/office/officeart/2005/8/layout/list1"/>
    <dgm:cxn modelId="{D1B28859-1E0C-409A-913D-5428FC9E4FD5}" type="presParOf" srcId="{B74F3064-95E5-4B61-A84A-00B6F5CDED55}" destId="{6D1882DF-79E0-40B4-B7DB-6959485C13AA}" srcOrd="7" destOrd="0" presId="urn:microsoft.com/office/officeart/2005/8/layout/list1"/>
    <dgm:cxn modelId="{431FFE42-5FC5-4DC3-9C40-FDEC0135E478}" type="presParOf" srcId="{B74F3064-95E5-4B61-A84A-00B6F5CDED55}" destId="{4A59B771-2CD9-4038-A2E9-661409D460DB}" srcOrd="8" destOrd="0" presId="urn:microsoft.com/office/officeart/2005/8/layout/list1"/>
    <dgm:cxn modelId="{0D2AB6EB-72EB-4660-93D5-261FBE197353}" type="presParOf" srcId="{4A59B771-2CD9-4038-A2E9-661409D460DB}" destId="{A47D7081-A4A9-4849-9641-89495AAB8491}" srcOrd="0" destOrd="0" presId="urn:microsoft.com/office/officeart/2005/8/layout/list1"/>
    <dgm:cxn modelId="{D4F4A5A8-C527-4E77-AF77-7A92587A280A}" type="presParOf" srcId="{4A59B771-2CD9-4038-A2E9-661409D460DB}" destId="{B495D34B-1C14-4569-A8E6-49B91A46680F}" srcOrd="1" destOrd="0" presId="urn:microsoft.com/office/officeart/2005/8/layout/list1"/>
    <dgm:cxn modelId="{48921B66-3365-4CC9-8903-290DE4725C62}" type="presParOf" srcId="{B74F3064-95E5-4B61-A84A-00B6F5CDED55}" destId="{BDE417AF-29FA-4AF0-A283-61D6CB570FD4}" srcOrd="9" destOrd="0" presId="urn:microsoft.com/office/officeart/2005/8/layout/list1"/>
    <dgm:cxn modelId="{0773233F-3EB4-481F-A732-E39104FF0585}" type="presParOf" srcId="{B74F3064-95E5-4B61-A84A-00B6F5CDED55}" destId="{044A59BA-B196-4C8D-A0F2-9972BE4015D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B349A33-5E19-4A85-BD0B-AE9727737DB4}" type="doc">
      <dgm:prSet loTypeId="urn:microsoft.com/office/officeart/2005/8/layout/hProcess9" loCatId="process" qsTypeId="urn:microsoft.com/office/officeart/2005/8/quickstyle/simple2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77BB8763-8064-40CD-99E4-50FF0B184E9C}">
      <dgm:prSet/>
      <dgm:spPr/>
      <dgm:t>
        <a:bodyPr/>
        <a:lstStyle/>
        <a:p>
          <a:pPr rtl="0"/>
          <a:r>
            <a:rPr lang="uk-UA" b="1" smtClean="0"/>
            <a:t>Розташування відомостей на сторінці</a:t>
          </a:r>
          <a:endParaRPr lang="ru-RU"/>
        </a:p>
      </dgm:t>
    </dgm:pt>
    <dgm:pt modelId="{7043ECB6-4F1C-424F-9D8F-59593896EF9B}" type="parTrans" cxnId="{9FA7BE9D-94E9-41D9-BE7C-39BE36822CF3}">
      <dgm:prSet/>
      <dgm:spPr/>
      <dgm:t>
        <a:bodyPr/>
        <a:lstStyle/>
        <a:p>
          <a:endParaRPr lang="ru-RU"/>
        </a:p>
      </dgm:t>
    </dgm:pt>
    <dgm:pt modelId="{99DBE55D-82A4-4551-973E-3762386247AA}" type="sibTrans" cxnId="{9FA7BE9D-94E9-41D9-BE7C-39BE36822CF3}">
      <dgm:prSet/>
      <dgm:spPr/>
      <dgm:t>
        <a:bodyPr/>
        <a:lstStyle/>
        <a:p>
          <a:endParaRPr lang="ru-RU"/>
        </a:p>
      </dgm:t>
    </dgm:pt>
    <dgm:pt modelId="{F56C6A09-F108-41FF-83D1-12E0FB08BDE7}">
      <dgm:prSet/>
      <dgm:spPr/>
      <dgm:t>
        <a:bodyPr/>
        <a:lstStyle/>
        <a:p>
          <a:pPr rtl="0"/>
          <a:r>
            <a:rPr lang="uk-UA" b="1" smtClean="0"/>
            <a:t>Зручність</a:t>
          </a:r>
          <a:r>
            <a:rPr lang="ru-RU" smtClean="0"/>
            <a:t> </a:t>
          </a:r>
          <a:r>
            <a:rPr lang="uk-UA" b="1" smtClean="0"/>
            <a:t>навігації</a:t>
          </a:r>
          <a:endParaRPr lang="ru-RU"/>
        </a:p>
      </dgm:t>
    </dgm:pt>
    <dgm:pt modelId="{9686039E-C3FF-4ADD-AE64-6BDADE581E89}" type="parTrans" cxnId="{8CD315EA-C0CB-4DFB-8C0F-CF9C044658FE}">
      <dgm:prSet/>
      <dgm:spPr/>
      <dgm:t>
        <a:bodyPr/>
        <a:lstStyle/>
        <a:p>
          <a:endParaRPr lang="ru-RU"/>
        </a:p>
      </dgm:t>
    </dgm:pt>
    <dgm:pt modelId="{22B9EB32-5C34-4102-ABBC-B7870466A7BD}" type="sibTrans" cxnId="{8CD315EA-C0CB-4DFB-8C0F-CF9C044658FE}">
      <dgm:prSet/>
      <dgm:spPr/>
      <dgm:t>
        <a:bodyPr/>
        <a:lstStyle/>
        <a:p>
          <a:endParaRPr lang="ru-RU"/>
        </a:p>
      </dgm:t>
    </dgm:pt>
    <dgm:pt modelId="{ECCF81DD-6266-4053-A0A9-477CD49D9F2F}">
      <dgm:prSet/>
      <dgm:spPr/>
      <dgm:t>
        <a:bodyPr/>
        <a:lstStyle/>
        <a:p>
          <a:pPr rtl="0"/>
          <a:r>
            <a:rPr lang="uk-UA" b="1" smtClean="0"/>
            <a:t>Оформлення</a:t>
          </a:r>
          <a:endParaRPr lang="ru-RU"/>
        </a:p>
      </dgm:t>
    </dgm:pt>
    <dgm:pt modelId="{C7E3D3EC-FE1E-49CE-BD57-6286825750D3}" type="parTrans" cxnId="{62C9C403-D9D6-4EDC-B358-C407849A2088}">
      <dgm:prSet/>
      <dgm:spPr/>
      <dgm:t>
        <a:bodyPr/>
        <a:lstStyle/>
        <a:p>
          <a:endParaRPr lang="ru-RU"/>
        </a:p>
      </dgm:t>
    </dgm:pt>
    <dgm:pt modelId="{9099E2BA-0911-4A39-A89E-3ACF0375FB00}" type="sibTrans" cxnId="{62C9C403-D9D6-4EDC-B358-C407849A2088}">
      <dgm:prSet/>
      <dgm:spPr/>
      <dgm:t>
        <a:bodyPr/>
        <a:lstStyle/>
        <a:p>
          <a:endParaRPr lang="ru-RU"/>
        </a:p>
      </dgm:t>
    </dgm:pt>
    <dgm:pt modelId="{C4DA8D44-6E65-4C82-9726-634B82821594}">
      <dgm:prSet/>
      <dgm:spPr/>
      <dgm:t>
        <a:bodyPr/>
        <a:lstStyle/>
        <a:p>
          <a:pPr rtl="0"/>
          <a:r>
            <a:rPr lang="uk-UA" b="1" smtClean="0"/>
            <a:t>Швидкість</a:t>
          </a:r>
          <a:r>
            <a:rPr lang="ru-RU" smtClean="0"/>
            <a:t> </a:t>
          </a:r>
          <a:r>
            <a:rPr lang="uk-UA" b="1" smtClean="0"/>
            <a:t>завантаження</a:t>
          </a:r>
          <a:endParaRPr lang="ru-RU"/>
        </a:p>
      </dgm:t>
    </dgm:pt>
    <dgm:pt modelId="{00CB3137-46A0-4735-AAB6-5413652A59C5}" type="parTrans" cxnId="{DB12140D-281B-42AC-926C-820EA02F41B4}">
      <dgm:prSet/>
      <dgm:spPr/>
      <dgm:t>
        <a:bodyPr/>
        <a:lstStyle/>
        <a:p>
          <a:endParaRPr lang="ru-RU"/>
        </a:p>
      </dgm:t>
    </dgm:pt>
    <dgm:pt modelId="{857E1FAA-B4CD-421E-803E-D641A2FF920B}" type="sibTrans" cxnId="{DB12140D-281B-42AC-926C-820EA02F41B4}">
      <dgm:prSet/>
      <dgm:spPr/>
      <dgm:t>
        <a:bodyPr/>
        <a:lstStyle/>
        <a:p>
          <a:endParaRPr lang="ru-RU"/>
        </a:p>
      </dgm:t>
    </dgm:pt>
    <dgm:pt modelId="{B73B8849-CE18-448F-A481-3155FCF0472A}" type="pres">
      <dgm:prSet presAssocID="{9B349A33-5E19-4A85-BD0B-AE9727737DB4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025CEF-D506-4F20-BA23-E756F3E87464}" type="pres">
      <dgm:prSet presAssocID="{9B349A33-5E19-4A85-BD0B-AE9727737DB4}" presName="arrow" presStyleLbl="bgShp" presStyleIdx="0" presStyleCnt="1"/>
      <dgm:spPr/>
    </dgm:pt>
    <dgm:pt modelId="{AE3C9AF0-5BC6-4A6F-B580-066695641E31}" type="pres">
      <dgm:prSet presAssocID="{9B349A33-5E19-4A85-BD0B-AE9727737DB4}" presName="linearProcess" presStyleCnt="0"/>
      <dgm:spPr/>
    </dgm:pt>
    <dgm:pt modelId="{5F4E3858-6D32-493C-9879-7847C297E161}" type="pres">
      <dgm:prSet presAssocID="{77BB8763-8064-40CD-99E4-50FF0B184E9C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C19674-F682-4E36-8114-B836A7F6466F}" type="pres">
      <dgm:prSet presAssocID="{99DBE55D-82A4-4551-973E-3762386247AA}" presName="sibTrans" presStyleCnt="0"/>
      <dgm:spPr/>
    </dgm:pt>
    <dgm:pt modelId="{82234797-87CD-4C1D-AD35-4AEE953E2A5F}" type="pres">
      <dgm:prSet presAssocID="{F56C6A09-F108-41FF-83D1-12E0FB08BDE7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D3D4AB-FAF4-49CC-9FC5-D44ED1DC7116}" type="pres">
      <dgm:prSet presAssocID="{22B9EB32-5C34-4102-ABBC-B7870466A7BD}" presName="sibTrans" presStyleCnt="0"/>
      <dgm:spPr/>
    </dgm:pt>
    <dgm:pt modelId="{896592A4-03FB-4D98-BC4D-5EB97973F062}" type="pres">
      <dgm:prSet presAssocID="{ECCF81DD-6266-4053-A0A9-477CD49D9F2F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2F2E8E-EE39-4794-84A2-F1451AECAC1B}" type="pres">
      <dgm:prSet presAssocID="{9099E2BA-0911-4A39-A89E-3ACF0375FB00}" presName="sibTrans" presStyleCnt="0"/>
      <dgm:spPr/>
    </dgm:pt>
    <dgm:pt modelId="{FEAA2DF1-C929-4545-92FB-058A184AEDE2}" type="pres">
      <dgm:prSet presAssocID="{C4DA8D44-6E65-4C82-9726-634B82821594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D315EA-C0CB-4DFB-8C0F-CF9C044658FE}" srcId="{9B349A33-5E19-4A85-BD0B-AE9727737DB4}" destId="{F56C6A09-F108-41FF-83D1-12E0FB08BDE7}" srcOrd="1" destOrd="0" parTransId="{9686039E-C3FF-4ADD-AE64-6BDADE581E89}" sibTransId="{22B9EB32-5C34-4102-ABBC-B7870466A7BD}"/>
    <dgm:cxn modelId="{FF2EC2B8-8BA7-4B18-93B5-C1841DC1FCAB}" type="presOf" srcId="{9B349A33-5E19-4A85-BD0B-AE9727737DB4}" destId="{B73B8849-CE18-448F-A481-3155FCF0472A}" srcOrd="0" destOrd="0" presId="urn:microsoft.com/office/officeart/2005/8/layout/hProcess9"/>
    <dgm:cxn modelId="{1324D101-7071-4981-9445-12CF35C6FDD7}" type="presOf" srcId="{77BB8763-8064-40CD-99E4-50FF0B184E9C}" destId="{5F4E3858-6D32-493C-9879-7847C297E161}" srcOrd="0" destOrd="0" presId="urn:microsoft.com/office/officeart/2005/8/layout/hProcess9"/>
    <dgm:cxn modelId="{DB12140D-281B-42AC-926C-820EA02F41B4}" srcId="{9B349A33-5E19-4A85-BD0B-AE9727737DB4}" destId="{C4DA8D44-6E65-4C82-9726-634B82821594}" srcOrd="3" destOrd="0" parTransId="{00CB3137-46A0-4735-AAB6-5413652A59C5}" sibTransId="{857E1FAA-B4CD-421E-803E-D641A2FF920B}"/>
    <dgm:cxn modelId="{62C9C403-D9D6-4EDC-B358-C407849A2088}" srcId="{9B349A33-5E19-4A85-BD0B-AE9727737DB4}" destId="{ECCF81DD-6266-4053-A0A9-477CD49D9F2F}" srcOrd="2" destOrd="0" parTransId="{C7E3D3EC-FE1E-49CE-BD57-6286825750D3}" sibTransId="{9099E2BA-0911-4A39-A89E-3ACF0375FB00}"/>
    <dgm:cxn modelId="{FCDC5355-3869-4BF1-9BAA-76C7D0AEE90C}" type="presOf" srcId="{F56C6A09-F108-41FF-83D1-12E0FB08BDE7}" destId="{82234797-87CD-4C1D-AD35-4AEE953E2A5F}" srcOrd="0" destOrd="0" presId="urn:microsoft.com/office/officeart/2005/8/layout/hProcess9"/>
    <dgm:cxn modelId="{9FA7BE9D-94E9-41D9-BE7C-39BE36822CF3}" srcId="{9B349A33-5E19-4A85-BD0B-AE9727737DB4}" destId="{77BB8763-8064-40CD-99E4-50FF0B184E9C}" srcOrd="0" destOrd="0" parTransId="{7043ECB6-4F1C-424F-9D8F-59593896EF9B}" sibTransId="{99DBE55D-82A4-4551-973E-3762386247AA}"/>
    <dgm:cxn modelId="{52945182-377A-4B52-93E9-56D543EF7CD2}" type="presOf" srcId="{ECCF81DD-6266-4053-A0A9-477CD49D9F2F}" destId="{896592A4-03FB-4D98-BC4D-5EB97973F062}" srcOrd="0" destOrd="0" presId="urn:microsoft.com/office/officeart/2005/8/layout/hProcess9"/>
    <dgm:cxn modelId="{F45CE66A-676A-47E4-8FC5-E9E941153F4B}" type="presOf" srcId="{C4DA8D44-6E65-4C82-9726-634B82821594}" destId="{FEAA2DF1-C929-4545-92FB-058A184AEDE2}" srcOrd="0" destOrd="0" presId="urn:microsoft.com/office/officeart/2005/8/layout/hProcess9"/>
    <dgm:cxn modelId="{84E65EB2-206A-4326-83F1-BBDE35824741}" type="presParOf" srcId="{B73B8849-CE18-448F-A481-3155FCF0472A}" destId="{48025CEF-D506-4F20-BA23-E756F3E87464}" srcOrd="0" destOrd="0" presId="urn:microsoft.com/office/officeart/2005/8/layout/hProcess9"/>
    <dgm:cxn modelId="{FCBCFA10-0FBE-4A35-9AA3-2732C2EE6336}" type="presParOf" srcId="{B73B8849-CE18-448F-A481-3155FCF0472A}" destId="{AE3C9AF0-5BC6-4A6F-B580-066695641E31}" srcOrd="1" destOrd="0" presId="urn:microsoft.com/office/officeart/2005/8/layout/hProcess9"/>
    <dgm:cxn modelId="{4A41C451-086E-4263-91CF-539482F8F5E6}" type="presParOf" srcId="{AE3C9AF0-5BC6-4A6F-B580-066695641E31}" destId="{5F4E3858-6D32-493C-9879-7847C297E161}" srcOrd="0" destOrd="0" presId="urn:microsoft.com/office/officeart/2005/8/layout/hProcess9"/>
    <dgm:cxn modelId="{EC5BD692-220B-4384-A43E-E9044BD6E257}" type="presParOf" srcId="{AE3C9AF0-5BC6-4A6F-B580-066695641E31}" destId="{EBC19674-F682-4E36-8114-B836A7F6466F}" srcOrd="1" destOrd="0" presId="urn:microsoft.com/office/officeart/2005/8/layout/hProcess9"/>
    <dgm:cxn modelId="{4D76FFB6-BF76-4731-9BC9-1CE1A6472FB8}" type="presParOf" srcId="{AE3C9AF0-5BC6-4A6F-B580-066695641E31}" destId="{82234797-87CD-4C1D-AD35-4AEE953E2A5F}" srcOrd="2" destOrd="0" presId="urn:microsoft.com/office/officeart/2005/8/layout/hProcess9"/>
    <dgm:cxn modelId="{D8DDD76A-2BEC-4094-9B50-0EF6F0713378}" type="presParOf" srcId="{AE3C9AF0-5BC6-4A6F-B580-066695641E31}" destId="{EBD3D4AB-FAF4-49CC-9FC5-D44ED1DC7116}" srcOrd="3" destOrd="0" presId="urn:microsoft.com/office/officeart/2005/8/layout/hProcess9"/>
    <dgm:cxn modelId="{FEDAB1FB-47A8-4DEE-BD49-E25CADB68A90}" type="presParOf" srcId="{AE3C9AF0-5BC6-4A6F-B580-066695641E31}" destId="{896592A4-03FB-4D98-BC4D-5EB97973F062}" srcOrd="4" destOrd="0" presId="urn:microsoft.com/office/officeart/2005/8/layout/hProcess9"/>
    <dgm:cxn modelId="{28452F20-166A-49D6-A30F-8465052BB3F3}" type="presParOf" srcId="{AE3C9AF0-5BC6-4A6F-B580-066695641E31}" destId="{C82F2E8E-EE39-4794-84A2-F1451AECAC1B}" srcOrd="5" destOrd="0" presId="urn:microsoft.com/office/officeart/2005/8/layout/hProcess9"/>
    <dgm:cxn modelId="{BD96CA7C-7481-477F-8D93-9072DE35F121}" type="presParOf" srcId="{AE3C9AF0-5BC6-4A6F-B580-066695641E31}" destId="{FEAA2DF1-C929-4545-92FB-058A184AEDE2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D86396C-EA5C-4B63-A393-74A7490AADBC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78930AF6-B701-4498-9EB9-F67AB99546B3}">
      <dgm:prSet/>
      <dgm:spPr/>
      <dgm:t>
        <a:bodyPr/>
        <a:lstStyle/>
        <a:p>
          <a:pPr rtl="0"/>
          <a:r>
            <a:rPr lang="uk-UA" b="1" dirty="0" smtClean="0"/>
            <a:t>розмір шрифту повинен бути достатнім; </a:t>
          </a:r>
          <a:endParaRPr lang="ru-RU" b="1" dirty="0"/>
        </a:p>
      </dgm:t>
    </dgm:pt>
    <dgm:pt modelId="{97F8D487-FF7F-4A2A-9991-3857314F20E9}" type="parTrans" cxnId="{2423962B-539B-4D24-B911-F35ECDC1AB23}">
      <dgm:prSet/>
      <dgm:spPr/>
      <dgm:t>
        <a:bodyPr/>
        <a:lstStyle/>
        <a:p>
          <a:endParaRPr lang="ru-RU" b="1"/>
        </a:p>
      </dgm:t>
    </dgm:pt>
    <dgm:pt modelId="{4F471963-9399-4566-A01C-28350D16E867}" type="sibTrans" cxnId="{2423962B-539B-4D24-B911-F35ECDC1AB23}">
      <dgm:prSet/>
      <dgm:spPr/>
      <dgm:t>
        <a:bodyPr/>
        <a:lstStyle/>
        <a:p>
          <a:endParaRPr lang="ru-RU" b="1"/>
        </a:p>
      </dgm:t>
    </dgm:pt>
    <dgm:pt modelId="{3BB0946B-2E4C-4A97-A20C-CB2D80F235C2}">
      <dgm:prSet/>
      <dgm:spPr/>
      <dgm:t>
        <a:bodyPr/>
        <a:lstStyle/>
        <a:p>
          <a:pPr rtl="0"/>
          <a:r>
            <a:rPr lang="uk-UA" b="1" dirty="0" smtClean="0"/>
            <a:t>надавати можливість змінення розміру шрифту;</a:t>
          </a:r>
          <a:endParaRPr lang="ru-RU" b="1" dirty="0"/>
        </a:p>
      </dgm:t>
    </dgm:pt>
    <dgm:pt modelId="{A6CD8B8B-8697-48CC-9067-5E660A3072B0}" type="parTrans" cxnId="{809E4091-B344-4597-99B4-08E6B4A0BD9D}">
      <dgm:prSet/>
      <dgm:spPr/>
      <dgm:t>
        <a:bodyPr/>
        <a:lstStyle/>
        <a:p>
          <a:endParaRPr lang="ru-RU" b="1"/>
        </a:p>
      </dgm:t>
    </dgm:pt>
    <dgm:pt modelId="{C78F85C9-975E-4BBE-8692-EE1558267875}" type="sibTrans" cxnId="{809E4091-B344-4597-99B4-08E6B4A0BD9D}">
      <dgm:prSet/>
      <dgm:spPr/>
      <dgm:t>
        <a:bodyPr/>
        <a:lstStyle/>
        <a:p>
          <a:endParaRPr lang="ru-RU" b="1"/>
        </a:p>
      </dgm:t>
    </dgm:pt>
    <dgm:pt modelId="{D1EA7B2E-A85E-4AF2-AF7A-F492C95D6CC8}">
      <dgm:prSet/>
      <dgm:spPr/>
      <dgm:t>
        <a:bodyPr/>
        <a:lstStyle/>
        <a:p>
          <a:pPr rtl="0"/>
          <a:r>
            <a:rPr lang="uk-UA" b="1" dirty="0" smtClean="0"/>
            <a:t>зображення повинні мати підписи та текст заміщення;</a:t>
          </a:r>
          <a:endParaRPr lang="ru-RU" b="1" dirty="0"/>
        </a:p>
      </dgm:t>
    </dgm:pt>
    <dgm:pt modelId="{4FA70DAA-4615-4415-81A0-DD2D655CD250}" type="parTrans" cxnId="{90E288A0-D11A-48D6-968C-52A3446726CB}">
      <dgm:prSet/>
      <dgm:spPr/>
      <dgm:t>
        <a:bodyPr/>
        <a:lstStyle/>
        <a:p>
          <a:endParaRPr lang="ru-RU" b="1"/>
        </a:p>
      </dgm:t>
    </dgm:pt>
    <dgm:pt modelId="{A619E5A8-2F93-4F49-A91A-958C8A0DA3D5}" type="sibTrans" cxnId="{90E288A0-D11A-48D6-968C-52A3446726CB}">
      <dgm:prSet/>
      <dgm:spPr/>
      <dgm:t>
        <a:bodyPr/>
        <a:lstStyle/>
        <a:p>
          <a:endParaRPr lang="ru-RU" b="1"/>
        </a:p>
      </dgm:t>
    </dgm:pt>
    <dgm:pt modelId="{32B58117-8B2C-42BC-86AE-F358BDF1D9C9}">
      <dgm:prSet/>
      <dgm:spPr/>
      <dgm:t>
        <a:bodyPr/>
        <a:lstStyle/>
        <a:p>
          <a:pPr rtl="0"/>
          <a:r>
            <a:rPr lang="uk-UA" b="1" dirty="0" smtClean="0"/>
            <a:t>додавати елементи, що озвучують важливі відомості на сайті.</a:t>
          </a:r>
          <a:endParaRPr lang="ru-RU" b="1" dirty="0"/>
        </a:p>
      </dgm:t>
    </dgm:pt>
    <dgm:pt modelId="{F3CF0EC1-4D0E-4E10-B585-D2CAF166A47A}" type="parTrans" cxnId="{8B4175C1-78B9-4F34-94B1-6B3E2F17D26F}">
      <dgm:prSet/>
      <dgm:spPr/>
      <dgm:t>
        <a:bodyPr/>
        <a:lstStyle/>
        <a:p>
          <a:endParaRPr lang="ru-RU" b="1"/>
        </a:p>
      </dgm:t>
    </dgm:pt>
    <dgm:pt modelId="{D4C33D75-3638-4CBA-9FE4-7106425B26F5}" type="sibTrans" cxnId="{8B4175C1-78B9-4F34-94B1-6B3E2F17D26F}">
      <dgm:prSet/>
      <dgm:spPr/>
      <dgm:t>
        <a:bodyPr/>
        <a:lstStyle/>
        <a:p>
          <a:endParaRPr lang="ru-RU" b="1"/>
        </a:p>
      </dgm:t>
    </dgm:pt>
    <dgm:pt modelId="{A80FCC54-EF69-416A-B7AD-79C74B6DDACC}" type="pres">
      <dgm:prSet presAssocID="{4D86396C-EA5C-4B63-A393-74A7490AAD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B94D6A-0C3B-4D8B-A51F-2B3F0F00E838}" type="pres">
      <dgm:prSet presAssocID="{78930AF6-B701-4498-9EB9-F67AB99546B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1A9D7D-A391-4ECC-AF5B-1C6EDD5957E0}" type="pres">
      <dgm:prSet presAssocID="{4F471963-9399-4566-A01C-28350D16E867}" presName="spacer" presStyleCnt="0"/>
      <dgm:spPr/>
    </dgm:pt>
    <dgm:pt modelId="{4D253371-49EA-4890-8815-3F094BFD4ABF}" type="pres">
      <dgm:prSet presAssocID="{3BB0946B-2E4C-4A97-A20C-CB2D80F235C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CA96F2-363D-471D-9193-BA6A3A13C978}" type="pres">
      <dgm:prSet presAssocID="{C78F85C9-975E-4BBE-8692-EE1558267875}" presName="spacer" presStyleCnt="0"/>
      <dgm:spPr/>
    </dgm:pt>
    <dgm:pt modelId="{9EE1EBD4-D2B3-4F15-97BD-CC01C7015438}" type="pres">
      <dgm:prSet presAssocID="{D1EA7B2E-A85E-4AF2-AF7A-F492C95D6CC8}" presName="parentText" presStyleLbl="node1" presStyleIdx="2" presStyleCnt="4" custLinFactNeighborX="-4793" custLinFactNeighborY="142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0E1D41-22C7-4E77-A485-564CD4D47575}" type="pres">
      <dgm:prSet presAssocID="{A619E5A8-2F93-4F49-A91A-958C8A0DA3D5}" presName="spacer" presStyleCnt="0"/>
      <dgm:spPr/>
    </dgm:pt>
    <dgm:pt modelId="{72B3F2A7-9C38-4EBC-8F0B-1B16882FD819}" type="pres">
      <dgm:prSet presAssocID="{32B58117-8B2C-42BC-86AE-F358BDF1D9C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9F8FCE-E5A5-4718-BFA8-E6742EE36CA3}" type="presOf" srcId="{78930AF6-B701-4498-9EB9-F67AB99546B3}" destId="{A7B94D6A-0C3B-4D8B-A51F-2B3F0F00E838}" srcOrd="0" destOrd="0" presId="urn:microsoft.com/office/officeart/2005/8/layout/vList2"/>
    <dgm:cxn modelId="{90E288A0-D11A-48D6-968C-52A3446726CB}" srcId="{4D86396C-EA5C-4B63-A393-74A7490AADBC}" destId="{D1EA7B2E-A85E-4AF2-AF7A-F492C95D6CC8}" srcOrd="2" destOrd="0" parTransId="{4FA70DAA-4615-4415-81A0-DD2D655CD250}" sibTransId="{A619E5A8-2F93-4F49-A91A-958C8A0DA3D5}"/>
    <dgm:cxn modelId="{7AEBB758-48BE-4E72-9B8D-8FC333A97BFF}" type="presOf" srcId="{4D86396C-EA5C-4B63-A393-74A7490AADBC}" destId="{A80FCC54-EF69-416A-B7AD-79C74B6DDACC}" srcOrd="0" destOrd="0" presId="urn:microsoft.com/office/officeart/2005/8/layout/vList2"/>
    <dgm:cxn modelId="{C9DCA409-37EE-469C-B47E-3F96F37AEB74}" type="presOf" srcId="{D1EA7B2E-A85E-4AF2-AF7A-F492C95D6CC8}" destId="{9EE1EBD4-D2B3-4F15-97BD-CC01C7015438}" srcOrd="0" destOrd="0" presId="urn:microsoft.com/office/officeart/2005/8/layout/vList2"/>
    <dgm:cxn modelId="{8B4175C1-78B9-4F34-94B1-6B3E2F17D26F}" srcId="{4D86396C-EA5C-4B63-A393-74A7490AADBC}" destId="{32B58117-8B2C-42BC-86AE-F358BDF1D9C9}" srcOrd="3" destOrd="0" parTransId="{F3CF0EC1-4D0E-4E10-B585-D2CAF166A47A}" sibTransId="{D4C33D75-3638-4CBA-9FE4-7106425B26F5}"/>
    <dgm:cxn modelId="{809E4091-B344-4597-99B4-08E6B4A0BD9D}" srcId="{4D86396C-EA5C-4B63-A393-74A7490AADBC}" destId="{3BB0946B-2E4C-4A97-A20C-CB2D80F235C2}" srcOrd="1" destOrd="0" parTransId="{A6CD8B8B-8697-48CC-9067-5E660A3072B0}" sibTransId="{C78F85C9-975E-4BBE-8692-EE1558267875}"/>
    <dgm:cxn modelId="{2423962B-539B-4D24-B911-F35ECDC1AB23}" srcId="{4D86396C-EA5C-4B63-A393-74A7490AADBC}" destId="{78930AF6-B701-4498-9EB9-F67AB99546B3}" srcOrd="0" destOrd="0" parTransId="{97F8D487-FF7F-4A2A-9991-3857314F20E9}" sibTransId="{4F471963-9399-4566-A01C-28350D16E867}"/>
    <dgm:cxn modelId="{CD2B4FAA-3636-4C51-B704-426599025169}" type="presOf" srcId="{32B58117-8B2C-42BC-86AE-F358BDF1D9C9}" destId="{72B3F2A7-9C38-4EBC-8F0B-1B16882FD819}" srcOrd="0" destOrd="0" presId="urn:microsoft.com/office/officeart/2005/8/layout/vList2"/>
    <dgm:cxn modelId="{29915099-F315-4475-B32A-094B2F7E506A}" type="presOf" srcId="{3BB0946B-2E4C-4A97-A20C-CB2D80F235C2}" destId="{4D253371-49EA-4890-8815-3F094BFD4ABF}" srcOrd="0" destOrd="0" presId="urn:microsoft.com/office/officeart/2005/8/layout/vList2"/>
    <dgm:cxn modelId="{B0B14233-8001-479F-91EB-D81C3489EF98}" type="presParOf" srcId="{A80FCC54-EF69-416A-B7AD-79C74B6DDACC}" destId="{A7B94D6A-0C3B-4D8B-A51F-2B3F0F00E838}" srcOrd="0" destOrd="0" presId="urn:microsoft.com/office/officeart/2005/8/layout/vList2"/>
    <dgm:cxn modelId="{A90FDFEA-3A09-403B-B357-A874DD019B53}" type="presParOf" srcId="{A80FCC54-EF69-416A-B7AD-79C74B6DDACC}" destId="{631A9D7D-A391-4ECC-AF5B-1C6EDD5957E0}" srcOrd="1" destOrd="0" presId="urn:microsoft.com/office/officeart/2005/8/layout/vList2"/>
    <dgm:cxn modelId="{7B62B911-9701-42E3-9F2D-0262385149AF}" type="presParOf" srcId="{A80FCC54-EF69-416A-B7AD-79C74B6DDACC}" destId="{4D253371-49EA-4890-8815-3F094BFD4ABF}" srcOrd="2" destOrd="0" presId="urn:microsoft.com/office/officeart/2005/8/layout/vList2"/>
    <dgm:cxn modelId="{ECACAD78-874B-4550-AB29-CF2076373717}" type="presParOf" srcId="{A80FCC54-EF69-416A-B7AD-79C74B6DDACC}" destId="{9ACA96F2-363D-471D-9193-BA6A3A13C978}" srcOrd="3" destOrd="0" presId="urn:microsoft.com/office/officeart/2005/8/layout/vList2"/>
    <dgm:cxn modelId="{C6A44311-807A-4C5D-85EF-4CE312198A6D}" type="presParOf" srcId="{A80FCC54-EF69-416A-B7AD-79C74B6DDACC}" destId="{9EE1EBD4-D2B3-4F15-97BD-CC01C7015438}" srcOrd="4" destOrd="0" presId="urn:microsoft.com/office/officeart/2005/8/layout/vList2"/>
    <dgm:cxn modelId="{A138D548-02C9-4D68-9097-8B001D7A70D0}" type="presParOf" srcId="{A80FCC54-EF69-416A-B7AD-79C74B6DDACC}" destId="{D20E1D41-22C7-4E77-A485-564CD4D47575}" srcOrd="5" destOrd="0" presId="urn:microsoft.com/office/officeart/2005/8/layout/vList2"/>
    <dgm:cxn modelId="{292AD150-B0DC-4731-AC94-A4124F814845}" type="presParOf" srcId="{A80FCC54-EF69-416A-B7AD-79C74B6DDACC}" destId="{72B3F2A7-9C38-4EBC-8F0B-1B16882FD81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F867FAF-0CF9-43AC-806D-DB870857CA7D}" type="doc">
      <dgm:prSet loTypeId="urn:microsoft.com/office/officeart/2005/8/layout/venn1" loCatId="relationship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CFF5A35-4D95-4485-9F80-C63097785541}">
      <dgm:prSet custT="1"/>
      <dgm:spPr/>
      <dgm:t>
        <a:bodyPr/>
        <a:lstStyle/>
        <a:p>
          <a:pPr rtl="0"/>
          <a:r>
            <a:rPr lang="uk-UA" sz="2000" b="1" dirty="0" smtClean="0"/>
            <a:t>Реєстрація в пошукових каталогах</a:t>
          </a:r>
          <a:r>
            <a:rPr lang="uk-UA" sz="2000" dirty="0" smtClean="0"/>
            <a:t> </a:t>
          </a:r>
          <a:endParaRPr lang="ru-RU" sz="2000" dirty="0"/>
        </a:p>
      </dgm:t>
    </dgm:pt>
    <dgm:pt modelId="{35C1D7E3-F199-44AD-83FA-A07F89FC1F18}" type="parTrans" cxnId="{D881761D-AE3C-4C88-8733-567525888BCD}">
      <dgm:prSet/>
      <dgm:spPr/>
      <dgm:t>
        <a:bodyPr/>
        <a:lstStyle/>
        <a:p>
          <a:endParaRPr lang="ru-RU"/>
        </a:p>
      </dgm:t>
    </dgm:pt>
    <dgm:pt modelId="{F8F7EB0C-0ABD-47B3-B781-D513EB1D39FB}" type="sibTrans" cxnId="{D881761D-AE3C-4C88-8733-567525888BCD}">
      <dgm:prSet/>
      <dgm:spPr/>
      <dgm:t>
        <a:bodyPr/>
        <a:lstStyle/>
        <a:p>
          <a:endParaRPr lang="ru-RU"/>
        </a:p>
      </dgm:t>
    </dgm:pt>
    <dgm:pt modelId="{B4465F83-75F3-4649-9591-B82929430CFC}">
      <dgm:prSet custT="1"/>
      <dgm:spPr/>
      <dgm:t>
        <a:bodyPr/>
        <a:lstStyle/>
        <a:p>
          <a:pPr rtl="0"/>
          <a:r>
            <a:rPr lang="uk-UA" sz="2000" b="1" dirty="0" smtClean="0"/>
            <a:t>Пошукова оптимізація </a:t>
          </a:r>
          <a:r>
            <a:rPr lang="uk-UA" sz="2000" dirty="0" smtClean="0"/>
            <a:t>(</a:t>
          </a:r>
          <a:r>
            <a:rPr lang="uk-UA" sz="2000" b="1" dirty="0" err="1" smtClean="0"/>
            <a:t>SEO</a:t>
          </a:r>
          <a:r>
            <a:rPr lang="uk-UA" sz="2000" b="1" dirty="0" smtClean="0"/>
            <a:t>)</a:t>
          </a:r>
          <a:r>
            <a:rPr lang="uk-UA" sz="2000" dirty="0" smtClean="0"/>
            <a:t> </a:t>
          </a:r>
          <a:endParaRPr lang="ru-RU" sz="2000" dirty="0"/>
        </a:p>
      </dgm:t>
    </dgm:pt>
    <dgm:pt modelId="{4B51C1E8-38D6-43BA-8495-79B5329BCEAB}" type="parTrans" cxnId="{453C8691-2998-47C7-AF87-F9278E06CBB5}">
      <dgm:prSet/>
      <dgm:spPr/>
      <dgm:t>
        <a:bodyPr/>
        <a:lstStyle/>
        <a:p>
          <a:endParaRPr lang="ru-RU"/>
        </a:p>
      </dgm:t>
    </dgm:pt>
    <dgm:pt modelId="{340409D6-D7F5-44A3-B20F-3374FBA5F35B}" type="sibTrans" cxnId="{453C8691-2998-47C7-AF87-F9278E06CBB5}">
      <dgm:prSet/>
      <dgm:spPr/>
      <dgm:t>
        <a:bodyPr/>
        <a:lstStyle/>
        <a:p>
          <a:endParaRPr lang="ru-RU"/>
        </a:p>
      </dgm:t>
    </dgm:pt>
    <dgm:pt modelId="{C28AB178-3F64-4F00-AB77-B95CE6DD973E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lang="uk-UA" sz="2000" b="1" dirty="0" smtClean="0"/>
            <a:t>Просування засобами соціальних мереж</a:t>
          </a:r>
          <a:r>
            <a:rPr lang="uk-UA" sz="2000" dirty="0" smtClean="0"/>
            <a:t> </a:t>
          </a:r>
        </a:p>
        <a:p>
          <a:pPr rtl="0">
            <a:spcAft>
              <a:spcPts val="0"/>
            </a:spcAft>
          </a:pPr>
          <a:r>
            <a:rPr lang="uk-UA" sz="2000" dirty="0" smtClean="0"/>
            <a:t>(</a:t>
          </a:r>
          <a:r>
            <a:rPr lang="uk-UA" sz="2000" b="1" dirty="0" err="1" smtClean="0"/>
            <a:t>SMO</a:t>
          </a:r>
          <a:r>
            <a:rPr lang="uk-UA" sz="2000" dirty="0" smtClean="0"/>
            <a:t> </a:t>
          </a:r>
          <a:r>
            <a:rPr lang="uk-UA" sz="2000" b="1" dirty="0" smtClean="0"/>
            <a:t>та</a:t>
          </a:r>
          <a:r>
            <a:rPr lang="uk-UA" sz="2000" dirty="0" smtClean="0"/>
            <a:t> </a:t>
          </a:r>
          <a:r>
            <a:rPr lang="uk-UA" sz="2000" b="1" dirty="0" err="1" smtClean="0"/>
            <a:t>SMM</a:t>
          </a:r>
          <a:r>
            <a:rPr lang="uk-UA" sz="2000" b="1" dirty="0" smtClean="0"/>
            <a:t>) </a:t>
          </a:r>
          <a:endParaRPr lang="ru-RU" sz="2000" dirty="0"/>
        </a:p>
      </dgm:t>
    </dgm:pt>
    <dgm:pt modelId="{27F36F44-F10F-40B2-9885-4E25A3B84BD3}" type="parTrans" cxnId="{895797BA-B842-4167-9CF3-3FB63431361C}">
      <dgm:prSet/>
      <dgm:spPr/>
      <dgm:t>
        <a:bodyPr/>
        <a:lstStyle/>
        <a:p>
          <a:endParaRPr lang="ru-RU"/>
        </a:p>
      </dgm:t>
    </dgm:pt>
    <dgm:pt modelId="{4866EB02-BD44-423A-8555-DF97787E2FE8}" type="sibTrans" cxnId="{895797BA-B842-4167-9CF3-3FB63431361C}">
      <dgm:prSet/>
      <dgm:spPr/>
      <dgm:t>
        <a:bodyPr/>
        <a:lstStyle/>
        <a:p>
          <a:endParaRPr lang="ru-RU"/>
        </a:p>
      </dgm:t>
    </dgm:pt>
    <dgm:pt modelId="{5AC70C77-FAEC-4453-9637-DB5F004529EE}">
      <dgm:prSet custT="1"/>
      <dgm:spPr/>
      <dgm:t>
        <a:bodyPr/>
        <a:lstStyle/>
        <a:p>
          <a:pPr rtl="0"/>
          <a:r>
            <a:rPr lang="uk-UA" sz="2000" b="1" dirty="0" smtClean="0"/>
            <a:t>Контекстна (банерна) реклама</a:t>
          </a:r>
          <a:r>
            <a:rPr lang="uk-UA" sz="2000" dirty="0" smtClean="0"/>
            <a:t> </a:t>
          </a:r>
          <a:endParaRPr lang="ru-RU" sz="2000" dirty="0"/>
        </a:p>
      </dgm:t>
    </dgm:pt>
    <dgm:pt modelId="{74852114-27D0-4A57-B48D-A542E49441EA}" type="parTrans" cxnId="{C2AA6E86-DB08-4433-9092-54498D7CE58D}">
      <dgm:prSet/>
      <dgm:spPr/>
      <dgm:t>
        <a:bodyPr/>
        <a:lstStyle/>
        <a:p>
          <a:endParaRPr lang="ru-RU"/>
        </a:p>
      </dgm:t>
    </dgm:pt>
    <dgm:pt modelId="{1BB9ADB0-4C21-4352-9044-1CB1D4B513AE}" type="sibTrans" cxnId="{C2AA6E86-DB08-4433-9092-54498D7CE58D}">
      <dgm:prSet/>
      <dgm:spPr/>
      <dgm:t>
        <a:bodyPr/>
        <a:lstStyle/>
        <a:p>
          <a:endParaRPr lang="ru-RU"/>
        </a:p>
      </dgm:t>
    </dgm:pt>
    <dgm:pt modelId="{95C6E554-7C65-4FCD-ACEC-033C66856D1E}">
      <dgm:prSet custT="1"/>
      <dgm:spPr/>
      <dgm:t>
        <a:bodyPr/>
        <a:lstStyle/>
        <a:p>
          <a:pPr rtl="0"/>
          <a:r>
            <a:rPr lang="uk-UA" sz="2000" b="1" dirty="0" smtClean="0"/>
            <a:t>Просування сайту </a:t>
          </a:r>
          <a:r>
            <a:rPr lang="uk-UA" sz="2000" b="1" dirty="0" err="1" smtClean="0"/>
            <a:t>офлайн</a:t>
          </a:r>
          <a:r>
            <a:rPr lang="uk-UA" sz="2000" dirty="0" smtClean="0"/>
            <a:t> </a:t>
          </a:r>
          <a:endParaRPr lang="ru-RU" sz="2000" dirty="0"/>
        </a:p>
      </dgm:t>
    </dgm:pt>
    <dgm:pt modelId="{116210D0-9F3E-4ED4-82E1-FD179C7B6A32}" type="parTrans" cxnId="{FD70EDD5-37BE-4701-8090-FA9095462E36}">
      <dgm:prSet/>
      <dgm:spPr/>
      <dgm:t>
        <a:bodyPr/>
        <a:lstStyle/>
        <a:p>
          <a:endParaRPr lang="ru-RU"/>
        </a:p>
      </dgm:t>
    </dgm:pt>
    <dgm:pt modelId="{D34F9B22-7F70-4536-B0BD-78E7B64E6957}" type="sibTrans" cxnId="{FD70EDD5-37BE-4701-8090-FA9095462E36}">
      <dgm:prSet/>
      <dgm:spPr/>
      <dgm:t>
        <a:bodyPr/>
        <a:lstStyle/>
        <a:p>
          <a:endParaRPr lang="ru-RU"/>
        </a:p>
      </dgm:t>
    </dgm:pt>
    <dgm:pt modelId="{09112416-C40E-44EE-91F3-0A33A371A501}" type="pres">
      <dgm:prSet presAssocID="{CF867FAF-0CF9-43AC-806D-DB870857CA7D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70C2DE-80E5-46A5-A7C8-8782915453D7}" type="pres">
      <dgm:prSet presAssocID="{0CFF5A35-4D95-4485-9F80-C63097785541}" presName="circ1" presStyleLbl="vennNode1" presStyleIdx="0" presStyleCnt="5"/>
      <dgm:spPr/>
      <dgm:t>
        <a:bodyPr/>
        <a:lstStyle/>
        <a:p>
          <a:endParaRPr lang="ru-RU"/>
        </a:p>
      </dgm:t>
    </dgm:pt>
    <dgm:pt modelId="{FB638C58-9103-405C-88F4-293177F82F0C}" type="pres">
      <dgm:prSet presAssocID="{0CFF5A35-4D95-4485-9F80-C63097785541}" presName="circ1Tx" presStyleLbl="revTx" presStyleIdx="0" presStyleCnt="0" custScaleX="1617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DE65CB-80BB-40AF-9ACE-70E29721F2CC}" type="pres">
      <dgm:prSet presAssocID="{B4465F83-75F3-4649-9591-B82929430CFC}" presName="circ2" presStyleLbl="vennNode1" presStyleIdx="1" presStyleCnt="5"/>
      <dgm:spPr/>
      <dgm:t>
        <a:bodyPr/>
        <a:lstStyle/>
        <a:p>
          <a:endParaRPr lang="ru-RU"/>
        </a:p>
      </dgm:t>
    </dgm:pt>
    <dgm:pt modelId="{BE372B54-894B-405C-91B9-B0E2FD3CD6EF}" type="pres">
      <dgm:prSet presAssocID="{B4465F83-75F3-4649-9591-B82929430CFC}" presName="circ2Tx" presStyleLbl="revTx" presStyleIdx="0" presStyleCnt="0" custScaleX="161796" custLinFactNeighborX="8504" custLinFactNeighborY="-21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FEF1DE-7E33-4BBF-8B3E-A37296824EBE}" type="pres">
      <dgm:prSet presAssocID="{C28AB178-3F64-4F00-AB77-B95CE6DD973E}" presName="circ3" presStyleLbl="vennNode1" presStyleIdx="2" presStyleCnt="5"/>
      <dgm:spPr/>
      <dgm:t>
        <a:bodyPr/>
        <a:lstStyle/>
        <a:p>
          <a:endParaRPr lang="ru-RU"/>
        </a:p>
      </dgm:t>
    </dgm:pt>
    <dgm:pt modelId="{4C829F4D-1CDA-4E99-8C96-36401EB68C79}" type="pres">
      <dgm:prSet presAssocID="{C28AB178-3F64-4F00-AB77-B95CE6DD973E}" presName="circ3Tx" presStyleLbl="revTx" presStyleIdx="0" presStyleCnt="0" custScaleX="218890" custLinFactNeighborX="30872" custLinFactNeighborY="-15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344BF3-4E3D-423B-B093-6687C80D5585}" type="pres">
      <dgm:prSet presAssocID="{5AC70C77-FAEC-4453-9637-DB5F004529EE}" presName="circ4" presStyleLbl="vennNode1" presStyleIdx="3" presStyleCnt="5"/>
      <dgm:spPr/>
      <dgm:t>
        <a:bodyPr/>
        <a:lstStyle/>
        <a:p>
          <a:endParaRPr lang="ru-RU"/>
        </a:p>
      </dgm:t>
    </dgm:pt>
    <dgm:pt modelId="{7E7167F9-84FD-41EF-B861-6AA2B2D2998F}" type="pres">
      <dgm:prSet presAssocID="{5AC70C77-FAEC-4453-9637-DB5F004529EE}" presName="circ4Tx" presStyleLbl="revTx" presStyleIdx="0" presStyleCnt="0" custScaleX="1859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E229A5-356D-4FE7-8BB5-298588B001E5}" type="pres">
      <dgm:prSet presAssocID="{95C6E554-7C65-4FCD-ACEC-033C66856D1E}" presName="circ5" presStyleLbl="vennNode1" presStyleIdx="4" presStyleCnt="5"/>
      <dgm:spPr/>
      <dgm:t>
        <a:bodyPr/>
        <a:lstStyle/>
        <a:p>
          <a:endParaRPr lang="ru-RU"/>
        </a:p>
      </dgm:t>
    </dgm:pt>
    <dgm:pt modelId="{48ECF37E-A5F5-4A53-8F43-9E561AFF110E}" type="pres">
      <dgm:prSet presAssocID="{95C6E554-7C65-4FCD-ACEC-033C66856D1E}" presName="circ5Tx" presStyleLbl="revTx" presStyleIdx="0" presStyleCnt="0" custScaleX="161796" custLinFactNeighborX="-20039" custLinFactNeighborY="-8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AA6E86-DB08-4433-9092-54498D7CE58D}" srcId="{CF867FAF-0CF9-43AC-806D-DB870857CA7D}" destId="{5AC70C77-FAEC-4453-9637-DB5F004529EE}" srcOrd="3" destOrd="0" parTransId="{74852114-27D0-4A57-B48D-A542E49441EA}" sibTransId="{1BB9ADB0-4C21-4352-9044-1CB1D4B513AE}"/>
    <dgm:cxn modelId="{C42ABBC7-C512-4A6B-9DF9-E5829C7DC6E7}" type="presOf" srcId="{95C6E554-7C65-4FCD-ACEC-033C66856D1E}" destId="{48ECF37E-A5F5-4A53-8F43-9E561AFF110E}" srcOrd="0" destOrd="0" presId="urn:microsoft.com/office/officeart/2005/8/layout/venn1"/>
    <dgm:cxn modelId="{453C8691-2998-47C7-AF87-F9278E06CBB5}" srcId="{CF867FAF-0CF9-43AC-806D-DB870857CA7D}" destId="{B4465F83-75F3-4649-9591-B82929430CFC}" srcOrd="1" destOrd="0" parTransId="{4B51C1E8-38D6-43BA-8495-79B5329BCEAB}" sibTransId="{340409D6-D7F5-44A3-B20F-3374FBA5F35B}"/>
    <dgm:cxn modelId="{D9290D47-F150-472A-8662-305703F1478B}" type="presOf" srcId="{C28AB178-3F64-4F00-AB77-B95CE6DD973E}" destId="{4C829F4D-1CDA-4E99-8C96-36401EB68C79}" srcOrd="0" destOrd="0" presId="urn:microsoft.com/office/officeart/2005/8/layout/venn1"/>
    <dgm:cxn modelId="{A061C62B-B275-4586-B884-F111F78C26EE}" type="presOf" srcId="{0CFF5A35-4D95-4485-9F80-C63097785541}" destId="{FB638C58-9103-405C-88F4-293177F82F0C}" srcOrd="0" destOrd="0" presId="urn:microsoft.com/office/officeart/2005/8/layout/venn1"/>
    <dgm:cxn modelId="{93286EBB-770A-4F3E-95B7-553BD7E4D5C1}" type="presOf" srcId="{CF867FAF-0CF9-43AC-806D-DB870857CA7D}" destId="{09112416-C40E-44EE-91F3-0A33A371A501}" srcOrd="0" destOrd="0" presId="urn:microsoft.com/office/officeart/2005/8/layout/venn1"/>
    <dgm:cxn modelId="{FD70EDD5-37BE-4701-8090-FA9095462E36}" srcId="{CF867FAF-0CF9-43AC-806D-DB870857CA7D}" destId="{95C6E554-7C65-4FCD-ACEC-033C66856D1E}" srcOrd="4" destOrd="0" parTransId="{116210D0-9F3E-4ED4-82E1-FD179C7B6A32}" sibTransId="{D34F9B22-7F70-4536-B0BD-78E7B64E6957}"/>
    <dgm:cxn modelId="{D881761D-AE3C-4C88-8733-567525888BCD}" srcId="{CF867FAF-0CF9-43AC-806D-DB870857CA7D}" destId="{0CFF5A35-4D95-4485-9F80-C63097785541}" srcOrd="0" destOrd="0" parTransId="{35C1D7E3-F199-44AD-83FA-A07F89FC1F18}" sibTransId="{F8F7EB0C-0ABD-47B3-B781-D513EB1D39FB}"/>
    <dgm:cxn modelId="{59E36EE0-8D5D-4FE4-8BCA-CB0347DA2C6D}" type="presOf" srcId="{5AC70C77-FAEC-4453-9637-DB5F004529EE}" destId="{7E7167F9-84FD-41EF-B861-6AA2B2D2998F}" srcOrd="0" destOrd="0" presId="urn:microsoft.com/office/officeart/2005/8/layout/venn1"/>
    <dgm:cxn modelId="{6F5D50AC-59BA-4915-A4A6-63B8DCCA38F0}" type="presOf" srcId="{B4465F83-75F3-4649-9591-B82929430CFC}" destId="{BE372B54-894B-405C-91B9-B0E2FD3CD6EF}" srcOrd="0" destOrd="0" presId="urn:microsoft.com/office/officeart/2005/8/layout/venn1"/>
    <dgm:cxn modelId="{895797BA-B842-4167-9CF3-3FB63431361C}" srcId="{CF867FAF-0CF9-43AC-806D-DB870857CA7D}" destId="{C28AB178-3F64-4F00-AB77-B95CE6DD973E}" srcOrd="2" destOrd="0" parTransId="{27F36F44-F10F-40B2-9885-4E25A3B84BD3}" sibTransId="{4866EB02-BD44-423A-8555-DF97787E2FE8}"/>
    <dgm:cxn modelId="{0CBF913E-B6BA-4D31-8C51-E578288B12BF}" type="presParOf" srcId="{09112416-C40E-44EE-91F3-0A33A371A501}" destId="{2D70C2DE-80E5-46A5-A7C8-8782915453D7}" srcOrd="0" destOrd="0" presId="urn:microsoft.com/office/officeart/2005/8/layout/venn1"/>
    <dgm:cxn modelId="{149DA9C1-7511-42A7-BE2F-63AAA230BCFC}" type="presParOf" srcId="{09112416-C40E-44EE-91F3-0A33A371A501}" destId="{FB638C58-9103-405C-88F4-293177F82F0C}" srcOrd="1" destOrd="0" presId="urn:microsoft.com/office/officeart/2005/8/layout/venn1"/>
    <dgm:cxn modelId="{B5F64B6D-F552-4C33-9E3B-87CFAF3F2921}" type="presParOf" srcId="{09112416-C40E-44EE-91F3-0A33A371A501}" destId="{1EDE65CB-80BB-40AF-9ACE-70E29721F2CC}" srcOrd="2" destOrd="0" presId="urn:microsoft.com/office/officeart/2005/8/layout/venn1"/>
    <dgm:cxn modelId="{F3AD510F-F0E5-44AA-845F-1A0AF52BC8B0}" type="presParOf" srcId="{09112416-C40E-44EE-91F3-0A33A371A501}" destId="{BE372B54-894B-405C-91B9-B0E2FD3CD6EF}" srcOrd="3" destOrd="0" presId="urn:microsoft.com/office/officeart/2005/8/layout/venn1"/>
    <dgm:cxn modelId="{E688E126-BF9C-4354-B125-C50C11196AE4}" type="presParOf" srcId="{09112416-C40E-44EE-91F3-0A33A371A501}" destId="{18FEF1DE-7E33-4BBF-8B3E-A37296824EBE}" srcOrd="4" destOrd="0" presId="urn:microsoft.com/office/officeart/2005/8/layout/venn1"/>
    <dgm:cxn modelId="{0CE0B703-4C37-4F42-A5A1-3BA38F28E12E}" type="presParOf" srcId="{09112416-C40E-44EE-91F3-0A33A371A501}" destId="{4C829F4D-1CDA-4E99-8C96-36401EB68C79}" srcOrd="5" destOrd="0" presId="urn:microsoft.com/office/officeart/2005/8/layout/venn1"/>
    <dgm:cxn modelId="{59C0A795-548D-4008-A1D4-42C6E75AD732}" type="presParOf" srcId="{09112416-C40E-44EE-91F3-0A33A371A501}" destId="{26344BF3-4E3D-423B-B093-6687C80D5585}" srcOrd="6" destOrd="0" presId="urn:microsoft.com/office/officeart/2005/8/layout/venn1"/>
    <dgm:cxn modelId="{C3D7DA3E-EDD6-47A8-BD4C-02F7C1AE8F36}" type="presParOf" srcId="{09112416-C40E-44EE-91F3-0A33A371A501}" destId="{7E7167F9-84FD-41EF-B861-6AA2B2D2998F}" srcOrd="7" destOrd="0" presId="urn:microsoft.com/office/officeart/2005/8/layout/venn1"/>
    <dgm:cxn modelId="{76371D1B-D121-4151-BD76-EC8D02F05549}" type="presParOf" srcId="{09112416-C40E-44EE-91F3-0A33A371A501}" destId="{70E229A5-356D-4FE7-8BB5-298588B001E5}" srcOrd="8" destOrd="0" presId="urn:microsoft.com/office/officeart/2005/8/layout/venn1"/>
    <dgm:cxn modelId="{72635B6E-DDFA-486E-BEA9-E7C031184C0E}" type="presParOf" srcId="{09112416-C40E-44EE-91F3-0A33A371A501}" destId="{48ECF37E-A5F5-4A53-8F43-9E561AFF110E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4B47091-85C2-49F9-B177-CFCBB05E314D}" type="doc">
      <dgm:prSet loTypeId="urn:microsoft.com/office/officeart/2005/8/layout/radial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9628D6B-9CE8-48FA-8C9B-32B0152E6213}">
      <dgm:prSet phldrT="[Текст]"/>
      <dgm:spPr/>
      <dgm:t>
        <a:bodyPr/>
        <a:lstStyle/>
        <a:p>
          <a:r>
            <a:rPr lang="ru-RU" dirty="0" err="1" smtClean="0"/>
            <a:t>Способи</a:t>
          </a:r>
          <a:r>
            <a:rPr lang="ru-RU" dirty="0" smtClean="0"/>
            <a:t> </a:t>
          </a:r>
          <a:r>
            <a:rPr lang="en-US" dirty="0" err="1" smtClean="0"/>
            <a:t>SMO</a:t>
          </a:r>
          <a:r>
            <a:rPr lang="en-US" dirty="0" smtClean="0"/>
            <a:t> (</a:t>
          </a:r>
          <a:r>
            <a:rPr lang="en-US" dirty="0" err="1" smtClean="0"/>
            <a:t>SMM</a:t>
          </a:r>
          <a:r>
            <a:rPr lang="en-US" dirty="0" smtClean="0"/>
            <a:t>)</a:t>
          </a:r>
          <a:endParaRPr lang="ru-RU" dirty="0"/>
        </a:p>
      </dgm:t>
    </dgm:pt>
    <dgm:pt modelId="{D1BF6FFA-B344-4E9B-803B-B63CCA34B5B4}" type="parTrans" cxnId="{E355A822-0479-4F90-BAB4-B07E5887DBC4}">
      <dgm:prSet/>
      <dgm:spPr/>
      <dgm:t>
        <a:bodyPr/>
        <a:lstStyle/>
        <a:p>
          <a:endParaRPr lang="ru-RU"/>
        </a:p>
      </dgm:t>
    </dgm:pt>
    <dgm:pt modelId="{1E91FFAA-3C0A-463E-ACFE-0E97726C161D}" type="sibTrans" cxnId="{E355A822-0479-4F90-BAB4-B07E5887DBC4}">
      <dgm:prSet/>
      <dgm:spPr/>
      <dgm:t>
        <a:bodyPr/>
        <a:lstStyle/>
        <a:p>
          <a:endParaRPr lang="ru-RU"/>
        </a:p>
      </dgm:t>
    </dgm:pt>
    <dgm:pt modelId="{F2305B30-E4A8-4036-A882-D104159A74D0}">
      <dgm:prSet phldrT="[Текст]"/>
      <dgm:spPr/>
      <dgm:t>
        <a:bodyPr/>
        <a:lstStyle/>
        <a:p>
          <a:r>
            <a:rPr lang="ru-RU" b="1" dirty="0" err="1" smtClean="0"/>
            <a:t>Просування</a:t>
          </a:r>
          <a:r>
            <a:rPr lang="ru-RU" b="1" dirty="0" smtClean="0"/>
            <a:t> за </a:t>
          </a:r>
          <a:r>
            <a:rPr lang="ru-RU" b="1" dirty="0" err="1" smtClean="0"/>
            <a:t>допомогою</a:t>
          </a:r>
          <a:r>
            <a:rPr lang="ru-RU" b="1" dirty="0" smtClean="0"/>
            <a:t> </a:t>
          </a:r>
          <a:r>
            <a:rPr lang="ru-RU" b="1" dirty="0" err="1" smtClean="0"/>
            <a:t>форумів</a:t>
          </a:r>
          <a:endParaRPr lang="ru-RU" b="1" dirty="0"/>
        </a:p>
      </dgm:t>
    </dgm:pt>
    <dgm:pt modelId="{C3AEE648-D425-4E5E-B36F-191F26BE97F1}" type="parTrans" cxnId="{6A076380-4637-4F14-8848-A9097E654A7D}">
      <dgm:prSet/>
      <dgm:spPr/>
      <dgm:t>
        <a:bodyPr/>
        <a:lstStyle/>
        <a:p>
          <a:endParaRPr lang="ru-RU"/>
        </a:p>
      </dgm:t>
    </dgm:pt>
    <dgm:pt modelId="{BFB394E3-FE92-4E6E-9A8B-B2780D2EC570}" type="sibTrans" cxnId="{6A076380-4637-4F14-8848-A9097E654A7D}">
      <dgm:prSet/>
      <dgm:spPr/>
      <dgm:t>
        <a:bodyPr/>
        <a:lstStyle/>
        <a:p>
          <a:endParaRPr lang="ru-RU"/>
        </a:p>
      </dgm:t>
    </dgm:pt>
    <dgm:pt modelId="{7908A086-DE9D-495C-95BA-7B0A6C65EDAF}">
      <dgm:prSet phldrT="[Текст]"/>
      <dgm:spPr/>
      <dgm:t>
        <a:bodyPr/>
        <a:lstStyle/>
        <a:p>
          <a:r>
            <a:rPr lang="ru-RU" b="1" dirty="0" err="1" smtClean="0"/>
            <a:t>Написання</a:t>
          </a:r>
          <a:r>
            <a:rPr lang="ru-RU" b="1" dirty="0" smtClean="0"/>
            <a:t> статей у </a:t>
          </a:r>
          <a:r>
            <a:rPr lang="ru-RU" b="1" dirty="0" err="1" smtClean="0"/>
            <a:t>тематичних</a:t>
          </a:r>
          <a:r>
            <a:rPr lang="ru-RU" b="1" dirty="0" smtClean="0"/>
            <a:t> </a:t>
          </a:r>
          <a:r>
            <a:rPr lang="ru-RU" b="1" dirty="0" err="1" smtClean="0"/>
            <a:t>соцмережах</a:t>
          </a:r>
          <a:endParaRPr lang="ru-RU" b="1" dirty="0"/>
        </a:p>
      </dgm:t>
    </dgm:pt>
    <dgm:pt modelId="{8B15ECBB-ABB2-4528-B8E8-A875CD27044F}" type="parTrans" cxnId="{FC2359CB-3CAB-4896-9109-4A943CD67B6E}">
      <dgm:prSet/>
      <dgm:spPr/>
      <dgm:t>
        <a:bodyPr/>
        <a:lstStyle/>
        <a:p>
          <a:endParaRPr lang="ru-RU"/>
        </a:p>
      </dgm:t>
    </dgm:pt>
    <dgm:pt modelId="{C9C10F21-6066-4A47-B75E-D54734CA6285}" type="sibTrans" cxnId="{FC2359CB-3CAB-4896-9109-4A943CD67B6E}">
      <dgm:prSet/>
      <dgm:spPr/>
      <dgm:t>
        <a:bodyPr/>
        <a:lstStyle/>
        <a:p>
          <a:endParaRPr lang="ru-RU"/>
        </a:p>
      </dgm:t>
    </dgm:pt>
    <dgm:pt modelId="{A97E478B-82C4-4105-98E5-7F4D8F93CAE3}">
      <dgm:prSet phldrT="[Текст]"/>
      <dgm:spPr/>
      <dgm:t>
        <a:bodyPr/>
        <a:lstStyle/>
        <a:p>
          <a:r>
            <a:rPr lang="ru-RU" b="1" dirty="0" err="1" smtClean="0"/>
            <a:t>Створення</a:t>
          </a:r>
          <a:r>
            <a:rPr lang="ru-RU" b="1" dirty="0" smtClean="0"/>
            <a:t> </a:t>
          </a:r>
          <a:r>
            <a:rPr lang="ru-RU" b="1" dirty="0" err="1" smtClean="0"/>
            <a:t>популярної</a:t>
          </a:r>
          <a:r>
            <a:rPr lang="ru-RU" b="1" dirty="0" smtClean="0"/>
            <a:t> теми в </a:t>
          </a:r>
          <a:r>
            <a:rPr lang="ru-RU" b="1" dirty="0" err="1" smtClean="0"/>
            <a:t>соцмережах</a:t>
          </a:r>
          <a:endParaRPr lang="ru-RU" b="1" dirty="0"/>
        </a:p>
      </dgm:t>
    </dgm:pt>
    <dgm:pt modelId="{42CFFC6C-2969-4379-96D6-40A9DBFEFEA8}" type="parTrans" cxnId="{B7612400-ECBF-4DD4-86F8-03E7C32DD986}">
      <dgm:prSet/>
      <dgm:spPr/>
      <dgm:t>
        <a:bodyPr/>
        <a:lstStyle/>
        <a:p>
          <a:endParaRPr lang="ru-RU"/>
        </a:p>
      </dgm:t>
    </dgm:pt>
    <dgm:pt modelId="{3D55851C-ECA0-45AA-8B89-7F46289E270A}" type="sibTrans" cxnId="{B7612400-ECBF-4DD4-86F8-03E7C32DD986}">
      <dgm:prSet/>
      <dgm:spPr/>
      <dgm:t>
        <a:bodyPr/>
        <a:lstStyle/>
        <a:p>
          <a:endParaRPr lang="ru-RU"/>
        </a:p>
      </dgm:t>
    </dgm:pt>
    <dgm:pt modelId="{ADD1BFBC-8F73-4836-9670-C9CB4B5F807F}">
      <dgm:prSet phldrT="[Текст]"/>
      <dgm:spPr/>
      <dgm:t>
        <a:bodyPr/>
        <a:lstStyle/>
        <a:p>
          <a:r>
            <a:rPr lang="ru-RU" b="1" dirty="0" err="1" smtClean="0"/>
            <a:t>Спонукання</a:t>
          </a:r>
          <a:r>
            <a:rPr lang="ru-RU" b="1" dirty="0" smtClean="0"/>
            <a:t> </a:t>
          </a:r>
          <a:r>
            <a:rPr lang="ru-RU" b="1" dirty="0" err="1" smtClean="0"/>
            <a:t>користувачів</a:t>
          </a:r>
          <a:r>
            <a:rPr lang="ru-RU" b="1" dirty="0" smtClean="0"/>
            <a:t> до </a:t>
          </a:r>
          <a:r>
            <a:rPr lang="ru-RU" b="1" dirty="0" err="1" smtClean="0"/>
            <a:t>додавання</a:t>
          </a:r>
          <a:r>
            <a:rPr lang="ru-RU" b="1" dirty="0" smtClean="0"/>
            <a:t> </a:t>
          </a:r>
          <a:r>
            <a:rPr lang="ru-RU" b="1" dirty="0" err="1" smtClean="0"/>
            <a:t>посилань</a:t>
          </a:r>
          <a:r>
            <a:rPr lang="ru-RU" b="1" dirty="0" smtClean="0"/>
            <a:t> на ресурс</a:t>
          </a:r>
          <a:endParaRPr lang="ru-RU" b="1" dirty="0"/>
        </a:p>
      </dgm:t>
    </dgm:pt>
    <dgm:pt modelId="{52F7BD86-D6A3-44C4-A3F3-49D18452AFC1}" type="parTrans" cxnId="{3AEB928D-2121-4A54-9613-CEF7E87C934B}">
      <dgm:prSet/>
      <dgm:spPr/>
      <dgm:t>
        <a:bodyPr/>
        <a:lstStyle/>
        <a:p>
          <a:endParaRPr lang="ru-RU"/>
        </a:p>
      </dgm:t>
    </dgm:pt>
    <dgm:pt modelId="{E97AE0C6-B81F-4B3E-8D5B-D5BA5FA1F86B}" type="sibTrans" cxnId="{3AEB928D-2121-4A54-9613-CEF7E87C934B}">
      <dgm:prSet/>
      <dgm:spPr/>
      <dgm:t>
        <a:bodyPr/>
        <a:lstStyle/>
        <a:p>
          <a:endParaRPr lang="ru-RU"/>
        </a:p>
      </dgm:t>
    </dgm:pt>
    <dgm:pt modelId="{2160E2C2-B220-4454-B2C0-D6799AD1C915}">
      <dgm:prSet phldrT="[Текст]"/>
      <dgm:spPr/>
      <dgm:t>
        <a:bodyPr/>
        <a:lstStyle/>
        <a:p>
          <a:r>
            <a:rPr lang="ru-RU" b="1" dirty="0" err="1" smtClean="0"/>
            <a:t>Створення</a:t>
          </a:r>
          <a:r>
            <a:rPr lang="ru-RU" b="1" dirty="0" smtClean="0"/>
            <a:t> та </a:t>
          </a:r>
          <a:r>
            <a:rPr lang="ru-RU" b="1" dirty="0" err="1" smtClean="0"/>
            <a:t>просування</a:t>
          </a:r>
          <a:r>
            <a:rPr lang="ru-RU" b="1" dirty="0" smtClean="0"/>
            <a:t> новин у </a:t>
          </a:r>
          <a:r>
            <a:rPr lang="ru-RU" b="1" dirty="0" err="1" smtClean="0"/>
            <a:t>сервісах</a:t>
          </a:r>
          <a:endParaRPr lang="ru-RU" b="1" dirty="0"/>
        </a:p>
      </dgm:t>
    </dgm:pt>
    <dgm:pt modelId="{635F4D4B-42D5-4212-B172-5557E7077B8E}" type="parTrans" cxnId="{95AFD9A0-4CDB-4B7A-85CF-99EE8279E452}">
      <dgm:prSet/>
      <dgm:spPr/>
      <dgm:t>
        <a:bodyPr/>
        <a:lstStyle/>
        <a:p>
          <a:endParaRPr lang="ru-RU"/>
        </a:p>
      </dgm:t>
    </dgm:pt>
    <dgm:pt modelId="{3B20750C-187F-48A8-B88A-75B84F6A4501}" type="sibTrans" cxnId="{95AFD9A0-4CDB-4B7A-85CF-99EE8279E452}">
      <dgm:prSet/>
      <dgm:spPr/>
      <dgm:t>
        <a:bodyPr/>
        <a:lstStyle/>
        <a:p>
          <a:endParaRPr lang="ru-RU"/>
        </a:p>
      </dgm:t>
    </dgm:pt>
    <dgm:pt modelId="{DDF92DD2-502E-47D6-AA0B-DB8668565910}">
      <dgm:prSet phldrT="[Текст]"/>
      <dgm:spPr/>
      <dgm:t>
        <a:bodyPr/>
        <a:lstStyle/>
        <a:p>
          <a:r>
            <a:rPr lang="ru-RU" b="1" dirty="0" err="1" smtClean="0"/>
            <a:t>Організація</a:t>
          </a:r>
          <a:r>
            <a:rPr lang="ru-RU" b="1" dirty="0" smtClean="0"/>
            <a:t> </a:t>
          </a:r>
          <a:r>
            <a:rPr lang="ru-RU" b="1" dirty="0" err="1" smtClean="0"/>
            <a:t>конкурсів</a:t>
          </a:r>
          <a:r>
            <a:rPr lang="ru-RU" b="1" dirty="0" smtClean="0"/>
            <a:t> та </a:t>
          </a:r>
          <a:r>
            <a:rPr lang="ru-RU" b="1" dirty="0" err="1" smtClean="0"/>
            <a:t>опитувань</a:t>
          </a:r>
          <a:endParaRPr lang="ru-RU" b="1" dirty="0"/>
        </a:p>
      </dgm:t>
    </dgm:pt>
    <dgm:pt modelId="{E08F2EEA-4489-432B-95D8-C60F081BF1F4}" type="parTrans" cxnId="{EF4DAF36-2A61-45F8-9A00-AC955267E38D}">
      <dgm:prSet/>
      <dgm:spPr/>
      <dgm:t>
        <a:bodyPr/>
        <a:lstStyle/>
        <a:p>
          <a:endParaRPr lang="ru-RU"/>
        </a:p>
      </dgm:t>
    </dgm:pt>
    <dgm:pt modelId="{1818A608-63C5-45C4-9628-436B67F02063}" type="sibTrans" cxnId="{EF4DAF36-2A61-45F8-9A00-AC955267E38D}">
      <dgm:prSet/>
      <dgm:spPr/>
      <dgm:t>
        <a:bodyPr/>
        <a:lstStyle/>
        <a:p>
          <a:endParaRPr lang="ru-RU"/>
        </a:p>
      </dgm:t>
    </dgm:pt>
    <dgm:pt modelId="{7A167852-00AF-4FF7-9930-CCDDE8CF8EB4}" type="pres">
      <dgm:prSet presAssocID="{04B47091-85C2-49F9-B177-CFCBB05E314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548C16-3FD0-4AEB-890B-B66F6AC602FD}" type="pres">
      <dgm:prSet presAssocID="{A9628D6B-9CE8-48FA-8C9B-32B0152E6213}" presName="centerShape" presStyleLbl="node0" presStyleIdx="0" presStyleCnt="1"/>
      <dgm:spPr/>
      <dgm:t>
        <a:bodyPr/>
        <a:lstStyle/>
        <a:p>
          <a:endParaRPr lang="ru-RU"/>
        </a:p>
      </dgm:t>
    </dgm:pt>
    <dgm:pt modelId="{9A05AFF6-28CD-4ABB-9703-84B60B34EAA1}" type="pres">
      <dgm:prSet presAssocID="{C3AEE648-D425-4E5E-B36F-191F26BE97F1}" presName="parTrans" presStyleLbl="bgSibTrans2D1" presStyleIdx="0" presStyleCnt="6"/>
      <dgm:spPr/>
      <dgm:t>
        <a:bodyPr/>
        <a:lstStyle/>
        <a:p>
          <a:endParaRPr lang="ru-RU"/>
        </a:p>
      </dgm:t>
    </dgm:pt>
    <dgm:pt modelId="{732971A2-E44D-46BF-B4F1-6774D2BC0590}" type="pres">
      <dgm:prSet presAssocID="{F2305B30-E4A8-4036-A882-D104159A74D0}" presName="node" presStyleLbl="node1" presStyleIdx="0" presStyleCnt="6" custScaleX="1103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5941F9-0E6A-4538-B911-79AD66F3698F}" type="pres">
      <dgm:prSet presAssocID="{8B15ECBB-ABB2-4528-B8E8-A875CD27044F}" presName="parTrans" presStyleLbl="bgSibTrans2D1" presStyleIdx="1" presStyleCnt="6"/>
      <dgm:spPr/>
      <dgm:t>
        <a:bodyPr/>
        <a:lstStyle/>
        <a:p>
          <a:endParaRPr lang="ru-RU"/>
        </a:p>
      </dgm:t>
    </dgm:pt>
    <dgm:pt modelId="{B238C83D-0F55-481B-B671-26823E486832}" type="pres">
      <dgm:prSet presAssocID="{7908A086-DE9D-495C-95BA-7B0A6C65EDAF}" presName="node" presStyleLbl="node1" presStyleIdx="1" presStyleCnt="6" custScaleX="1103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5D8F5A-AB23-4DE8-814B-33EA72CBA802}" type="pres">
      <dgm:prSet presAssocID="{42CFFC6C-2969-4379-96D6-40A9DBFEFEA8}" presName="parTrans" presStyleLbl="bgSibTrans2D1" presStyleIdx="2" presStyleCnt="6"/>
      <dgm:spPr/>
      <dgm:t>
        <a:bodyPr/>
        <a:lstStyle/>
        <a:p>
          <a:endParaRPr lang="ru-RU"/>
        </a:p>
      </dgm:t>
    </dgm:pt>
    <dgm:pt modelId="{6C126011-3860-4726-9511-D5A6A7E2B623}" type="pres">
      <dgm:prSet presAssocID="{A97E478B-82C4-4105-98E5-7F4D8F93CAE3}" presName="node" presStyleLbl="node1" presStyleIdx="2" presStyleCnt="6" custScaleX="1103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C40016-91F9-48EB-8B23-34453520B80C}" type="pres">
      <dgm:prSet presAssocID="{52F7BD86-D6A3-44C4-A3F3-49D18452AFC1}" presName="parTrans" presStyleLbl="bgSibTrans2D1" presStyleIdx="3" presStyleCnt="6"/>
      <dgm:spPr/>
      <dgm:t>
        <a:bodyPr/>
        <a:lstStyle/>
        <a:p>
          <a:endParaRPr lang="ru-RU"/>
        </a:p>
      </dgm:t>
    </dgm:pt>
    <dgm:pt modelId="{250804BB-9E8C-4F3E-A478-82DC89577C13}" type="pres">
      <dgm:prSet presAssocID="{ADD1BFBC-8F73-4836-9670-C9CB4B5F807F}" presName="node" presStyleLbl="node1" presStyleIdx="3" presStyleCnt="6" custScaleX="131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CDE9-2CB0-4558-976C-E0A9A12A84F0}" type="pres">
      <dgm:prSet presAssocID="{635F4D4B-42D5-4212-B172-5557E7077B8E}" presName="parTrans" presStyleLbl="bgSibTrans2D1" presStyleIdx="4" presStyleCnt="6"/>
      <dgm:spPr/>
      <dgm:t>
        <a:bodyPr/>
        <a:lstStyle/>
        <a:p>
          <a:endParaRPr lang="ru-RU"/>
        </a:p>
      </dgm:t>
    </dgm:pt>
    <dgm:pt modelId="{A6F1E157-7D66-4DF0-9412-1D4B405CFF42}" type="pres">
      <dgm:prSet presAssocID="{2160E2C2-B220-4454-B2C0-D6799AD1C915}" presName="node" presStyleLbl="node1" presStyleIdx="4" presStyleCnt="6" custScaleX="1103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D2A2EB-B873-41A3-B27A-D00AFCF04543}" type="pres">
      <dgm:prSet presAssocID="{E08F2EEA-4489-432B-95D8-C60F081BF1F4}" presName="parTrans" presStyleLbl="bgSibTrans2D1" presStyleIdx="5" presStyleCnt="6"/>
      <dgm:spPr/>
      <dgm:t>
        <a:bodyPr/>
        <a:lstStyle/>
        <a:p>
          <a:endParaRPr lang="ru-RU"/>
        </a:p>
      </dgm:t>
    </dgm:pt>
    <dgm:pt modelId="{47908DC9-791A-42D7-9565-D6ED8BCDBB8A}" type="pres">
      <dgm:prSet presAssocID="{DDF92DD2-502E-47D6-AA0B-DB8668565910}" presName="node" presStyleLbl="node1" presStyleIdx="5" presStyleCnt="6" custScaleX="1103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A9C87D-B51F-41C1-88B7-41FB18B92414}" type="presOf" srcId="{C3AEE648-D425-4E5E-B36F-191F26BE97F1}" destId="{9A05AFF6-28CD-4ABB-9703-84B60B34EAA1}" srcOrd="0" destOrd="0" presId="urn:microsoft.com/office/officeart/2005/8/layout/radial4"/>
    <dgm:cxn modelId="{081FCD88-2951-42B5-ABBE-70CA556CDE20}" type="presOf" srcId="{7908A086-DE9D-495C-95BA-7B0A6C65EDAF}" destId="{B238C83D-0F55-481B-B671-26823E486832}" srcOrd="0" destOrd="0" presId="urn:microsoft.com/office/officeart/2005/8/layout/radial4"/>
    <dgm:cxn modelId="{89DB50D4-2CDC-4502-B9E3-F63E476DBBEA}" type="presOf" srcId="{04B47091-85C2-49F9-B177-CFCBB05E314D}" destId="{7A167852-00AF-4FF7-9930-CCDDE8CF8EB4}" srcOrd="0" destOrd="0" presId="urn:microsoft.com/office/officeart/2005/8/layout/radial4"/>
    <dgm:cxn modelId="{D930766C-E633-4306-A34A-A48906EFCF60}" type="presOf" srcId="{635F4D4B-42D5-4212-B172-5557E7077B8E}" destId="{A123CDE9-2CB0-4558-976C-E0A9A12A84F0}" srcOrd="0" destOrd="0" presId="urn:microsoft.com/office/officeart/2005/8/layout/radial4"/>
    <dgm:cxn modelId="{95AFD9A0-4CDB-4B7A-85CF-99EE8279E452}" srcId="{A9628D6B-9CE8-48FA-8C9B-32B0152E6213}" destId="{2160E2C2-B220-4454-B2C0-D6799AD1C915}" srcOrd="4" destOrd="0" parTransId="{635F4D4B-42D5-4212-B172-5557E7077B8E}" sibTransId="{3B20750C-187F-48A8-B88A-75B84F6A4501}"/>
    <dgm:cxn modelId="{6A076380-4637-4F14-8848-A9097E654A7D}" srcId="{A9628D6B-9CE8-48FA-8C9B-32B0152E6213}" destId="{F2305B30-E4A8-4036-A882-D104159A74D0}" srcOrd="0" destOrd="0" parTransId="{C3AEE648-D425-4E5E-B36F-191F26BE97F1}" sibTransId="{BFB394E3-FE92-4E6E-9A8B-B2780D2EC570}"/>
    <dgm:cxn modelId="{B7612400-ECBF-4DD4-86F8-03E7C32DD986}" srcId="{A9628D6B-9CE8-48FA-8C9B-32B0152E6213}" destId="{A97E478B-82C4-4105-98E5-7F4D8F93CAE3}" srcOrd="2" destOrd="0" parTransId="{42CFFC6C-2969-4379-96D6-40A9DBFEFEA8}" sibTransId="{3D55851C-ECA0-45AA-8B89-7F46289E270A}"/>
    <dgm:cxn modelId="{00555C51-D21F-4AB3-AD05-AA27B3DFB985}" type="presOf" srcId="{42CFFC6C-2969-4379-96D6-40A9DBFEFEA8}" destId="{2A5D8F5A-AB23-4DE8-814B-33EA72CBA802}" srcOrd="0" destOrd="0" presId="urn:microsoft.com/office/officeart/2005/8/layout/radial4"/>
    <dgm:cxn modelId="{3AEB928D-2121-4A54-9613-CEF7E87C934B}" srcId="{A9628D6B-9CE8-48FA-8C9B-32B0152E6213}" destId="{ADD1BFBC-8F73-4836-9670-C9CB4B5F807F}" srcOrd="3" destOrd="0" parTransId="{52F7BD86-D6A3-44C4-A3F3-49D18452AFC1}" sibTransId="{E97AE0C6-B81F-4B3E-8D5B-D5BA5FA1F86B}"/>
    <dgm:cxn modelId="{92A041A8-B783-42C4-8CFB-7FC16E236E7F}" type="presOf" srcId="{DDF92DD2-502E-47D6-AA0B-DB8668565910}" destId="{47908DC9-791A-42D7-9565-D6ED8BCDBB8A}" srcOrd="0" destOrd="0" presId="urn:microsoft.com/office/officeart/2005/8/layout/radial4"/>
    <dgm:cxn modelId="{E355A822-0479-4F90-BAB4-B07E5887DBC4}" srcId="{04B47091-85C2-49F9-B177-CFCBB05E314D}" destId="{A9628D6B-9CE8-48FA-8C9B-32B0152E6213}" srcOrd="0" destOrd="0" parTransId="{D1BF6FFA-B344-4E9B-803B-B63CCA34B5B4}" sibTransId="{1E91FFAA-3C0A-463E-ACFE-0E97726C161D}"/>
    <dgm:cxn modelId="{5ACA2B72-D161-4F9D-B17D-AC59E4DC318A}" type="presOf" srcId="{ADD1BFBC-8F73-4836-9670-C9CB4B5F807F}" destId="{250804BB-9E8C-4F3E-A478-82DC89577C13}" srcOrd="0" destOrd="0" presId="urn:microsoft.com/office/officeart/2005/8/layout/radial4"/>
    <dgm:cxn modelId="{5C7DAA87-5166-4F96-811E-D88E05B9921E}" type="presOf" srcId="{E08F2EEA-4489-432B-95D8-C60F081BF1F4}" destId="{32D2A2EB-B873-41A3-B27A-D00AFCF04543}" srcOrd="0" destOrd="0" presId="urn:microsoft.com/office/officeart/2005/8/layout/radial4"/>
    <dgm:cxn modelId="{46C02C56-0A2E-48ED-A8E9-C953AD749D9D}" type="presOf" srcId="{A9628D6B-9CE8-48FA-8C9B-32B0152E6213}" destId="{C9548C16-3FD0-4AEB-890B-B66F6AC602FD}" srcOrd="0" destOrd="0" presId="urn:microsoft.com/office/officeart/2005/8/layout/radial4"/>
    <dgm:cxn modelId="{EF4DAF36-2A61-45F8-9A00-AC955267E38D}" srcId="{A9628D6B-9CE8-48FA-8C9B-32B0152E6213}" destId="{DDF92DD2-502E-47D6-AA0B-DB8668565910}" srcOrd="5" destOrd="0" parTransId="{E08F2EEA-4489-432B-95D8-C60F081BF1F4}" sibTransId="{1818A608-63C5-45C4-9628-436B67F02063}"/>
    <dgm:cxn modelId="{125421A7-4908-4A87-A814-53036F904EC8}" type="presOf" srcId="{A97E478B-82C4-4105-98E5-7F4D8F93CAE3}" destId="{6C126011-3860-4726-9511-D5A6A7E2B623}" srcOrd="0" destOrd="0" presId="urn:microsoft.com/office/officeart/2005/8/layout/radial4"/>
    <dgm:cxn modelId="{AB9EF96D-44CB-41DD-8846-B582250428AA}" type="presOf" srcId="{F2305B30-E4A8-4036-A882-D104159A74D0}" destId="{732971A2-E44D-46BF-B4F1-6774D2BC0590}" srcOrd="0" destOrd="0" presId="urn:microsoft.com/office/officeart/2005/8/layout/radial4"/>
    <dgm:cxn modelId="{E408EAEA-4CFD-4192-9934-A38870B4DD6E}" type="presOf" srcId="{52F7BD86-D6A3-44C4-A3F3-49D18452AFC1}" destId="{25C40016-91F9-48EB-8B23-34453520B80C}" srcOrd="0" destOrd="0" presId="urn:microsoft.com/office/officeart/2005/8/layout/radial4"/>
    <dgm:cxn modelId="{4D7F34FD-BA80-4168-9DC9-AF2EC65E4E81}" type="presOf" srcId="{8B15ECBB-ABB2-4528-B8E8-A875CD27044F}" destId="{8D5941F9-0E6A-4538-B911-79AD66F3698F}" srcOrd="0" destOrd="0" presId="urn:microsoft.com/office/officeart/2005/8/layout/radial4"/>
    <dgm:cxn modelId="{FC2359CB-3CAB-4896-9109-4A943CD67B6E}" srcId="{A9628D6B-9CE8-48FA-8C9B-32B0152E6213}" destId="{7908A086-DE9D-495C-95BA-7B0A6C65EDAF}" srcOrd="1" destOrd="0" parTransId="{8B15ECBB-ABB2-4528-B8E8-A875CD27044F}" sibTransId="{C9C10F21-6066-4A47-B75E-D54734CA6285}"/>
    <dgm:cxn modelId="{4AED230E-D74E-462C-B4F1-9DB0BAF95490}" type="presOf" srcId="{2160E2C2-B220-4454-B2C0-D6799AD1C915}" destId="{A6F1E157-7D66-4DF0-9412-1D4B405CFF42}" srcOrd="0" destOrd="0" presId="urn:microsoft.com/office/officeart/2005/8/layout/radial4"/>
    <dgm:cxn modelId="{43C4D813-5AE9-4DBC-BA75-85751F8537BC}" type="presParOf" srcId="{7A167852-00AF-4FF7-9930-CCDDE8CF8EB4}" destId="{C9548C16-3FD0-4AEB-890B-B66F6AC602FD}" srcOrd="0" destOrd="0" presId="urn:microsoft.com/office/officeart/2005/8/layout/radial4"/>
    <dgm:cxn modelId="{A188801D-24DD-4232-9775-7318BCC34770}" type="presParOf" srcId="{7A167852-00AF-4FF7-9930-CCDDE8CF8EB4}" destId="{9A05AFF6-28CD-4ABB-9703-84B60B34EAA1}" srcOrd="1" destOrd="0" presId="urn:microsoft.com/office/officeart/2005/8/layout/radial4"/>
    <dgm:cxn modelId="{F6C4FCB0-AE52-405B-8925-28F9444DDF8B}" type="presParOf" srcId="{7A167852-00AF-4FF7-9930-CCDDE8CF8EB4}" destId="{732971A2-E44D-46BF-B4F1-6774D2BC0590}" srcOrd="2" destOrd="0" presId="urn:microsoft.com/office/officeart/2005/8/layout/radial4"/>
    <dgm:cxn modelId="{232FF186-BBED-4296-BD47-2790E7802970}" type="presParOf" srcId="{7A167852-00AF-4FF7-9930-CCDDE8CF8EB4}" destId="{8D5941F9-0E6A-4538-B911-79AD66F3698F}" srcOrd="3" destOrd="0" presId="urn:microsoft.com/office/officeart/2005/8/layout/radial4"/>
    <dgm:cxn modelId="{198CFF82-2FAF-4CAE-BF27-C709AD698FC9}" type="presParOf" srcId="{7A167852-00AF-4FF7-9930-CCDDE8CF8EB4}" destId="{B238C83D-0F55-481B-B671-26823E486832}" srcOrd="4" destOrd="0" presId="urn:microsoft.com/office/officeart/2005/8/layout/radial4"/>
    <dgm:cxn modelId="{0E6AC84E-D5CB-46E7-B751-7C43AAE8ECAE}" type="presParOf" srcId="{7A167852-00AF-4FF7-9930-CCDDE8CF8EB4}" destId="{2A5D8F5A-AB23-4DE8-814B-33EA72CBA802}" srcOrd="5" destOrd="0" presId="urn:microsoft.com/office/officeart/2005/8/layout/radial4"/>
    <dgm:cxn modelId="{92C50125-39DE-43F3-91FB-5B34D7DF8F22}" type="presParOf" srcId="{7A167852-00AF-4FF7-9930-CCDDE8CF8EB4}" destId="{6C126011-3860-4726-9511-D5A6A7E2B623}" srcOrd="6" destOrd="0" presId="urn:microsoft.com/office/officeart/2005/8/layout/radial4"/>
    <dgm:cxn modelId="{7E224C06-C41A-44E5-80FE-447F831D7177}" type="presParOf" srcId="{7A167852-00AF-4FF7-9930-CCDDE8CF8EB4}" destId="{25C40016-91F9-48EB-8B23-34453520B80C}" srcOrd="7" destOrd="0" presId="urn:microsoft.com/office/officeart/2005/8/layout/radial4"/>
    <dgm:cxn modelId="{722AA53D-B161-46C4-ADD1-E6692FA5CB29}" type="presParOf" srcId="{7A167852-00AF-4FF7-9930-CCDDE8CF8EB4}" destId="{250804BB-9E8C-4F3E-A478-82DC89577C13}" srcOrd="8" destOrd="0" presId="urn:microsoft.com/office/officeart/2005/8/layout/radial4"/>
    <dgm:cxn modelId="{CD3DC5E1-699B-45C6-AF78-B7A32A151D85}" type="presParOf" srcId="{7A167852-00AF-4FF7-9930-CCDDE8CF8EB4}" destId="{A123CDE9-2CB0-4558-976C-E0A9A12A84F0}" srcOrd="9" destOrd="0" presId="urn:microsoft.com/office/officeart/2005/8/layout/radial4"/>
    <dgm:cxn modelId="{B0AC9943-E672-4827-88D1-639F3C16322B}" type="presParOf" srcId="{7A167852-00AF-4FF7-9930-CCDDE8CF8EB4}" destId="{A6F1E157-7D66-4DF0-9412-1D4B405CFF42}" srcOrd="10" destOrd="0" presId="urn:microsoft.com/office/officeart/2005/8/layout/radial4"/>
    <dgm:cxn modelId="{C4055E28-A49C-4E1D-8BFE-29B7BC9DD998}" type="presParOf" srcId="{7A167852-00AF-4FF7-9930-CCDDE8CF8EB4}" destId="{32D2A2EB-B873-41A3-B27A-D00AFCF04543}" srcOrd="11" destOrd="0" presId="urn:microsoft.com/office/officeart/2005/8/layout/radial4"/>
    <dgm:cxn modelId="{63DA0C2B-6442-450A-8E9E-3C310BAE88E8}" type="presParOf" srcId="{7A167852-00AF-4FF7-9930-CCDDE8CF8EB4}" destId="{47908DC9-791A-42D7-9565-D6ED8BCDBB8A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1C8898-BED9-4F72-B506-41C8454EDF1A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D7877E-4338-496A-9FFE-E60ED44A852B}">
      <dgm:prSet phldrT="[Текст]" custT="1"/>
      <dgm:spPr/>
      <dgm:t>
        <a:bodyPr/>
        <a:lstStyle/>
        <a:p>
          <a:r>
            <a:rPr lang="uk-UA" sz="2800" b="1" dirty="0" smtClean="0"/>
            <a:t>Типи сайтів</a:t>
          </a:r>
          <a:endParaRPr lang="ru-RU" sz="2800" dirty="0"/>
        </a:p>
      </dgm:t>
    </dgm:pt>
    <dgm:pt modelId="{966D22E8-91C0-4AC9-9DAD-220EE8689DEA}" type="parTrans" cxnId="{735312EF-6C17-4D41-BC88-FBB85B57E6DA}">
      <dgm:prSet/>
      <dgm:spPr/>
      <dgm:t>
        <a:bodyPr/>
        <a:lstStyle/>
        <a:p>
          <a:endParaRPr lang="ru-RU"/>
        </a:p>
      </dgm:t>
    </dgm:pt>
    <dgm:pt modelId="{66D9C597-219E-40CA-AD1A-D3E76BD28FB5}" type="sibTrans" cxnId="{735312EF-6C17-4D41-BC88-FBB85B57E6DA}">
      <dgm:prSet/>
      <dgm:spPr/>
      <dgm:t>
        <a:bodyPr/>
        <a:lstStyle/>
        <a:p>
          <a:endParaRPr lang="ru-RU"/>
        </a:p>
      </dgm:t>
    </dgm:pt>
    <dgm:pt modelId="{352E970F-8201-4C3F-A974-FCBB460FEF47}">
      <dgm:prSet phldrT="[Текст]"/>
      <dgm:spPr/>
      <dgm:t>
        <a:bodyPr/>
        <a:lstStyle/>
        <a:p>
          <a:r>
            <a:rPr lang="uk-UA" b="1" i="1" dirty="0" smtClean="0"/>
            <a:t>за метою</a:t>
          </a:r>
          <a:endParaRPr lang="ru-RU" dirty="0"/>
        </a:p>
      </dgm:t>
    </dgm:pt>
    <dgm:pt modelId="{FC1BCB1A-3630-4F61-A045-81921FE2F11C}" type="parTrans" cxnId="{71E4E661-51D3-4B40-B803-98D1A8BAD006}">
      <dgm:prSet/>
      <dgm:spPr/>
      <dgm:t>
        <a:bodyPr/>
        <a:lstStyle/>
        <a:p>
          <a:endParaRPr lang="ru-RU"/>
        </a:p>
      </dgm:t>
    </dgm:pt>
    <dgm:pt modelId="{F529F011-BDE3-4FCE-A261-74B383566781}" type="sibTrans" cxnId="{71E4E661-51D3-4B40-B803-98D1A8BAD006}">
      <dgm:prSet/>
      <dgm:spPr/>
      <dgm:t>
        <a:bodyPr/>
        <a:lstStyle/>
        <a:p>
          <a:endParaRPr lang="ru-RU"/>
        </a:p>
      </dgm:t>
    </dgm:pt>
    <dgm:pt modelId="{B544D638-A92E-4507-87CB-04977E4233A2}">
      <dgm:prSet phldrT="[Текст]"/>
      <dgm:spPr/>
      <dgm:t>
        <a:bodyPr/>
        <a:lstStyle/>
        <a:p>
          <a:r>
            <a:rPr lang="uk-UA" b="1" i="1" dirty="0" smtClean="0"/>
            <a:t>за цільовою аудиторією</a:t>
          </a:r>
          <a:endParaRPr lang="ru-RU" dirty="0"/>
        </a:p>
      </dgm:t>
    </dgm:pt>
    <dgm:pt modelId="{30E70B1C-6817-4156-A5C7-DD5DF7C7EFDC}" type="parTrans" cxnId="{A994B3D3-8FA0-4969-8BFF-E89A2D6F8061}">
      <dgm:prSet/>
      <dgm:spPr/>
      <dgm:t>
        <a:bodyPr/>
        <a:lstStyle/>
        <a:p>
          <a:endParaRPr lang="ru-RU"/>
        </a:p>
      </dgm:t>
    </dgm:pt>
    <dgm:pt modelId="{135E7D6F-739C-408A-8220-E244D6708DBA}" type="sibTrans" cxnId="{A994B3D3-8FA0-4969-8BFF-E89A2D6F8061}">
      <dgm:prSet/>
      <dgm:spPr/>
      <dgm:t>
        <a:bodyPr/>
        <a:lstStyle/>
        <a:p>
          <a:endParaRPr lang="ru-RU"/>
        </a:p>
      </dgm:t>
    </dgm:pt>
    <dgm:pt modelId="{63E820BE-AF9F-4730-A9F0-F25D4494FA00}">
      <dgm:prSet phldrT="[Текст]"/>
      <dgm:spPr/>
      <dgm:t>
        <a:bodyPr/>
        <a:lstStyle/>
        <a:p>
          <a:r>
            <a:rPr lang="uk-UA" b="1" i="1" dirty="0" smtClean="0"/>
            <a:t>за доступністю</a:t>
          </a:r>
          <a:endParaRPr lang="ru-RU" dirty="0"/>
        </a:p>
      </dgm:t>
    </dgm:pt>
    <dgm:pt modelId="{6687D279-B872-4FAD-B145-3922636C1502}" type="parTrans" cxnId="{C7D24FAB-C9FD-428B-B019-492D73C47ECD}">
      <dgm:prSet/>
      <dgm:spPr/>
      <dgm:t>
        <a:bodyPr/>
        <a:lstStyle/>
        <a:p>
          <a:endParaRPr lang="ru-RU"/>
        </a:p>
      </dgm:t>
    </dgm:pt>
    <dgm:pt modelId="{692F50B5-7828-4463-BFB2-45EF56FF2194}" type="sibTrans" cxnId="{C7D24FAB-C9FD-428B-B019-492D73C47ECD}">
      <dgm:prSet/>
      <dgm:spPr/>
      <dgm:t>
        <a:bodyPr/>
        <a:lstStyle/>
        <a:p>
          <a:endParaRPr lang="ru-RU"/>
        </a:p>
      </dgm:t>
    </dgm:pt>
    <dgm:pt modelId="{24D6F5F8-5104-4B83-801C-95310B8DE959}">
      <dgm:prSet phldrT="[Текст]"/>
      <dgm:spPr/>
      <dgm:t>
        <a:bodyPr/>
        <a:lstStyle/>
        <a:p>
          <a:r>
            <a:rPr lang="uk-UA" b="1" i="1" dirty="0" smtClean="0"/>
            <a:t>за</a:t>
          </a:r>
          <a:r>
            <a:rPr lang="uk-UA" i="1" dirty="0" smtClean="0"/>
            <a:t> </a:t>
          </a:r>
          <a:r>
            <a:rPr lang="uk-UA" b="1" i="1" dirty="0" smtClean="0"/>
            <a:t>складністю оформлення</a:t>
          </a:r>
          <a:r>
            <a:rPr lang="uk-UA" i="1" dirty="0" smtClean="0"/>
            <a:t> </a:t>
          </a:r>
          <a:endParaRPr lang="ru-RU" i="1" dirty="0"/>
        </a:p>
      </dgm:t>
    </dgm:pt>
    <dgm:pt modelId="{10FB7F50-B4CE-435B-B495-4F0680C1C4E7}" type="parTrans" cxnId="{5DE17C6D-AF5A-4DC2-9A5C-88A5789A0E40}">
      <dgm:prSet/>
      <dgm:spPr/>
      <dgm:t>
        <a:bodyPr/>
        <a:lstStyle/>
        <a:p>
          <a:endParaRPr lang="ru-RU"/>
        </a:p>
      </dgm:t>
    </dgm:pt>
    <dgm:pt modelId="{88224B66-4E6A-4E94-9A62-A6038D8F1F9C}" type="sibTrans" cxnId="{5DE17C6D-AF5A-4DC2-9A5C-88A5789A0E40}">
      <dgm:prSet/>
      <dgm:spPr/>
      <dgm:t>
        <a:bodyPr/>
        <a:lstStyle/>
        <a:p>
          <a:endParaRPr lang="ru-RU"/>
        </a:p>
      </dgm:t>
    </dgm:pt>
    <dgm:pt modelId="{5DDBCFCB-F08E-4CE7-A24A-72DCB37BA7AD}">
      <dgm:prSet phldrT="[Текст]"/>
      <dgm:spPr/>
      <dgm:t>
        <a:bodyPr/>
        <a:lstStyle/>
        <a:p>
          <a:r>
            <a:rPr lang="uk-UA" i="1" dirty="0" smtClean="0"/>
            <a:t>комерційні</a:t>
          </a:r>
          <a:endParaRPr lang="ru-RU" dirty="0"/>
        </a:p>
      </dgm:t>
    </dgm:pt>
    <dgm:pt modelId="{CE1AA1FC-303A-4AF2-853C-49E51664E0BF}" type="parTrans" cxnId="{6B8C22AB-1FDD-48F3-A610-00653715B35D}">
      <dgm:prSet/>
      <dgm:spPr/>
      <dgm:t>
        <a:bodyPr/>
        <a:lstStyle/>
        <a:p>
          <a:endParaRPr lang="ru-RU"/>
        </a:p>
      </dgm:t>
    </dgm:pt>
    <dgm:pt modelId="{5021B654-85D0-4FDF-A7FD-B60F264B51C0}" type="sibTrans" cxnId="{6B8C22AB-1FDD-48F3-A610-00653715B35D}">
      <dgm:prSet/>
      <dgm:spPr/>
      <dgm:t>
        <a:bodyPr/>
        <a:lstStyle/>
        <a:p>
          <a:endParaRPr lang="ru-RU"/>
        </a:p>
      </dgm:t>
    </dgm:pt>
    <dgm:pt modelId="{4C3F405F-0C94-4E00-A9B4-FFACB88B8F60}">
      <dgm:prSet phldrT="[Текст]"/>
      <dgm:spPr/>
      <dgm:t>
        <a:bodyPr/>
        <a:lstStyle/>
        <a:p>
          <a:r>
            <a:rPr lang="uk-UA" i="1" dirty="0" smtClean="0"/>
            <a:t>некомерційні</a:t>
          </a:r>
          <a:r>
            <a:rPr lang="uk-UA" dirty="0" smtClean="0"/>
            <a:t> </a:t>
          </a:r>
          <a:endParaRPr lang="ru-RU" dirty="0"/>
        </a:p>
      </dgm:t>
    </dgm:pt>
    <dgm:pt modelId="{3935B6C1-F60C-4049-9A6E-AF9A291FA9B5}" type="parTrans" cxnId="{2C527B3F-C54D-4737-90E9-D12D815AE021}">
      <dgm:prSet/>
      <dgm:spPr/>
      <dgm:t>
        <a:bodyPr/>
        <a:lstStyle/>
        <a:p>
          <a:endParaRPr lang="ru-RU"/>
        </a:p>
      </dgm:t>
    </dgm:pt>
    <dgm:pt modelId="{E4A1A8F6-3DCB-4F77-ADDB-388876FE370B}" type="sibTrans" cxnId="{2C527B3F-C54D-4737-90E9-D12D815AE021}">
      <dgm:prSet/>
      <dgm:spPr/>
      <dgm:t>
        <a:bodyPr/>
        <a:lstStyle/>
        <a:p>
          <a:endParaRPr lang="ru-RU"/>
        </a:p>
      </dgm:t>
    </dgm:pt>
    <dgm:pt modelId="{1D24B03B-C24F-4688-9C1E-9EAE3CB11110}">
      <dgm:prSet phldrT="[Текст]"/>
      <dgm:spPr/>
      <dgm:t>
        <a:bodyPr/>
        <a:lstStyle/>
        <a:p>
          <a:r>
            <a:rPr lang="uk-UA" i="1" smtClean="0"/>
            <a:t>тематичні</a:t>
          </a:r>
          <a:endParaRPr lang="ru-RU" dirty="0"/>
        </a:p>
      </dgm:t>
    </dgm:pt>
    <dgm:pt modelId="{96963D1D-3999-4545-A051-F621D7EE4FED}" type="parTrans" cxnId="{929ED6F3-D4C7-43D5-906F-731F113F5C6E}">
      <dgm:prSet/>
      <dgm:spPr/>
      <dgm:t>
        <a:bodyPr/>
        <a:lstStyle/>
        <a:p>
          <a:endParaRPr lang="ru-RU"/>
        </a:p>
      </dgm:t>
    </dgm:pt>
    <dgm:pt modelId="{036E789D-4394-4D8B-BF98-1957E7987A52}" type="sibTrans" cxnId="{929ED6F3-D4C7-43D5-906F-731F113F5C6E}">
      <dgm:prSet/>
      <dgm:spPr/>
      <dgm:t>
        <a:bodyPr/>
        <a:lstStyle/>
        <a:p>
          <a:endParaRPr lang="ru-RU"/>
        </a:p>
      </dgm:t>
    </dgm:pt>
    <dgm:pt modelId="{8D34A5CB-30FD-46D3-966B-D50FE45322D3}">
      <dgm:prSet/>
      <dgm:spPr/>
      <dgm:t>
        <a:bodyPr/>
        <a:lstStyle/>
        <a:p>
          <a:r>
            <a:rPr lang="uk-UA" i="1" smtClean="0"/>
            <a:t>портали</a:t>
          </a:r>
          <a:endParaRPr lang="ru-RU"/>
        </a:p>
      </dgm:t>
    </dgm:pt>
    <dgm:pt modelId="{01C37B3F-AC0B-45E4-8C39-CBCB128E7859}" type="parTrans" cxnId="{02CE96C3-A0EA-4C3E-85F4-47910DB5A1E5}">
      <dgm:prSet/>
      <dgm:spPr/>
      <dgm:t>
        <a:bodyPr/>
        <a:lstStyle/>
        <a:p>
          <a:endParaRPr lang="ru-RU"/>
        </a:p>
      </dgm:t>
    </dgm:pt>
    <dgm:pt modelId="{D60B4704-2601-4EBB-8D1E-9C48D03B77CA}" type="sibTrans" cxnId="{02CE96C3-A0EA-4C3E-85F4-47910DB5A1E5}">
      <dgm:prSet/>
      <dgm:spPr/>
      <dgm:t>
        <a:bodyPr/>
        <a:lstStyle/>
        <a:p>
          <a:endParaRPr lang="ru-RU"/>
        </a:p>
      </dgm:t>
    </dgm:pt>
    <dgm:pt modelId="{28FC742C-ABC2-4FDC-A253-595E7567561E}">
      <dgm:prSet/>
      <dgm:spPr/>
      <dgm:t>
        <a:bodyPr/>
        <a:lstStyle/>
        <a:p>
          <a:r>
            <a:rPr lang="uk-UA" i="1" smtClean="0"/>
            <a:t>прості</a:t>
          </a:r>
          <a:r>
            <a:rPr lang="uk-UA" smtClean="0"/>
            <a:t> </a:t>
          </a:r>
          <a:endParaRPr lang="ru-RU"/>
        </a:p>
      </dgm:t>
    </dgm:pt>
    <dgm:pt modelId="{B3A946AD-887D-4847-B630-72AFFABE9DF3}" type="parTrans" cxnId="{4BB61792-CAD5-4B67-83EC-C6A2AE3A6F14}">
      <dgm:prSet/>
      <dgm:spPr/>
      <dgm:t>
        <a:bodyPr/>
        <a:lstStyle/>
        <a:p>
          <a:endParaRPr lang="ru-RU"/>
        </a:p>
      </dgm:t>
    </dgm:pt>
    <dgm:pt modelId="{726D4A8C-D0AA-4ADD-BE12-8A4F149335B6}" type="sibTrans" cxnId="{4BB61792-CAD5-4B67-83EC-C6A2AE3A6F14}">
      <dgm:prSet/>
      <dgm:spPr/>
      <dgm:t>
        <a:bodyPr/>
        <a:lstStyle/>
        <a:p>
          <a:endParaRPr lang="ru-RU"/>
        </a:p>
      </dgm:t>
    </dgm:pt>
    <dgm:pt modelId="{5CD1B5B9-315A-4648-B4EE-F141A26EA633}">
      <dgm:prSet phldrT="[Текст]"/>
      <dgm:spPr/>
      <dgm:t>
        <a:bodyPr/>
        <a:lstStyle/>
        <a:p>
          <a:r>
            <a:rPr lang="uk-UA" i="1" smtClean="0"/>
            <a:t>відкриті</a:t>
          </a:r>
          <a:r>
            <a:rPr lang="uk-UA" smtClean="0"/>
            <a:t> </a:t>
          </a:r>
          <a:endParaRPr lang="ru-RU" dirty="0"/>
        </a:p>
      </dgm:t>
    </dgm:pt>
    <dgm:pt modelId="{6F3F804E-3B5D-4152-BF6B-13E7E4714333}" type="parTrans" cxnId="{383CE6F8-4CA2-43CF-A178-B08EE4A7FE01}">
      <dgm:prSet/>
      <dgm:spPr/>
      <dgm:t>
        <a:bodyPr/>
        <a:lstStyle/>
        <a:p>
          <a:endParaRPr lang="ru-RU"/>
        </a:p>
      </dgm:t>
    </dgm:pt>
    <dgm:pt modelId="{1E8C7CBE-6687-4480-9E8C-62C33425BB0B}" type="sibTrans" cxnId="{383CE6F8-4CA2-43CF-A178-B08EE4A7FE01}">
      <dgm:prSet/>
      <dgm:spPr/>
      <dgm:t>
        <a:bodyPr/>
        <a:lstStyle/>
        <a:p>
          <a:endParaRPr lang="ru-RU"/>
        </a:p>
      </dgm:t>
    </dgm:pt>
    <dgm:pt modelId="{EB6895D9-729D-4389-A015-4F1421EA1286}">
      <dgm:prSet/>
      <dgm:spPr/>
      <dgm:t>
        <a:bodyPr/>
        <a:lstStyle/>
        <a:p>
          <a:r>
            <a:rPr lang="uk-UA" i="1" smtClean="0"/>
            <a:t>напівзакриті</a:t>
          </a:r>
          <a:endParaRPr lang="ru-RU"/>
        </a:p>
      </dgm:t>
    </dgm:pt>
    <dgm:pt modelId="{A78C3452-49E5-4DBB-894C-D2A5B0394FD0}" type="parTrans" cxnId="{0EAF69E0-807C-4DB0-AFB0-5260BB5354C2}">
      <dgm:prSet/>
      <dgm:spPr/>
      <dgm:t>
        <a:bodyPr/>
        <a:lstStyle/>
        <a:p>
          <a:endParaRPr lang="ru-RU"/>
        </a:p>
      </dgm:t>
    </dgm:pt>
    <dgm:pt modelId="{8F6D1CFD-64CE-4D9E-A409-85F9F5AC355B}" type="sibTrans" cxnId="{0EAF69E0-807C-4DB0-AFB0-5260BB5354C2}">
      <dgm:prSet/>
      <dgm:spPr/>
      <dgm:t>
        <a:bodyPr/>
        <a:lstStyle/>
        <a:p>
          <a:endParaRPr lang="ru-RU"/>
        </a:p>
      </dgm:t>
    </dgm:pt>
    <dgm:pt modelId="{0194AC37-7101-44C8-A5D4-997C2C5FEA50}">
      <dgm:prSet/>
      <dgm:spPr/>
      <dgm:t>
        <a:bodyPr/>
        <a:lstStyle/>
        <a:p>
          <a:r>
            <a:rPr lang="uk-UA" i="1" smtClean="0"/>
            <a:t>закриті</a:t>
          </a:r>
          <a:r>
            <a:rPr lang="uk-UA" smtClean="0"/>
            <a:t> </a:t>
          </a:r>
          <a:endParaRPr lang="ru-RU"/>
        </a:p>
      </dgm:t>
    </dgm:pt>
    <dgm:pt modelId="{37CAAF2A-507E-4AAB-B5C8-5D00D823D90C}" type="parTrans" cxnId="{77F92ACC-B49A-4F61-8247-0ADC4FECF43D}">
      <dgm:prSet/>
      <dgm:spPr/>
      <dgm:t>
        <a:bodyPr/>
        <a:lstStyle/>
        <a:p>
          <a:endParaRPr lang="ru-RU"/>
        </a:p>
      </dgm:t>
    </dgm:pt>
    <dgm:pt modelId="{8915E5D1-E7FC-415B-B5D4-5D244D8BF47B}" type="sibTrans" cxnId="{77F92ACC-B49A-4F61-8247-0ADC4FECF43D}">
      <dgm:prSet/>
      <dgm:spPr/>
      <dgm:t>
        <a:bodyPr/>
        <a:lstStyle/>
        <a:p>
          <a:endParaRPr lang="ru-RU"/>
        </a:p>
      </dgm:t>
    </dgm:pt>
    <dgm:pt modelId="{BFCEFE8E-36BD-4364-8733-C662A295F302}">
      <dgm:prSet phldrT="[Текст]"/>
      <dgm:spPr/>
      <dgm:t>
        <a:bodyPr/>
        <a:lstStyle/>
        <a:p>
          <a:r>
            <a:rPr lang="uk-UA" i="1" smtClean="0"/>
            <a:t>статичні</a:t>
          </a:r>
          <a:r>
            <a:rPr lang="uk-UA" smtClean="0"/>
            <a:t> </a:t>
          </a:r>
          <a:endParaRPr lang="ru-RU" i="1" dirty="0"/>
        </a:p>
      </dgm:t>
    </dgm:pt>
    <dgm:pt modelId="{F108B666-FEA6-4AC4-98DE-1E0D6FFC54B9}" type="parTrans" cxnId="{CD1E857D-5199-4D51-AD09-BCAEA5C119C7}">
      <dgm:prSet/>
      <dgm:spPr/>
      <dgm:t>
        <a:bodyPr/>
        <a:lstStyle/>
        <a:p>
          <a:endParaRPr lang="ru-RU"/>
        </a:p>
      </dgm:t>
    </dgm:pt>
    <dgm:pt modelId="{A4E4CD84-540C-4ECA-ADBB-9EAE1F261966}" type="sibTrans" cxnId="{CD1E857D-5199-4D51-AD09-BCAEA5C119C7}">
      <dgm:prSet/>
      <dgm:spPr/>
      <dgm:t>
        <a:bodyPr/>
        <a:lstStyle/>
        <a:p>
          <a:endParaRPr lang="ru-RU"/>
        </a:p>
      </dgm:t>
    </dgm:pt>
    <dgm:pt modelId="{05F96BD4-FE03-468F-8C95-06DDD307C768}">
      <dgm:prSet/>
      <dgm:spPr/>
      <dgm:t>
        <a:bodyPr/>
        <a:lstStyle/>
        <a:p>
          <a:r>
            <a:rPr lang="uk-UA" i="1" smtClean="0"/>
            <a:t>динамічні </a:t>
          </a:r>
          <a:endParaRPr lang="ru-RU"/>
        </a:p>
      </dgm:t>
    </dgm:pt>
    <dgm:pt modelId="{A2C8E675-4E7C-45F2-B760-8277BB531E88}" type="parTrans" cxnId="{23A27FDD-7F9D-4DF9-A815-D2700B8FAF1D}">
      <dgm:prSet/>
      <dgm:spPr/>
      <dgm:t>
        <a:bodyPr/>
        <a:lstStyle/>
        <a:p>
          <a:endParaRPr lang="ru-RU"/>
        </a:p>
      </dgm:t>
    </dgm:pt>
    <dgm:pt modelId="{E6472229-3BDA-44BB-865C-0C8F5E31666A}" type="sibTrans" cxnId="{23A27FDD-7F9D-4DF9-A815-D2700B8FAF1D}">
      <dgm:prSet/>
      <dgm:spPr/>
      <dgm:t>
        <a:bodyPr/>
        <a:lstStyle/>
        <a:p>
          <a:endParaRPr lang="ru-RU"/>
        </a:p>
      </dgm:t>
    </dgm:pt>
    <dgm:pt modelId="{3AA1B655-2386-430F-98BA-50997B1DA4CA}">
      <dgm:prSet/>
      <dgm:spPr/>
      <dgm:t>
        <a:bodyPr/>
        <a:lstStyle/>
        <a:p>
          <a:r>
            <a:rPr lang="uk-UA" i="1" smtClean="0"/>
            <a:t>сайти на флеш-технології</a:t>
          </a:r>
          <a:r>
            <a:rPr lang="uk-UA" smtClean="0"/>
            <a:t> </a:t>
          </a:r>
          <a:endParaRPr lang="ru-RU"/>
        </a:p>
      </dgm:t>
    </dgm:pt>
    <dgm:pt modelId="{92A20C0F-101A-4032-9EF6-22671EE54B8F}" type="parTrans" cxnId="{B21B0074-EEBA-4485-A500-07B53462890F}">
      <dgm:prSet/>
      <dgm:spPr/>
      <dgm:t>
        <a:bodyPr/>
        <a:lstStyle/>
        <a:p>
          <a:endParaRPr lang="ru-RU"/>
        </a:p>
      </dgm:t>
    </dgm:pt>
    <dgm:pt modelId="{BED7CC67-2C3D-4893-8195-972BA070A315}" type="sibTrans" cxnId="{B21B0074-EEBA-4485-A500-07B53462890F}">
      <dgm:prSet/>
      <dgm:spPr/>
      <dgm:t>
        <a:bodyPr/>
        <a:lstStyle/>
        <a:p>
          <a:endParaRPr lang="ru-RU"/>
        </a:p>
      </dgm:t>
    </dgm:pt>
    <dgm:pt modelId="{483E7915-146C-4244-878E-C5114BB059BE}" type="pres">
      <dgm:prSet presAssocID="{F31C8898-BED9-4F72-B506-41C8454EDF1A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D9AF6B0-398B-407F-8C78-60A09716CE08}" type="pres">
      <dgm:prSet presAssocID="{48D7877E-4338-496A-9FFE-E60ED44A852B}" presName="hierRoot1" presStyleCnt="0">
        <dgm:presLayoutVars>
          <dgm:hierBranch val="init"/>
        </dgm:presLayoutVars>
      </dgm:prSet>
      <dgm:spPr/>
    </dgm:pt>
    <dgm:pt modelId="{939C0222-6576-4E47-A2B0-0841D9C2CC93}" type="pres">
      <dgm:prSet presAssocID="{48D7877E-4338-496A-9FFE-E60ED44A852B}" presName="rootComposite1" presStyleCnt="0"/>
      <dgm:spPr/>
    </dgm:pt>
    <dgm:pt modelId="{ED406D6B-E3F1-4ABE-B560-9D26A2D478C8}" type="pres">
      <dgm:prSet presAssocID="{48D7877E-4338-496A-9FFE-E60ED44A852B}" presName="rootText1" presStyleLbl="alignAcc1" presStyleIdx="0" presStyleCnt="0" custScaleX="2084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34AFFC-19B2-4AB9-9982-51EB077F7131}" type="pres">
      <dgm:prSet presAssocID="{48D7877E-4338-496A-9FFE-E60ED44A852B}" presName="topArc1" presStyleLbl="parChTrans1D1" presStyleIdx="0" presStyleCnt="32"/>
      <dgm:spPr/>
    </dgm:pt>
    <dgm:pt modelId="{884F4C20-DA03-4862-A780-71A6A5F43539}" type="pres">
      <dgm:prSet presAssocID="{48D7877E-4338-496A-9FFE-E60ED44A852B}" presName="bottomArc1" presStyleLbl="parChTrans1D1" presStyleIdx="1" presStyleCnt="32"/>
      <dgm:spPr/>
    </dgm:pt>
    <dgm:pt modelId="{EDF5C9A3-AF08-40F0-802A-4A438BED0F95}" type="pres">
      <dgm:prSet presAssocID="{48D7877E-4338-496A-9FFE-E60ED44A852B}" presName="topConnNode1" presStyleLbl="node1" presStyleIdx="0" presStyleCnt="0"/>
      <dgm:spPr/>
      <dgm:t>
        <a:bodyPr/>
        <a:lstStyle/>
        <a:p>
          <a:endParaRPr lang="ru-RU"/>
        </a:p>
      </dgm:t>
    </dgm:pt>
    <dgm:pt modelId="{A26C29ED-2F3E-4646-A648-20B33A508B08}" type="pres">
      <dgm:prSet presAssocID="{48D7877E-4338-496A-9FFE-E60ED44A852B}" presName="hierChild2" presStyleCnt="0"/>
      <dgm:spPr/>
    </dgm:pt>
    <dgm:pt modelId="{5F02AE54-6824-4517-B8E5-98375579831B}" type="pres">
      <dgm:prSet presAssocID="{FC1BCB1A-3630-4F61-A045-81921FE2F11C}" presName="Name28" presStyleLbl="parChTrans1D2" presStyleIdx="0" presStyleCnt="4"/>
      <dgm:spPr/>
      <dgm:t>
        <a:bodyPr/>
        <a:lstStyle/>
        <a:p>
          <a:endParaRPr lang="ru-RU"/>
        </a:p>
      </dgm:t>
    </dgm:pt>
    <dgm:pt modelId="{9E67FC8A-08EF-4773-AE0A-DC4C6AEDCC9D}" type="pres">
      <dgm:prSet presAssocID="{352E970F-8201-4C3F-A974-FCBB460FEF47}" presName="hierRoot2" presStyleCnt="0">
        <dgm:presLayoutVars>
          <dgm:hierBranch val="init"/>
        </dgm:presLayoutVars>
      </dgm:prSet>
      <dgm:spPr/>
    </dgm:pt>
    <dgm:pt modelId="{E678EBBD-4A80-4997-AEC7-0A37372BAC0B}" type="pres">
      <dgm:prSet presAssocID="{352E970F-8201-4C3F-A974-FCBB460FEF47}" presName="rootComposite2" presStyleCnt="0"/>
      <dgm:spPr/>
    </dgm:pt>
    <dgm:pt modelId="{2CDFFF4D-18BF-497C-AF21-766A624C0007}" type="pres">
      <dgm:prSet presAssocID="{352E970F-8201-4C3F-A974-FCBB460FEF47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DF6699-A7D5-485D-97A8-AB3BF869F6AB}" type="pres">
      <dgm:prSet presAssocID="{352E970F-8201-4C3F-A974-FCBB460FEF47}" presName="topArc2" presStyleLbl="parChTrans1D1" presStyleIdx="2" presStyleCnt="32"/>
      <dgm:spPr/>
    </dgm:pt>
    <dgm:pt modelId="{7EFC1570-7075-4D60-8A4E-F9CA946F079C}" type="pres">
      <dgm:prSet presAssocID="{352E970F-8201-4C3F-A974-FCBB460FEF47}" presName="bottomArc2" presStyleLbl="parChTrans1D1" presStyleIdx="3" presStyleCnt="32"/>
      <dgm:spPr/>
    </dgm:pt>
    <dgm:pt modelId="{5BF437A0-9066-4C6D-AF2B-C04EE6B1B7B9}" type="pres">
      <dgm:prSet presAssocID="{352E970F-8201-4C3F-A974-FCBB460FEF47}" presName="topConnNode2" presStyleLbl="node2" presStyleIdx="0" presStyleCnt="0"/>
      <dgm:spPr/>
      <dgm:t>
        <a:bodyPr/>
        <a:lstStyle/>
        <a:p>
          <a:endParaRPr lang="ru-RU"/>
        </a:p>
      </dgm:t>
    </dgm:pt>
    <dgm:pt modelId="{3F796BC0-3C26-4A81-9901-B651FAD8D177}" type="pres">
      <dgm:prSet presAssocID="{352E970F-8201-4C3F-A974-FCBB460FEF47}" presName="hierChild4" presStyleCnt="0"/>
      <dgm:spPr/>
    </dgm:pt>
    <dgm:pt modelId="{7B350D89-E861-495F-A9EA-FE515DA088C1}" type="pres">
      <dgm:prSet presAssocID="{CE1AA1FC-303A-4AF2-853C-49E51664E0BF}" presName="Name28" presStyleLbl="parChTrans1D3" presStyleIdx="0" presStyleCnt="11"/>
      <dgm:spPr/>
      <dgm:t>
        <a:bodyPr/>
        <a:lstStyle/>
        <a:p>
          <a:endParaRPr lang="ru-RU"/>
        </a:p>
      </dgm:t>
    </dgm:pt>
    <dgm:pt modelId="{021317F3-5817-4AE3-AB80-AB4EAF6797A6}" type="pres">
      <dgm:prSet presAssocID="{5DDBCFCB-F08E-4CE7-A24A-72DCB37BA7AD}" presName="hierRoot2" presStyleCnt="0">
        <dgm:presLayoutVars>
          <dgm:hierBranch val="init"/>
        </dgm:presLayoutVars>
      </dgm:prSet>
      <dgm:spPr/>
    </dgm:pt>
    <dgm:pt modelId="{4BC65A67-0112-4822-B567-2A254C8EC4BA}" type="pres">
      <dgm:prSet presAssocID="{5DDBCFCB-F08E-4CE7-A24A-72DCB37BA7AD}" presName="rootComposite2" presStyleCnt="0"/>
      <dgm:spPr/>
    </dgm:pt>
    <dgm:pt modelId="{3CE8C8C5-B37A-41FF-A6CC-050DBF1D63FA}" type="pres">
      <dgm:prSet presAssocID="{5DDBCFCB-F08E-4CE7-A24A-72DCB37BA7AD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513ED8-8CC5-428D-9DA7-C30B0A665EF2}" type="pres">
      <dgm:prSet presAssocID="{5DDBCFCB-F08E-4CE7-A24A-72DCB37BA7AD}" presName="topArc2" presStyleLbl="parChTrans1D1" presStyleIdx="4" presStyleCnt="32"/>
      <dgm:spPr/>
    </dgm:pt>
    <dgm:pt modelId="{DC4C54F8-C613-408C-94A8-DC2ED889C5C6}" type="pres">
      <dgm:prSet presAssocID="{5DDBCFCB-F08E-4CE7-A24A-72DCB37BA7AD}" presName="bottomArc2" presStyleLbl="parChTrans1D1" presStyleIdx="5" presStyleCnt="32"/>
      <dgm:spPr/>
    </dgm:pt>
    <dgm:pt modelId="{D04410BA-D52F-4C62-AFEB-07D4FF26C7C8}" type="pres">
      <dgm:prSet presAssocID="{5DDBCFCB-F08E-4CE7-A24A-72DCB37BA7AD}" presName="topConnNode2" presStyleLbl="node3" presStyleIdx="0" presStyleCnt="0"/>
      <dgm:spPr/>
      <dgm:t>
        <a:bodyPr/>
        <a:lstStyle/>
        <a:p>
          <a:endParaRPr lang="ru-RU"/>
        </a:p>
      </dgm:t>
    </dgm:pt>
    <dgm:pt modelId="{5F043AE7-CE96-4620-A93B-76E1F9BEE637}" type="pres">
      <dgm:prSet presAssocID="{5DDBCFCB-F08E-4CE7-A24A-72DCB37BA7AD}" presName="hierChild4" presStyleCnt="0"/>
      <dgm:spPr/>
    </dgm:pt>
    <dgm:pt modelId="{30D5F482-6A5D-44A7-9D1B-3BACE6069466}" type="pres">
      <dgm:prSet presAssocID="{5DDBCFCB-F08E-4CE7-A24A-72DCB37BA7AD}" presName="hierChild5" presStyleCnt="0"/>
      <dgm:spPr/>
    </dgm:pt>
    <dgm:pt modelId="{B466FE2F-0F47-4B13-84A3-4A8D93FCBB4B}" type="pres">
      <dgm:prSet presAssocID="{3935B6C1-F60C-4049-9A6E-AF9A291FA9B5}" presName="Name28" presStyleLbl="parChTrans1D3" presStyleIdx="1" presStyleCnt="11"/>
      <dgm:spPr/>
      <dgm:t>
        <a:bodyPr/>
        <a:lstStyle/>
        <a:p>
          <a:endParaRPr lang="ru-RU"/>
        </a:p>
      </dgm:t>
    </dgm:pt>
    <dgm:pt modelId="{0F0EBD9E-2AB9-4168-9AA6-13627A54795C}" type="pres">
      <dgm:prSet presAssocID="{4C3F405F-0C94-4E00-A9B4-FFACB88B8F60}" presName="hierRoot2" presStyleCnt="0">
        <dgm:presLayoutVars>
          <dgm:hierBranch val="init"/>
        </dgm:presLayoutVars>
      </dgm:prSet>
      <dgm:spPr/>
    </dgm:pt>
    <dgm:pt modelId="{0BEF4FB0-7DD7-4E72-9DA1-4804D75BA822}" type="pres">
      <dgm:prSet presAssocID="{4C3F405F-0C94-4E00-A9B4-FFACB88B8F60}" presName="rootComposite2" presStyleCnt="0"/>
      <dgm:spPr/>
    </dgm:pt>
    <dgm:pt modelId="{34899D78-6A70-41DE-A4D1-2B34A89542DC}" type="pres">
      <dgm:prSet presAssocID="{4C3F405F-0C94-4E00-A9B4-FFACB88B8F60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C99128-6507-4CC8-A322-FE6BA912A32D}" type="pres">
      <dgm:prSet presAssocID="{4C3F405F-0C94-4E00-A9B4-FFACB88B8F60}" presName="topArc2" presStyleLbl="parChTrans1D1" presStyleIdx="6" presStyleCnt="32"/>
      <dgm:spPr/>
    </dgm:pt>
    <dgm:pt modelId="{A8249852-5E38-4E82-AC43-27BF67BC97FD}" type="pres">
      <dgm:prSet presAssocID="{4C3F405F-0C94-4E00-A9B4-FFACB88B8F60}" presName="bottomArc2" presStyleLbl="parChTrans1D1" presStyleIdx="7" presStyleCnt="32"/>
      <dgm:spPr/>
    </dgm:pt>
    <dgm:pt modelId="{2813336C-C682-4EA3-949E-F3427B837D56}" type="pres">
      <dgm:prSet presAssocID="{4C3F405F-0C94-4E00-A9B4-FFACB88B8F60}" presName="topConnNode2" presStyleLbl="node3" presStyleIdx="0" presStyleCnt="0"/>
      <dgm:spPr/>
      <dgm:t>
        <a:bodyPr/>
        <a:lstStyle/>
        <a:p>
          <a:endParaRPr lang="ru-RU"/>
        </a:p>
      </dgm:t>
    </dgm:pt>
    <dgm:pt modelId="{EFFA44B3-5417-4BD3-A9E9-6D8C75519FAF}" type="pres">
      <dgm:prSet presAssocID="{4C3F405F-0C94-4E00-A9B4-FFACB88B8F60}" presName="hierChild4" presStyleCnt="0"/>
      <dgm:spPr/>
    </dgm:pt>
    <dgm:pt modelId="{41DF0685-BD6D-446C-83AB-E419C6ED972A}" type="pres">
      <dgm:prSet presAssocID="{4C3F405F-0C94-4E00-A9B4-FFACB88B8F60}" presName="hierChild5" presStyleCnt="0"/>
      <dgm:spPr/>
    </dgm:pt>
    <dgm:pt modelId="{33DB5E05-85DD-4387-95F8-F569F04B31C6}" type="pres">
      <dgm:prSet presAssocID="{352E970F-8201-4C3F-A974-FCBB460FEF47}" presName="hierChild5" presStyleCnt="0"/>
      <dgm:spPr/>
    </dgm:pt>
    <dgm:pt modelId="{BC7B945E-3BED-4718-8BEA-0D3E7B558451}" type="pres">
      <dgm:prSet presAssocID="{30E70B1C-6817-4156-A5C7-DD5DF7C7EFDC}" presName="Name28" presStyleLbl="parChTrans1D2" presStyleIdx="1" presStyleCnt="4"/>
      <dgm:spPr/>
      <dgm:t>
        <a:bodyPr/>
        <a:lstStyle/>
        <a:p>
          <a:endParaRPr lang="ru-RU"/>
        </a:p>
      </dgm:t>
    </dgm:pt>
    <dgm:pt modelId="{3CBB6C6C-2F29-4F95-9886-20108B42773C}" type="pres">
      <dgm:prSet presAssocID="{B544D638-A92E-4507-87CB-04977E4233A2}" presName="hierRoot2" presStyleCnt="0">
        <dgm:presLayoutVars>
          <dgm:hierBranch val="init"/>
        </dgm:presLayoutVars>
      </dgm:prSet>
      <dgm:spPr/>
    </dgm:pt>
    <dgm:pt modelId="{4309099A-42EC-4B3E-8603-D79417E75434}" type="pres">
      <dgm:prSet presAssocID="{B544D638-A92E-4507-87CB-04977E4233A2}" presName="rootComposite2" presStyleCnt="0"/>
      <dgm:spPr/>
    </dgm:pt>
    <dgm:pt modelId="{56F411D5-5CCA-4884-872D-7049E3EC200B}" type="pres">
      <dgm:prSet presAssocID="{B544D638-A92E-4507-87CB-04977E4233A2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4AF5B6-E6D5-448D-A0C2-F350DBDE9C1A}" type="pres">
      <dgm:prSet presAssocID="{B544D638-A92E-4507-87CB-04977E4233A2}" presName="topArc2" presStyleLbl="parChTrans1D1" presStyleIdx="8" presStyleCnt="32"/>
      <dgm:spPr/>
    </dgm:pt>
    <dgm:pt modelId="{8A96ABA5-480D-4724-9515-C2CE7EFF9EC0}" type="pres">
      <dgm:prSet presAssocID="{B544D638-A92E-4507-87CB-04977E4233A2}" presName="bottomArc2" presStyleLbl="parChTrans1D1" presStyleIdx="9" presStyleCnt="32"/>
      <dgm:spPr/>
    </dgm:pt>
    <dgm:pt modelId="{7D3A1B89-A1C8-40CE-BFF7-75FECD7BF8C6}" type="pres">
      <dgm:prSet presAssocID="{B544D638-A92E-4507-87CB-04977E4233A2}" presName="topConnNode2" presStyleLbl="node2" presStyleIdx="0" presStyleCnt="0"/>
      <dgm:spPr/>
      <dgm:t>
        <a:bodyPr/>
        <a:lstStyle/>
        <a:p>
          <a:endParaRPr lang="ru-RU"/>
        </a:p>
      </dgm:t>
    </dgm:pt>
    <dgm:pt modelId="{A9C9330B-EAB5-44B5-9120-FB14F3FB8A4A}" type="pres">
      <dgm:prSet presAssocID="{B544D638-A92E-4507-87CB-04977E4233A2}" presName="hierChild4" presStyleCnt="0"/>
      <dgm:spPr/>
    </dgm:pt>
    <dgm:pt modelId="{EAD0F8B1-3D86-4F05-9C22-72E828A25EB7}" type="pres">
      <dgm:prSet presAssocID="{96963D1D-3999-4545-A051-F621D7EE4FED}" presName="Name28" presStyleLbl="parChTrans1D3" presStyleIdx="2" presStyleCnt="11"/>
      <dgm:spPr/>
      <dgm:t>
        <a:bodyPr/>
        <a:lstStyle/>
        <a:p>
          <a:endParaRPr lang="ru-RU"/>
        </a:p>
      </dgm:t>
    </dgm:pt>
    <dgm:pt modelId="{8FB2987D-5DCB-44D5-96B6-BA2C2D60DBC9}" type="pres">
      <dgm:prSet presAssocID="{1D24B03B-C24F-4688-9C1E-9EAE3CB11110}" presName="hierRoot2" presStyleCnt="0">
        <dgm:presLayoutVars>
          <dgm:hierBranch val="init"/>
        </dgm:presLayoutVars>
      </dgm:prSet>
      <dgm:spPr/>
    </dgm:pt>
    <dgm:pt modelId="{9A7DC3BA-CD78-4F5E-B4CB-CD97E4383FDD}" type="pres">
      <dgm:prSet presAssocID="{1D24B03B-C24F-4688-9C1E-9EAE3CB11110}" presName="rootComposite2" presStyleCnt="0"/>
      <dgm:spPr/>
    </dgm:pt>
    <dgm:pt modelId="{14FC97F3-2CEA-4486-9D36-7B571803DEE1}" type="pres">
      <dgm:prSet presAssocID="{1D24B03B-C24F-4688-9C1E-9EAE3CB11110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D84740-5719-4D2C-AAD1-6981A7ED7323}" type="pres">
      <dgm:prSet presAssocID="{1D24B03B-C24F-4688-9C1E-9EAE3CB11110}" presName="topArc2" presStyleLbl="parChTrans1D1" presStyleIdx="10" presStyleCnt="32"/>
      <dgm:spPr/>
    </dgm:pt>
    <dgm:pt modelId="{845DE710-B561-4215-803D-2C87E27CB393}" type="pres">
      <dgm:prSet presAssocID="{1D24B03B-C24F-4688-9C1E-9EAE3CB11110}" presName="bottomArc2" presStyleLbl="parChTrans1D1" presStyleIdx="11" presStyleCnt="32"/>
      <dgm:spPr/>
    </dgm:pt>
    <dgm:pt modelId="{96CE4FFF-59BD-4E1D-8CDD-6BD2C0AF8EFF}" type="pres">
      <dgm:prSet presAssocID="{1D24B03B-C24F-4688-9C1E-9EAE3CB11110}" presName="topConnNode2" presStyleLbl="node3" presStyleIdx="0" presStyleCnt="0"/>
      <dgm:spPr/>
      <dgm:t>
        <a:bodyPr/>
        <a:lstStyle/>
        <a:p>
          <a:endParaRPr lang="ru-RU"/>
        </a:p>
      </dgm:t>
    </dgm:pt>
    <dgm:pt modelId="{53DA8540-99C9-40E5-A417-1C4EDC92FB8F}" type="pres">
      <dgm:prSet presAssocID="{1D24B03B-C24F-4688-9C1E-9EAE3CB11110}" presName="hierChild4" presStyleCnt="0"/>
      <dgm:spPr/>
    </dgm:pt>
    <dgm:pt modelId="{AF970C3A-BC39-4B97-BC24-7C32532CD0A1}" type="pres">
      <dgm:prSet presAssocID="{1D24B03B-C24F-4688-9C1E-9EAE3CB11110}" presName="hierChild5" presStyleCnt="0"/>
      <dgm:spPr/>
    </dgm:pt>
    <dgm:pt modelId="{43896EE3-D7AD-4AD4-BE16-47601366CE22}" type="pres">
      <dgm:prSet presAssocID="{01C37B3F-AC0B-45E4-8C39-CBCB128E7859}" presName="Name28" presStyleLbl="parChTrans1D3" presStyleIdx="3" presStyleCnt="11"/>
      <dgm:spPr/>
      <dgm:t>
        <a:bodyPr/>
        <a:lstStyle/>
        <a:p>
          <a:endParaRPr lang="ru-RU"/>
        </a:p>
      </dgm:t>
    </dgm:pt>
    <dgm:pt modelId="{7B978B8F-3FEF-47E0-BD6E-7BFABF6A812C}" type="pres">
      <dgm:prSet presAssocID="{8D34A5CB-30FD-46D3-966B-D50FE45322D3}" presName="hierRoot2" presStyleCnt="0">
        <dgm:presLayoutVars>
          <dgm:hierBranch val="init"/>
        </dgm:presLayoutVars>
      </dgm:prSet>
      <dgm:spPr/>
    </dgm:pt>
    <dgm:pt modelId="{9792630F-887B-4C71-9D7B-22C42ADD05C2}" type="pres">
      <dgm:prSet presAssocID="{8D34A5CB-30FD-46D3-966B-D50FE45322D3}" presName="rootComposite2" presStyleCnt="0"/>
      <dgm:spPr/>
    </dgm:pt>
    <dgm:pt modelId="{130A9702-AE6E-4418-8AD0-1DF907059AEE}" type="pres">
      <dgm:prSet presAssocID="{8D34A5CB-30FD-46D3-966B-D50FE45322D3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EBB009-652C-46E4-9514-4418FC6BC12D}" type="pres">
      <dgm:prSet presAssocID="{8D34A5CB-30FD-46D3-966B-D50FE45322D3}" presName="topArc2" presStyleLbl="parChTrans1D1" presStyleIdx="12" presStyleCnt="32"/>
      <dgm:spPr/>
    </dgm:pt>
    <dgm:pt modelId="{9097862F-F130-436E-881F-74D974A52C6E}" type="pres">
      <dgm:prSet presAssocID="{8D34A5CB-30FD-46D3-966B-D50FE45322D3}" presName="bottomArc2" presStyleLbl="parChTrans1D1" presStyleIdx="13" presStyleCnt="32"/>
      <dgm:spPr/>
    </dgm:pt>
    <dgm:pt modelId="{4B879D12-57CE-4CC5-80B9-007DB9839593}" type="pres">
      <dgm:prSet presAssocID="{8D34A5CB-30FD-46D3-966B-D50FE45322D3}" presName="topConnNode2" presStyleLbl="node3" presStyleIdx="0" presStyleCnt="0"/>
      <dgm:spPr/>
      <dgm:t>
        <a:bodyPr/>
        <a:lstStyle/>
        <a:p>
          <a:endParaRPr lang="ru-RU"/>
        </a:p>
      </dgm:t>
    </dgm:pt>
    <dgm:pt modelId="{61AE9B1F-E921-4DCF-B9F1-5EBD3E544BFD}" type="pres">
      <dgm:prSet presAssocID="{8D34A5CB-30FD-46D3-966B-D50FE45322D3}" presName="hierChild4" presStyleCnt="0"/>
      <dgm:spPr/>
    </dgm:pt>
    <dgm:pt modelId="{B0D72083-6840-4CB8-A5D7-D2F63AE818E9}" type="pres">
      <dgm:prSet presAssocID="{8D34A5CB-30FD-46D3-966B-D50FE45322D3}" presName="hierChild5" presStyleCnt="0"/>
      <dgm:spPr/>
    </dgm:pt>
    <dgm:pt modelId="{14D5A058-51B0-4BC1-B9C9-87A6705ECE75}" type="pres">
      <dgm:prSet presAssocID="{B3A946AD-887D-4847-B630-72AFFABE9DF3}" presName="Name28" presStyleLbl="parChTrans1D3" presStyleIdx="4" presStyleCnt="11"/>
      <dgm:spPr/>
      <dgm:t>
        <a:bodyPr/>
        <a:lstStyle/>
        <a:p>
          <a:endParaRPr lang="ru-RU"/>
        </a:p>
      </dgm:t>
    </dgm:pt>
    <dgm:pt modelId="{F31AD830-3537-48EE-AB0D-00217026ED82}" type="pres">
      <dgm:prSet presAssocID="{28FC742C-ABC2-4FDC-A253-595E7567561E}" presName="hierRoot2" presStyleCnt="0">
        <dgm:presLayoutVars>
          <dgm:hierBranch val="init"/>
        </dgm:presLayoutVars>
      </dgm:prSet>
      <dgm:spPr/>
    </dgm:pt>
    <dgm:pt modelId="{D9D5E6E3-39EF-4625-A05F-CA68EE33DECC}" type="pres">
      <dgm:prSet presAssocID="{28FC742C-ABC2-4FDC-A253-595E7567561E}" presName="rootComposite2" presStyleCnt="0"/>
      <dgm:spPr/>
    </dgm:pt>
    <dgm:pt modelId="{DEB33A65-4FE5-48DB-B490-279673E627BB}" type="pres">
      <dgm:prSet presAssocID="{28FC742C-ABC2-4FDC-A253-595E7567561E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4E521F-E625-43E7-A2A8-772048609B92}" type="pres">
      <dgm:prSet presAssocID="{28FC742C-ABC2-4FDC-A253-595E7567561E}" presName="topArc2" presStyleLbl="parChTrans1D1" presStyleIdx="14" presStyleCnt="32"/>
      <dgm:spPr/>
    </dgm:pt>
    <dgm:pt modelId="{72146735-89DB-43D3-917E-2FC1A3886C6C}" type="pres">
      <dgm:prSet presAssocID="{28FC742C-ABC2-4FDC-A253-595E7567561E}" presName="bottomArc2" presStyleLbl="parChTrans1D1" presStyleIdx="15" presStyleCnt="32"/>
      <dgm:spPr/>
    </dgm:pt>
    <dgm:pt modelId="{C523DED0-BD6C-4836-86BA-CA5B7C63A169}" type="pres">
      <dgm:prSet presAssocID="{28FC742C-ABC2-4FDC-A253-595E7567561E}" presName="topConnNode2" presStyleLbl="node3" presStyleIdx="0" presStyleCnt="0"/>
      <dgm:spPr/>
      <dgm:t>
        <a:bodyPr/>
        <a:lstStyle/>
        <a:p>
          <a:endParaRPr lang="ru-RU"/>
        </a:p>
      </dgm:t>
    </dgm:pt>
    <dgm:pt modelId="{5AC34B25-169F-421C-BB42-9D009D5A907D}" type="pres">
      <dgm:prSet presAssocID="{28FC742C-ABC2-4FDC-A253-595E7567561E}" presName="hierChild4" presStyleCnt="0"/>
      <dgm:spPr/>
    </dgm:pt>
    <dgm:pt modelId="{944A89FA-1467-4CB1-AF35-06DAFFA19E82}" type="pres">
      <dgm:prSet presAssocID="{28FC742C-ABC2-4FDC-A253-595E7567561E}" presName="hierChild5" presStyleCnt="0"/>
      <dgm:spPr/>
    </dgm:pt>
    <dgm:pt modelId="{001AAF28-6C12-41F3-AEEB-FC4A934F0826}" type="pres">
      <dgm:prSet presAssocID="{B544D638-A92E-4507-87CB-04977E4233A2}" presName="hierChild5" presStyleCnt="0"/>
      <dgm:spPr/>
    </dgm:pt>
    <dgm:pt modelId="{4F53682A-2D9F-49E5-A156-6C627D5E2EE9}" type="pres">
      <dgm:prSet presAssocID="{6687D279-B872-4FAD-B145-3922636C1502}" presName="Name28" presStyleLbl="parChTrans1D2" presStyleIdx="2" presStyleCnt="4"/>
      <dgm:spPr/>
      <dgm:t>
        <a:bodyPr/>
        <a:lstStyle/>
        <a:p>
          <a:endParaRPr lang="ru-RU"/>
        </a:p>
      </dgm:t>
    </dgm:pt>
    <dgm:pt modelId="{9D4A6979-AEFF-4DA9-A9B0-A56B413558DE}" type="pres">
      <dgm:prSet presAssocID="{63E820BE-AF9F-4730-A9F0-F25D4494FA00}" presName="hierRoot2" presStyleCnt="0">
        <dgm:presLayoutVars>
          <dgm:hierBranch val="init"/>
        </dgm:presLayoutVars>
      </dgm:prSet>
      <dgm:spPr/>
    </dgm:pt>
    <dgm:pt modelId="{0E943ADB-4AFF-4495-993E-A0B1D349A19E}" type="pres">
      <dgm:prSet presAssocID="{63E820BE-AF9F-4730-A9F0-F25D4494FA00}" presName="rootComposite2" presStyleCnt="0"/>
      <dgm:spPr/>
    </dgm:pt>
    <dgm:pt modelId="{C7ADBC89-0428-4098-A431-286BF4F144B3}" type="pres">
      <dgm:prSet presAssocID="{63E820BE-AF9F-4730-A9F0-F25D4494FA00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00A580D-E63A-4E08-BA6D-56FCBE032E1A}" type="pres">
      <dgm:prSet presAssocID="{63E820BE-AF9F-4730-A9F0-F25D4494FA00}" presName="topArc2" presStyleLbl="parChTrans1D1" presStyleIdx="16" presStyleCnt="32"/>
      <dgm:spPr/>
    </dgm:pt>
    <dgm:pt modelId="{16263D54-BE4F-4A56-B733-4D7574D98C29}" type="pres">
      <dgm:prSet presAssocID="{63E820BE-AF9F-4730-A9F0-F25D4494FA00}" presName="bottomArc2" presStyleLbl="parChTrans1D1" presStyleIdx="17" presStyleCnt="32"/>
      <dgm:spPr/>
    </dgm:pt>
    <dgm:pt modelId="{6186ADF5-24DE-4EF0-9EAD-6259C0E0DF52}" type="pres">
      <dgm:prSet presAssocID="{63E820BE-AF9F-4730-A9F0-F25D4494FA00}" presName="topConnNode2" presStyleLbl="node2" presStyleIdx="0" presStyleCnt="0"/>
      <dgm:spPr/>
      <dgm:t>
        <a:bodyPr/>
        <a:lstStyle/>
        <a:p>
          <a:endParaRPr lang="ru-RU"/>
        </a:p>
      </dgm:t>
    </dgm:pt>
    <dgm:pt modelId="{ADFC5D06-F494-4F0D-B25C-F880D6C5BCCB}" type="pres">
      <dgm:prSet presAssocID="{63E820BE-AF9F-4730-A9F0-F25D4494FA00}" presName="hierChild4" presStyleCnt="0"/>
      <dgm:spPr/>
    </dgm:pt>
    <dgm:pt modelId="{DCC4AE64-16E0-42C1-AA9F-CD94D88C8195}" type="pres">
      <dgm:prSet presAssocID="{6F3F804E-3B5D-4152-BF6B-13E7E4714333}" presName="Name28" presStyleLbl="parChTrans1D3" presStyleIdx="5" presStyleCnt="11"/>
      <dgm:spPr/>
      <dgm:t>
        <a:bodyPr/>
        <a:lstStyle/>
        <a:p>
          <a:endParaRPr lang="ru-RU"/>
        </a:p>
      </dgm:t>
    </dgm:pt>
    <dgm:pt modelId="{1DB02103-80A9-40E3-8A4A-E6C002580003}" type="pres">
      <dgm:prSet presAssocID="{5CD1B5B9-315A-4648-B4EE-F141A26EA633}" presName="hierRoot2" presStyleCnt="0">
        <dgm:presLayoutVars>
          <dgm:hierBranch val="init"/>
        </dgm:presLayoutVars>
      </dgm:prSet>
      <dgm:spPr/>
    </dgm:pt>
    <dgm:pt modelId="{733FAA15-53D7-4423-A206-1937F8D493A8}" type="pres">
      <dgm:prSet presAssocID="{5CD1B5B9-315A-4648-B4EE-F141A26EA633}" presName="rootComposite2" presStyleCnt="0"/>
      <dgm:spPr/>
    </dgm:pt>
    <dgm:pt modelId="{F9CC068D-27C8-4038-90B8-6B6E56749613}" type="pres">
      <dgm:prSet presAssocID="{5CD1B5B9-315A-4648-B4EE-F141A26EA633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6F8B2CB-1B4F-4892-A16E-A7F8324CFA4A}" type="pres">
      <dgm:prSet presAssocID="{5CD1B5B9-315A-4648-B4EE-F141A26EA633}" presName="topArc2" presStyleLbl="parChTrans1D1" presStyleIdx="18" presStyleCnt="32"/>
      <dgm:spPr/>
    </dgm:pt>
    <dgm:pt modelId="{117F4388-1D43-488C-B5F2-1C0599780653}" type="pres">
      <dgm:prSet presAssocID="{5CD1B5B9-315A-4648-B4EE-F141A26EA633}" presName="bottomArc2" presStyleLbl="parChTrans1D1" presStyleIdx="19" presStyleCnt="32"/>
      <dgm:spPr/>
    </dgm:pt>
    <dgm:pt modelId="{1604385E-246B-4D07-AE9F-9C78F915076C}" type="pres">
      <dgm:prSet presAssocID="{5CD1B5B9-315A-4648-B4EE-F141A26EA633}" presName="topConnNode2" presStyleLbl="node3" presStyleIdx="0" presStyleCnt="0"/>
      <dgm:spPr/>
      <dgm:t>
        <a:bodyPr/>
        <a:lstStyle/>
        <a:p>
          <a:endParaRPr lang="ru-RU"/>
        </a:p>
      </dgm:t>
    </dgm:pt>
    <dgm:pt modelId="{200FE2EC-5461-4677-9123-F76CB9B98D7B}" type="pres">
      <dgm:prSet presAssocID="{5CD1B5B9-315A-4648-B4EE-F141A26EA633}" presName="hierChild4" presStyleCnt="0"/>
      <dgm:spPr/>
    </dgm:pt>
    <dgm:pt modelId="{556D851A-8069-490C-8DB7-37F89C346E44}" type="pres">
      <dgm:prSet presAssocID="{5CD1B5B9-315A-4648-B4EE-F141A26EA633}" presName="hierChild5" presStyleCnt="0"/>
      <dgm:spPr/>
    </dgm:pt>
    <dgm:pt modelId="{8FEEC171-1CF8-479B-A0D6-8C7C02C42BEF}" type="pres">
      <dgm:prSet presAssocID="{A78C3452-49E5-4DBB-894C-D2A5B0394FD0}" presName="Name28" presStyleLbl="parChTrans1D3" presStyleIdx="6" presStyleCnt="11"/>
      <dgm:spPr/>
      <dgm:t>
        <a:bodyPr/>
        <a:lstStyle/>
        <a:p>
          <a:endParaRPr lang="ru-RU"/>
        </a:p>
      </dgm:t>
    </dgm:pt>
    <dgm:pt modelId="{A926562F-D138-4328-87CB-D1608F5D4AB6}" type="pres">
      <dgm:prSet presAssocID="{EB6895D9-729D-4389-A015-4F1421EA1286}" presName="hierRoot2" presStyleCnt="0">
        <dgm:presLayoutVars>
          <dgm:hierBranch val="init"/>
        </dgm:presLayoutVars>
      </dgm:prSet>
      <dgm:spPr/>
    </dgm:pt>
    <dgm:pt modelId="{816968B5-298B-4157-A476-A879A81F87A7}" type="pres">
      <dgm:prSet presAssocID="{EB6895D9-729D-4389-A015-4F1421EA1286}" presName="rootComposite2" presStyleCnt="0"/>
      <dgm:spPr/>
    </dgm:pt>
    <dgm:pt modelId="{8901AD63-E5BF-4D87-8E83-7C92F19C24CD}" type="pres">
      <dgm:prSet presAssocID="{EB6895D9-729D-4389-A015-4F1421EA1286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456B79-4B35-4B55-98DB-7A2A5AB59434}" type="pres">
      <dgm:prSet presAssocID="{EB6895D9-729D-4389-A015-4F1421EA1286}" presName="topArc2" presStyleLbl="parChTrans1D1" presStyleIdx="20" presStyleCnt="32"/>
      <dgm:spPr/>
    </dgm:pt>
    <dgm:pt modelId="{BC0724E1-B3FA-499C-B6ED-4885EA612D7F}" type="pres">
      <dgm:prSet presAssocID="{EB6895D9-729D-4389-A015-4F1421EA1286}" presName="bottomArc2" presStyleLbl="parChTrans1D1" presStyleIdx="21" presStyleCnt="32"/>
      <dgm:spPr/>
    </dgm:pt>
    <dgm:pt modelId="{428EA6B7-D6A9-48F1-B726-A0EDA637B151}" type="pres">
      <dgm:prSet presAssocID="{EB6895D9-729D-4389-A015-4F1421EA1286}" presName="topConnNode2" presStyleLbl="node3" presStyleIdx="0" presStyleCnt="0"/>
      <dgm:spPr/>
      <dgm:t>
        <a:bodyPr/>
        <a:lstStyle/>
        <a:p>
          <a:endParaRPr lang="ru-RU"/>
        </a:p>
      </dgm:t>
    </dgm:pt>
    <dgm:pt modelId="{5A438674-AD5D-4172-A73D-DF47FD34A40F}" type="pres">
      <dgm:prSet presAssocID="{EB6895D9-729D-4389-A015-4F1421EA1286}" presName="hierChild4" presStyleCnt="0"/>
      <dgm:spPr/>
    </dgm:pt>
    <dgm:pt modelId="{92724278-D5EE-4BD4-87B3-A1FBF508E921}" type="pres">
      <dgm:prSet presAssocID="{EB6895D9-729D-4389-A015-4F1421EA1286}" presName="hierChild5" presStyleCnt="0"/>
      <dgm:spPr/>
    </dgm:pt>
    <dgm:pt modelId="{70107C41-E247-45DB-A1D8-7F41C5A8DECF}" type="pres">
      <dgm:prSet presAssocID="{37CAAF2A-507E-4AAB-B5C8-5D00D823D90C}" presName="Name28" presStyleLbl="parChTrans1D3" presStyleIdx="7" presStyleCnt="11"/>
      <dgm:spPr/>
      <dgm:t>
        <a:bodyPr/>
        <a:lstStyle/>
        <a:p>
          <a:endParaRPr lang="ru-RU"/>
        </a:p>
      </dgm:t>
    </dgm:pt>
    <dgm:pt modelId="{BFA5D45C-A26E-48A6-BA69-DDBAB521F3F6}" type="pres">
      <dgm:prSet presAssocID="{0194AC37-7101-44C8-A5D4-997C2C5FEA50}" presName="hierRoot2" presStyleCnt="0">
        <dgm:presLayoutVars>
          <dgm:hierBranch val="init"/>
        </dgm:presLayoutVars>
      </dgm:prSet>
      <dgm:spPr/>
    </dgm:pt>
    <dgm:pt modelId="{AFEDC54D-4DCE-4DF2-BCF3-DC6E1981F49D}" type="pres">
      <dgm:prSet presAssocID="{0194AC37-7101-44C8-A5D4-997C2C5FEA50}" presName="rootComposite2" presStyleCnt="0"/>
      <dgm:spPr/>
    </dgm:pt>
    <dgm:pt modelId="{F9D43867-0B0C-4519-AF94-94CF16D8EAFC}" type="pres">
      <dgm:prSet presAssocID="{0194AC37-7101-44C8-A5D4-997C2C5FEA50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AC4625-DB2C-46BD-8DBF-FC53CE102F4B}" type="pres">
      <dgm:prSet presAssocID="{0194AC37-7101-44C8-A5D4-997C2C5FEA50}" presName="topArc2" presStyleLbl="parChTrans1D1" presStyleIdx="22" presStyleCnt="32"/>
      <dgm:spPr/>
    </dgm:pt>
    <dgm:pt modelId="{CCD3B238-AA49-4AAB-8F22-A7228A058756}" type="pres">
      <dgm:prSet presAssocID="{0194AC37-7101-44C8-A5D4-997C2C5FEA50}" presName="bottomArc2" presStyleLbl="parChTrans1D1" presStyleIdx="23" presStyleCnt="32"/>
      <dgm:spPr/>
    </dgm:pt>
    <dgm:pt modelId="{E0A32725-8706-4A0D-9D65-72FDEEA7270F}" type="pres">
      <dgm:prSet presAssocID="{0194AC37-7101-44C8-A5D4-997C2C5FEA50}" presName="topConnNode2" presStyleLbl="node3" presStyleIdx="0" presStyleCnt="0"/>
      <dgm:spPr/>
      <dgm:t>
        <a:bodyPr/>
        <a:lstStyle/>
        <a:p>
          <a:endParaRPr lang="ru-RU"/>
        </a:p>
      </dgm:t>
    </dgm:pt>
    <dgm:pt modelId="{1BFF629A-2F43-4A6C-8E84-03AA3E2DEBBA}" type="pres">
      <dgm:prSet presAssocID="{0194AC37-7101-44C8-A5D4-997C2C5FEA50}" presName="hierChild4" presStyleCnt="0"/>
      <dgm:spPr/>
    </dgm:pt>
    <dgm:pt modelId="{23C40108-6EEB-439D-B8A8-BEE009E37925}" type="pres">
      <dgm:prSet presAssocID="{0194AC37-7101-44C8-A5D4-997C2C5FEA50}" presName="hierChild5" presStyleCnt="0"/>
      <dgm:spPr/>
    </dgm:pt>
    <dgm:pt modelId="{446F3CA6-7A2A-4635-AE90-7D1B00AC72CB}" type="pres">
      <dgm:prSet presAssocID="{63E820BE-AF9F-4730-A9F0-F25D4494FA00}" presName="hierChild5" presStyleCnt="0"/>
      <dgm:spPr/>
    </dgm:pt>
    <dgm:pt modelId="{10B190FB-5D20-43B0-BFA7-D32EEF48E81B}" type="pres">
      <dgm:prSet presAssocID="{10FB7F50-B4CE-435B-B495-4F0680C1C4E7}" presName="Name28" presStyleLbl="parChTrans1D2" presStyleIdx="3" presStyleCnt="4"/>
      <dgm:spPr/>
      <dgm:t>
        <a:bodyPr/>
        <a:lstStyle/>
        <a:p>
          <a:endParaRPr lang="ru-RU"/>
        </a:p>
      </dgm:t>
    </dgm:pt>
    <dgm:pt modelId="{A3478308-11D1-4AD8-8E21-753D402D896E}" type="pres">
      <dgm:prSet presAssocID="{24D6F5F8-5104-4B83-801C-95310B8DE959}" presName="hierRoot2" presStyleCnt="0">
        <dgm:presLayoutVars>
          <dgm:hierBranch val="init"/>
        </dgm:presLayoutVars>
      </dgm:prSet>
      <dgm:spPr/>
    </dgm:pt>
    <dgm:pt modelId="{2F977439-681E-4BB6-BF1E-5A050BDD2335}" type="pres">
      <dgm:prSet presAssocID="{24D6F5F8-5104-4B83-801C-95310B8DE959}" presName="rootComposite2" presStyleCnt="0"/>
      <dgm:spPr/>
    </dgm:pt>
    <dgm:pt modelId="{EB1ACDF1-5C52-46E6-BCBD-9245B5E579D5}" type="pres">
      <dgm:prSet presAssocID="{24D6F5F8-5104-4B83-801C-95310B8DE959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6954F5-AA08-4F34-9DCA-6420C72AD8A4}" type="pres">
      <dgm:prSet presAssocID="{24D6F5F8-5104-4B83-801C-95310B8DE959}" presName="topArc2" presStyleLbl="parChTrans1D1" presStyleIdx="24" presStyleCnt="32"/>
      <dgm:spPr/>
    </dgm:pt>
    <dgm:pt modelId="{D6C26D44-4B54-4C30-8141-F0C5A1312A21}" type="pres">
      <dgm:prSet presAssocID="{24D6F5F8-5104-4B83-801C-95310B8DE959}" presName="bottomArc2" presStyleLbl="parChTrans1D1" presStyleIdx="25" presStyleCnt="32"/>
      <dgm:spPr/>
    </dgm:pt>
    <dgm:pt modelId="{0249B4D9-B32F-4A06-AB79-87237698FCE3}" type="pres">
      <dgm:prSet presAssocID="{24D6F5F8-5104-4B83-801C-95310B8DE959}" presName="topConnNode2" presStyleLbl="node2" presStyleIdx="0" presStyleCnt="0"/>
      <dgm:spPr/>
      <dgm:t>
        <a:bodyPr/>
        <a:lstStyle/>
        <a:p>
          <a:endParaRPr lang="ru-RU"/>
        </a:p>
      </dgm:t>
    </dgm:pt>
    <dgm:pt modelId="{D07F164B-D5E5-4FE6-860E-6B0CAF9F0B69}" type="pres">
      <dgm:prSet presAssocID="{24D6F5F8-5104-4B83-801C-95310B8DE959}" presName="hierChild4" presStyleCnt="0"/>
      <dgm:spPr/>
    </dgm:pt>
    <dgm:pt modelId="{BA29425B-78B8-44F6-94D5-D0DB2DD60448}" type="pres">
      <dgm:prSet presAssocID="{F108B666-FEA6-4AC4-98DE-1E0D6FFC54B9}" presName="Name28" presStyleLbl="parChTrans1D3" presStyleIdx="8" presStyleCnt="11"/>
      <dgm:spPr/>
      <dgm:t>
        <a:bodyPr/>
        <a:lstStyle/>
        <a:p>
          <a:endParaRPr lang="ru-RU"/>
        </a:p>
      </dgm:t>
    </dgm:pt>
    <dgm:pt modelId="{3FBE8CFA-44BC-4FA5-835E-E352FFBE2E53}" type="pres">
      <dgm:prSet presAssocID="{BFCEFE8E-36BD-4364-8733-C662A295F302}" presName="hierRoot2" presStyleCnt="0">
        <dgm:presLayoutVars>
          <dgm:hierBranch val="init"/>
        </dgm:presLayoutVars>
      </dgm:prSet>
      <dgm:spPr/>
    </dgm:pt>
    <dgm:pt modelId="{8AF8DB0D-DA33-47A8-B05F-EE77394CA899}" type="pres">
      <dgm:prSet presAssocID="{BFCEFE8E-36BD-4364-8733-C662A295F302}" presName="rootComposite2" presStyleCnt="0"/>
      <dgm:spPr/>
    </dgm:pt>
    <dgm:pt modelId="{C353869E-2842-4750-AE93-D7ACA6A89631}" type="pres">
      <dgm:prSet presAssocID="{BFCEFE8E-36BD-4364-8733-C662A295F302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1448F2-7D8D-4E80-BA6E-ADD0B311A919}" type="pres">
      <dgm:prSet presAssocID="{BFCEFE8E-36BD-4364-8733-C662A295F302}" presName="topArc2" presStyleLbl="parChTrans1D1" presStyleIdx="26" presStyleCnt="32"/>
      <dgm:spPr/>
    </dgm:pt>
    <dgm:pt modelId="{D278546A-D70E-45DC-B945-C8DF35D3482F}" type="pres">
      <dgm:prSet presAssocID="{BFCEFE8E-36BD-4364-8733-C662A295F302}" presName="bottomArc2" presStyleLbl="parChTrans1D1" presStyleIdx="27" presStyleCnt="32"/>
      <dgm:spPr/>
    </dgm:pt>
    <dgm:pt modelId="{37D9DE20-61E7-4467-A636-22D544886EFB}" type="pres">
      <dgm:prSet presAssocID="{BFCEFE8E-36BD-4364-8733-C662A295F302}" presName="topConnNode2" presStyleLbl="node3" presStyleIdx="0" presStyleCnt="0"/>
      <dgm:spPr/>
      <dgm:t>
        <a:bodyPr/>
        <a:lstStyle/>
        <a:p>
          <a:endParaRPr lang="ru-RU"/>
        </a:p>
      </dgm:t>
    </dgm:pt>
    <dgm:pt modelId="{CE45D969-3D77-41A8-BDD1-1BD3C788C7EE}" type="pres">
      <dgm:prSet presAssocID="{BFCEFE8E-36BD-4364-8733-C662A295F302}" presName="hierChild4" presStyleCnt="0"/>
      <dgm:spPr/>
    </dgm:pt>
    <dgm:pt modelId="{C6D8ED08-69B8-47C5-B110-CDCCDA71F9AB}" type="pres">
      <dgm:prSet presAssocID="{BFCEFE8E-36BD-4364-8733-C662A295F302}" presName="hierChild5" presStyleCnt="0"/>
      <dgm:spPr/>
    </dgm:pt>
    <dgm:pt modelId="{9B8D6E03-A9D8-410B-9EB8-DC4C33E654C3}" type="pres">
      <dgm:prSet presAssocID="{A2C8E675-4E7C-45F2-B760-8277BB531E88}" presName="Name28" presStyleLbl="parChTrans1D3" presStyleIdx="9" presStyleCnt="11"/>
      <dgm:spPr/>
      <dgm:t>
        <a:bodyPr/>
        <a:lstStyle/>
        <a:p>
          <a:endParaRPr lang="ru-RU"/>
        </a:p>
      </dgm:t>
    </dgm:pt>
    <dgm:pt modelId="{F0585970-50BF-4DCE-89B1-28AC073130C2}" type="pres">
      <dgm:prSet presAssocID="{05F96BD4-FE03-468F-8C95-06DDD307C768}" presName="hierRoot2" presStyleCnt="0">
        <dgm:presLayoutVars>
          <dgm:hierBranch val="init"/>
        </dgm:presLayoutVars>
      </dgm:prSet>
      <dgm:spPr/>
    </dgm:pt>
    <dgm:pt modelId="{0A3EAFD3-6FAD-4931-B1D4-3CF9CF901221}" type="pres">
      <dgm:prSet presAssocID="{05F96BD4-FE03-468F-8C95-06DDD307C768}" presName="rootComposite2" presStyleCnt="0"/>
      <dgm:spPr/>
    </dgm:pt>
    <dgm:pt modelId="{BA01443A-E41C-4548-81F1-86F7D6346535}" type="pres">
      <dgm:prSet presAssocID="{05F96BD4-FE03-468F-8C95-06DDD307C768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D03DDA-46DC-4A35-A8D0-0F80EDD47F66}" type="pres">
      <dgm:prSet presAssocID="{05F96BD4-FE03-468F-8C95-06DDD307C768}" presName="topArc2" presStyleLbl="parChTrans1D1" presStyleIdx="28" presStyleCnt="32"/>
      <dgm:spPr/>
    </dgm:pt>
    <dgm:pt modelId="{F57E1EF7-5C70-4769-B2F2-6338B5FC783A}" type="pres">
      <dgm:prSet presAssocID="{05F96BD4-FE03-468F-8C95-06DDD307C768}" presName="bottomArc2" presStyleLbl="parChTrans1D1" presStyleIdx="29" presStyleCnt="32"/>
      <dgm:spPr/>
    </dgm:pt>
    <dgm:pt modelId="{3175A1BD-2F49-43C4-9CB9-B89AFE3C1FD9}" type="pres">
      <dgm:prSet presAssocID="{05F96BD4-FE03-468F-8C95-06DDD307C768}" presName="topConnNode2" presStyleLbl="node3" presStyleIdx="0" presStyleCnt="0"/>
      <dgm:spPr/>
      <dgm:t>
        <a:bodyPr/>
        <a:lstStyle/>
        <a:p>
          <a:endParaRPr lang="ru-RU"/>
        </a:p>
      </dgm:t>
    </dgm:pt>
    <dgm:pt modelId="{505E5E3B-FBD7-4B15-8E92-C1A62A756F1D}" type="pres">
      <dgm:prSet presAssocID="{05F96BD4-FE03-468F-8C95-06DDD307C768}" presName="hierChild4" presStyleCnt="0"/>
      <dgm:spPr/>
    </dgm:pt>
    <dgm:pt modelId="{5DE06BEC-C0D1-48FE-A7D4-971A3C1425B8}" type="pres">
      <dgm:prSet presAssocID="{05F96BD4-FE03-468F-8C95-06DDD307C768}" presName="hierChild5" presStyleCnt="0"/>
      <dgm:spPr/>
    </dgm:pt>
    <dgm:pt modelId="{76C237AA-6E51-4B42-AEA8-9D315264D832}" type="pres">
      <dgm:prSet presAssocID="{92A20C0F-101A-4032-9EF6-22671EE54B8F}" presName="Name28" presStyleLbl="parChTrans1D3" presStyleIdx="10" presStyleCnt="11"/>
      <dgm:spPr/>
      <dgm:t>
        <a:bodyPr/>
        <a:lstStyle/>
        <a:p>
          <a:endParaRPr lang="ru-RU"/>
        </a:p>
      </dgm:t>
    </dgm:pt>
    <dgm:pt modelId="{C06985F1-5E47-4387-ABB1-3D4A08BF73A5}" type="pres">
      <dgm:prSet presAssocID="{3AA1B655-2386-430F-98BA-50997B1DA4CA}" presName="hierRoot2" presStyleCnt="0">
        <dgm:presLayoutVars>
          <dgm:hierBranch val="init"/>
        </dgm:presLayoutVars>
      </dgm:prSet>
      <dgm:spPr/>
    </dgm:pt>
    <dgm:pt modelId="{958F9DB2-B50D-4F47-AEBC-0D92FD676F47}" type="pres">
      <dgm:prSet presAssocID="{3AA1B655-2386-430F-98BA-50997B1DA4CA}" presName="rootComposite2" presStyleCnt="0"/>
      <dgm:spPr/>
    </dgm:pt>
    <dgm:pt modelId="{16301F9B-2CFD-4877-9E04-6136A4ABD6EA}" type="pres">
      <dgm:prSet presAssocID="{3AA1B655-2386-430F-98BA-50997B1DA4CA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F4ECFA-D769-4410-96FC-9784D18949A5}" type="pres">
      <dgm:prSet presAssocID="{3AA1B655-2386-430F-98BA-50997B1DA4CA}" presName="topArc2" presStyleLbl="parChTrans1D1" presStyleIdx="30" presStyleCnt="32"/>
      <dgm:spPr/>
    </dgm:pt>
    <dgm:pt modelId="{32CD3834-15A3-44A3-BC3E-15C7C816B021}" type="pres">
      <dgm:prSet presAssocID="{3AA1B655-2386-430F-98BA-50997B1DA4CA}" presName="bottomArc2" presStyleLbl="parChTrans1D1" presStyleIdx="31" presStyleCnt="32"/>
      <dgm:spPr/>
    </dgm:pt>
    <dgm:pt modelId="{47B00510-A50C-4CFD-807C-8359012F78F1}" type="pres">
      <dgm:prSet presAssocID="{3AA1B655-2386-430F-98BA-50997B1DA4CA}" presName="topConnNode2" presStyleLbl="node3" presStyleIdx="0" presStyleCnt="0"/>
      <dgm:spPr/>
      <dgm:t>
        <a:bodyPr/>
        <a:lstStyle/>
        <a:p>
          <a:endParaRPr lang="ru-RU"/>
        </a:p>
      </dgm:t>
    </dgm:pt>
    <dgm:pt modelId="{1D32EE02-6C61-457F-A507-A7DCECD1C5A5}" type="pres">
      <dgm:prSet presAssocID="{3AA1B655-2386-430F-98BA-50997B1DA4CA}" presName="hierChild4" presStyleCnt="0"/>
      <dgm:spPr/>
    </dgm:pt>
    <dgm:pt modelId="{1DA8859B-BDFF-4C42-8376-24BCEFDDA6DA}" type="pres">
      <dgm:prSet presAssocID="{3AA1B655-2386-430F-98BA-50997B1DA4CA}" presName="hierChild5" presStyleCnt="0"/>
      <dgm:spPr/>
    </dgm:pt>
    <dgm:pt modelId="{9674884F-AD13-4253-94B5-A7E2D92C2E9F}" type="pres">
      <dgm:prSet presAssocID="{24D6F5F8-5104-4B83-801C-95310B8DE959}" presName="hierChild5" presStyleCnt="0"/>
      <dgm:spPr/>
    </dgm:pt>
    <dgm:pt modelId="{87FD8588-0E5E-4D2E-AF98-362BC939255D}" type="pres">
      <dgm:prSet presAssocID="{48D7877E-4338-496A-9FFE-E60ED44A852B}" presName="hierChild3" presStyleCnt="0"/>
      <dgm:spPr/>
    </dgm:pt>
  </dgm:ptLst>
  <dgm:cxnLst>
    <dgm:cxn modelId="{3E8BCE09-4BC4-4FDE-9F04-E069D9A9571B}" type="presOf" srcId="{5DDBCFCB-F08E-4CE7-A24A-72DCB37BA7AD}" destId="{D04410BA-D52F-4C62-AFEB-07D4FF26C7C8}" srcOrd="1" destOrd="0" presId="urn:microsoft.com/office/officeart/2008/layout/HalfCircleOrganizationChart"/>
    <dgm:cxn modelId="{383CE6F8-4CA2-43CF-A178-B08EE4A7FE01}" srcId="{63E820BE-AF9F-4730-A9F0-F25D4494FA00}" destId="{5CD1B5B9-315A-4648-B4EE-F141A26EA633}" srcOrd="0" destOrd="0" parTransId="{6F3F804E-3B5D-4152-BF6B-13E7E4714333}" sibTransId="{1E8C7CBE-6687-4480-9E8C-62C33425BB0B}"/>
    <dgm:cxn modelId="{4BB61792-CAD5-4B67-83EC-C6A2AE3A6F14}" srcId="{B544D638-A92E-4507-87CB-04977E4233A2}" destId="{28FC742C-ABC2-4FDC-A253-595E7567561E}" srcOrd="2" destOrd="0" parTransId="{B3A946AD-887D-4847-B630-72AFFABE9DF3}" sibTransId="{726D4A8C-D0AA-4ADD-BE12-8A4F149335B6}"/>
    <dgm:cxn modelId="{929ED6F3-D4C7-43D5-906F-731F113F5C6E}" srcId="{B544D638-A92E-4507-87CB-04977E4233A2}" destId="{1D24B03B-C24F-4688-9C1E-9EAE3CB11110}" srcOrd="0" destOrd="0" parTransId="{96963D1D-3999-4545-A051-F621D7EE4FED}" sibTransId="{036E789D-4394-4D8B-BF98-1957E7987A52}"/>
    <dgm:cxn modelId="{9C63B178-4318-41B4-9079-0632D0483DE1}" type="presOf" srcId="{0194AC37-7101-44C8-A5D4-997C2C5FEA50}" destId="{F9D43867-0B0C-4519-AF94-94CF16D8EAFC}" srcOrd="0" destOrd="0" presId="urn:microsoft.com/office/officeart/2008/layout/HalfCircleOrganizationChart"/>
    <dgm:cxn modelId="{5C166A70-2755-4450-8D97-BC550A864D52}" type="presOf" srcId="{3AA1B655-2386-430F-98BA-50997B1DA4CA}" destId="{47B00510-A50C-4CFD-807C-8359012F78F1}" srcOrd="1" destOrd="0" presId="urn:microsoft.com/office/officeart/2008/layout/HalfCircleOrganizationChart"/>
    <dgm:cxn modelId="{23A27FDD-7F9D-4DF9-A815-D2700B8FAF1D}" srcId="{24D6F5F8-5104-4B83-801C-95310B8DE959}" destId="{05F96BD4-FE03-468F-8C95-06DDD307C768}" srcOrd="1" destOrd="0" parTransId="{A2C8E675-4E7C-45F2-B760-8277BB531E88}" sibTransId="{E6472229-3BDA-44BB-865C-0C8F5E31666A}"/>
    <dgm:cxn modelId="{0A7ED4CC-A80F-4F75-81DE-E75B88E337BA}" type="presOf" srcId="{B544D638-A92E-4507-87CB-04977E4233A2}" destId="{56F411D5-5CCA-4884-872D-7049E3EC200B}" srcOrd="0" destOrd="0" presId="urn:microsoft.com/office/officeart/2008/layout/HalfCircleOrganizationChart"/>
    <dgm:cxn modelId="{453E5D61-BEC7-4444-8B3C-509E92F2A1BF}" type="presOf" srcId="{28FC742C-ABC2-4FDC-A253-595E7567561E}" destId="{DEB33A65-4FE5-48DB-B490-279673E627BB}" srcOrd="0" destOrd="0" presId="urn:microsoft.com/office/officeart/2008/layout/HalfCircleOrganizationChart"/>
    <dgm:cxn modelId="{3CBA9EE8-3E09-462F-83C2-C047D2DC3047}" type="presOf" srcId="{5DDBCFCB-F08E-4CE7-A24A-72DCB37BA7AD}" destId="{3CE8C8C5-B37A-41FF-A6CC-050DBF1D63FA}" srcOrd="0" destOrd="0" presId="urn:microsoft.com/office/officeart/2008/layout/HalfCircleOrganizationChart"/>
    <dgm:cxn modelId="{C88021D8-5AC6-4C2B-8749-6DE1E5D572EA}" type="presOf" srcId="{5CD1B5B9-315A-4648-B4EE-F141A26EA633}" destId="{1604385E-246B-4D07-AE9F-9C78F915076C}" srcOrd="1" destOrd="0" presId="urn:microsoft.com/office/officeart/2008/layout/HalfCircleOrganizationChart"/>
    <dgm:cxn modelId="{F328583C-05EB-4499-A086-1A3ED670F07C}" type="presOf" srcId="{30E70B1C-6817-4156-A5C7-DD5DF7C7EFDC}" destId="{BC7B945E-3BED-4718-8BEA-0D3E7B558451}" srcOrd="0" destOrd="0" presId="urn:microsoft.com/office/officeart/2008/layout/HalfCircleOrganizationChart"/>
    <dgm:cxn modelId="{C7D24FAB-C9FD-428B-B019-492D73C47ECD}" srcId="{48D7877E-4338-496A-9FFE-E60ED44A852B}" destId="{63E820BE-AF9F-4730-A9F0-F25D4494FA00}" srcOrd="2" destOrd="0" parTransId="{6687D279-B872-4FAD-B145-3922636C1502}" sibTransId="{692F50B5-7828-4463-BFB2-45EF56FF2194}"/>
    <dgm:cxn modelId="{045AFD06-8AAB-4FD5-96A8-8A1619076682}" type="presOf" srcId="{EB6895D9-729D-4389-A015-4F1421EA1286}" destId="{428EA6B7-D6A9-48F1-B726-A0EDA637B151}" srcOrd="1" destOrd="0" presId="urn:microsoft.com/office/officeart/2008/layout/HalfCircleOrganizationChart"/>
    <dgm:cxn modelId="{A8BF3BA4-211D-4845-937B-B3F2D9340164}" type="presOf" srcId="{A78C3452-49E5-4DBB-894C-D2A5B0394FD0}" destId="{8FEEC171-1CF8-479B-A0D6-8C7C02C42BEF}" srcOrd="0" destOrd="0" presId="urn:microsoft.com/office/officeart/2008/layout/HalfCircleOrganizationChart"/>
    <dgm:cxn modelId="{C179CD12-25C8-46E0-B09A-583CBBF6FEAA}" type="presOf" srcId="{3AA1B655-2386-430F-98BA-50997B1DA4CA}" destId="{16301F9B-2CFD-4877-9E04-6136A4ABD6EA}" srcOrd="0" destOrd="0" presId="urn:microsoft.com/office/officeart/2008/layout/HalfCircleOrganizationChart"/>
    <dgm:cxn modelId="{58616016-6F1F-4414-A33E-CAA1E772E824}" type="presOf" srcId="{24D6F5F8-5104-4B83-801C-95310B8DE959}" destId="{EB1ACDF1-5C52-46E6-BCBD-9245B5E579D5}" srcOrd="0" destOrd="0" presId="urn:microsoft.com/office/officeart/2008/layout/HalfCircleOrganizationChart"/>
    <dgm:cxn modelId="{3719557F-4952-49D7-9115-E1815B411310}" type="presOf" srcId="{10FB7F50-B4CE-435B-B495-4F0680C1C4E7}" destId="{10B190FB-5D20-43B0-BFA7-D32EEF48E81B}" srcOrd="0" destOrd="0" presId="urn:microsoft.com/office/officeart/2008/layout/HalfCircleOrganizationChart"/>
    <dgm:cxn modelId="{2DAF9DD2-FF5E-4C3E-9CFA-39E4A6A7F31F}" type="presOf" srcId="{B3A946AD-887D-4847-B630-72AFFABE9DF3}" destId="{14D5A058-51B0-4BC1-B9C9-87A6705ECE75}" srcOrd="0" destOrd="0" presId="urn:microsoft.com/office/officeart/2008/layout/HalfCircleOrganizationChart"/>
    <dgm:cxn modelId="{1D6A7084-CF38-400A-8A5D-851F2D915D75}" type="presOf" srcId="{3935B6C1-F60C-4049-9A6E-AF9A291FA9B5}" destId="{B466FE2F-0F47-4B13-84A3-4A8D93FCBB4B}" srcOrd="0" destOrd="0" presId="urn:microsoft.com/office/officeart/2008/layout/HalfCircleOrganizationChart"/>
    <dgm:cxn modelId="{BBAD5409-043E-448B-B099-2972712DAA72}" type="presOf" srcId="{63E820BE-AF9F-4730-A9F0-F25D4494FA00}" destId="{6186ADF5-24DE-4EF0-9EAD-6259C0E0DF52}" srcOrd="1" destOrd="0" presId="urn:microsoft.com/office/officeart/2008/layout/HalfCircleOrganizationChart"/>
    <dgm:cxn modelId="{8C95B30C-E6CD-464B-ABCC-E49A7F3CC6EA}" type="presOf" srcId="{F31C8898-BED9-4F72-B506-41C8454EDF1A}" destId="{483E7915-146C-4244-878E-C5114BB059BE}" srcOrd="0" destOrd="0" presId="urn:microsoft.com/office/officeart/2008/layout/HalfCircleOrganizationChart"/>
    <dgm:cxn modelId="{CFF445F6-7693-4B46-9F7D-68DCCC984D20}" type="presOf" srcId="{05F96BD4-FE03-468F-8C95-06DDD307C768}" destId="{3175A1BD-2F49-43C4-9CB9-B89AFE3C1FD9}" srcOrd="1" destOrd="0" presId="urn:microsoft.com/office/officeart/2008/layout/HalfCircleOrganizationChart"/>
    <dgm:cxn modelId="{A881689E-6E7A-40C9-8B83-04D5667766D8}" type="presOf" srcId="{A2C8E675-4E7C-45F2-B760-8277BB531E88}" destId="{9B8D6E03-A9D8-410B-9EB8-DC4C33E654C3}" srcOrd="0" destOrd="0" presId="urn:microsoft.com/office/officeart/2008/layout/HalfCircleOrganizationChart"/>
    <dgm:cxn modelId="{C32F1E6D-20C4-455C-9D27-35DAC524AD78}" type="presOf" srcId="{63E820BE-AF9F-4730-A9F0-F25D4494FA00}" destId="{C7ADBC89-0428-4098-A431-286BF4F144B3}" srcOrd="0" destOrd="0" presId="urn:microsoft.com/office/officeart/2008/layout/HalfCircleOrganizationChart"/>
    <dgm:cxn modelId="{32582CB1-5419-44C2-A9F7-59246261C726}" type="presOf" srcId="{28FC742C-ABC2-4FDC-A253-595E7567561E}" destId="{C523DED0-BD6C-4836-86BA-CA5B7C63A169}" srcOrd="1" destOrd="0" presId="urn:microsoft.com/office/officeart/2008/layout/HalfCircleOrganizationChart"/>
    <dgm:cxn modelId="{A6929266-C511-4C30-A92E-E5EF847D90B6}" type="presOf" srcId="{EB6895D9-729D-4389-A015-4F1421EA1286}" destId="{8901AD63-E5BF-4D87-8E83-7C92F19C24CD}" srcOrd="0" destOrd="0" presId="urn:microsoft.com/office/officeart/2008/layout/HalfCircleOrganizationChart"/>
    <dgm:cxn modelId="{02EC28F6-A4E3-4CCB-B53A-7998BED12DAE}" type="presOf" srcId="{BFCEFE8E-36BD-4364-8733-C662A295F302}" destId="{C353869E-2842-4750-AE93-D7ACA6A89631}" srcOrd="0" destOrd="0" presId="urn:microsoft.com/office/officeart/2008/layout/HalfCircleOrganizationChart"/>
    <dgm:cxn modelId="{CD1E857D-5199-4D51-AD09-BCAEA5C119C7}" srcId="{24D6F5F8-5104-4B83-801C-95310B8DE959}" destId="{BFCEFE8E-36BD-4364-8733-C662A295F302}" srcOrd="0" destOrd="0" parTransId="{F108B666-FEA6-4AC4-98DE-1E0D6FFC54B9}" sibTransId="{A4E4CD84-540C-4ECA-ADBB-9EAE1F261966}"/>
    <dgm:cxn modelId="{B21B0074-EEBA-4485-A500-07B53462890F}" srcId="{24D6F5F8-5104-4B83-801C-95310B8DE959}" destId="{3AA1B655-2386-430F-98BA-50997B1DA4CA}" srcOrd="2" destOrd="0" parTransId="{92A20C0F-101A-4032-9EF6-22671EE54B8F}" sibTransId="{BED7CC67-2C3D-4893-8195-972BA070A315}"/>
    <dgm:cxn modelId="{132A9514-7EBB-4148-89CB-D0BC8D36AB0A}" type="presOf" srcId="{1D24B03B-C24F-4688-9C1E-9EAE3CB11110}" destId="{96CE4FFF-59BD-4E1D-8CDD-6BD2C0AF8EFF}" srcOrd="1" destOrd="0" presId="urn:microsoft.com/office/officeart/2008/layout/HalfCircleOrganizationChart"/>
    <dgm:cxn modelId="{4C673CA1-4ACC-408D-B41F-9D26D6E5029D}" type="presOf" srcId="{0194AC37-7101-44C8-A5D4-997C2C5FEA50}" destId="{E0A32725-8706-4A0D-9D65-72FDEEA7270F}" srcOrd="1" destOrd="0" presId="urn:microsoft.com/office/officeart/2008/layout/HalfCircleOrganizationChart"/>
    <dgm:cxn modelId="{3EABA0FB-8BBC-4FB1-AFE9-C720403C37FF}" type="presOf" srcId="{F108B666-FEA6-4AC4-98DE-1E0D6FFC54B9}" destId="{BA29425B-78B8-44F6-94D5-D0DB2DD60448}" srcOrd="0" destOrd="0" presId="urn:microsoft.com/office/officeart/2008/layout/HalfCircleOrganizationChart"/>
    <dgm:cxn modelId="{6DC34802-C4F6-4889-8788-C66473A25D7B}" type="presOf" srcId="{6F3F804E-3B5D-4152-BF6B-13E7E4714333}" destId="{DCC4AE64-16E0-42C1-AA9F-CD94D88C8195}" srcOrd="0" destOrd="0" presId="urn:microsoft.com/office/officeart/2008/layout/HalfCircleOrganizationChart"/>
    <dgm:cxn modelId="{E4E9450A-28F5-4149-96F9-6BA8CCD8B1B7}" type="presOf" srcId="{CE1AA1FC-303A-4AF2-853C-49E51664E0BF}" destId="{7B350D89-E861-495F-A9EA-FE515DA088C1}" srcOrd="0" destOrd="0" presId="urn:microsoft.com/office/officeart/2008/layout/HalfCircleOrganizationChart"/>
    <dgm:cxn modelId="{D907F515-3429-4FAD-986A-DD24185E333A}" type="presOf" srcId="{8D34A5CB-30FD-46D3-966B-D50FE45322D3}" destId="{4B879D12-57CE-4CC5-80B9-007DB9839593}" srcOrd="1" destOrd="0" presId="urn:microsoft.com/office/officeart/2008/layout/HalfCircleOrganizationChart"/>
    <dgm:cxn modelId="{7969C1D9-44C4-497B-A0E0-4EFEACF97743}" type="presOf" srcId="{37CAAF2A-507E-4AAB-B5C8-5D00D823D90C}" destId="{70107C41-E247-45DB-A1D8-7F41C5A8DECF}" srcOrd="0" destOrd="0" presId="urn:microsoft.com/office/officeart/2008/layout/HalfCircleOrganizationChart"/>
    <dgm:cxn modelId="{0F029AB0-78C2-4768-A0C6-D7774C4A3054}" type="presOf" srcId="{4C3F405F-0C94-4E00-A9B4-FFACB88B8F60}" destId="{2813336C-C682-4EA3-949E-F3427B837D56}" srcOrd="1" destOrd="0" presId="urn:microsoft.com/office/officeart/2008/layout/HalfCircleOrganizationChart"/>
    <dgm:cxn modelId="{6B8C22AB-1FDD-48F3-A610-00653715B35D}" srcId="{352E970F-8201-4C3F-A974-FCBB460FEF47}" destId="{5DDBCFCB-F08E-4CE7-A24A-72DCB37BA7AD}" srcOrd="0" destOrd="0" parTransId="{CE1AA1FC-303A-4AF2-853C-49E51664E0BF}" sibTransId="{5021B654-85D0-4FDF-A7FD-B60F264B51C0}"/>
    <dgm:cxn modelId="{2C527B3F-C54D-4737-90E9-D12D815AE021}" srcId="{352E970F-8201-4C3F-A974-FCBB460FEF47}" destId="{4C3F405F-0C94-4E00-A9B4-FFACB88B8F60}" srcOrd="1" destOrd="0" parTransId="{3935B6C1-F60C-4049-9A6E-AF9A291FA9B5}" sibTransId="{E4A1A8F6-3DCB-4F77-ADDB-388876FE370B}"/>
    <dgm:cxn modelId="{01CDBE9B-F014-41F1-AFFE-C4842305C2D1}" type="presOf" srcId="{1D24B03B-C24F-4688-9C1E-9EAE3CB11110}" destId="{14FC97F3-2CEA-4486-9D36-7B571803DEE1}" srcOrd="0" destOrd="0" presId="urn:microsoft.com/office/officeart/2008/layout/HalfCircleOrganizationChart"/>
    <dgm:cxn modelId="{C49A33CD-4937-4724-B6E2-75BDD5C13A34}" type="presOf" srcId="{24D6F5F8-5104-4B83-801C-95310B8DE959}" destId="{0249B4D9-B32F-4A06-AB79-87237698FCE3}" srcOrd="1" destOrd="0" presId="urn:microsoft.com/office/officeart/2008/layout/HalfCircleOrganizationChart"/>
    <dgm:cxn modelId="{C84AEDDC-7DD2-4DED-9D2E-A223727AA40A}" type="presOf" srcId="{352E970F-8201-4C3F-A974-FCBB460FEF47}" destId="{5BF437A0-9066-4C6D-AF2B-C04EE6B1B7B9}" srcOrd="1" destOrd="0" presId="urn:microsoft.com/office/officeart/2008/layout/HalfCircleOrganizationChart"/>
    <dgm:cxn modelId="{0EAF69E0-807C-4DB0-AFB0-5260BB5354C2}" srcId="{63E820BE-AF9F-4730-A9F0-F25D4494FA00}" destId="{EB6895D9-729D-4389-A015-4F1421EA1286}" srcOrd="1" destOrd="0" parTransId="{A78C3452-49E5-4DBB-894C-D2A5B0394FD0}" sibTransId="{8F6D1CFD-64CE-4D9E-A409-85F9F5AC355B}"/>
    <dgm:cxn modelId="{DB74F27A-FF76-4990-BCE7-6EE549900B32}" type="presOf" srcId="{92A20C0F-101A-4032-9EF6-22671EE54B8F}" destId="{76C237AA-6E51-4B42-AEA8-9D315264D832}" srcOrd="0" destOrd="0" presId="urn:microsoft.com/office/officeart/2008/layout/HalfCircleOrganizationChart"/>
    <dgm:cxn modelId="{BE3A5A02-229E-49E1-80CE-44049687CC52}" type="presOf" srcId="{8D34A5CB-30FD-46D3-966B-D50FE45322D3}" destId="{130A9702-AE6E-4418-8AD0-1DF907059AEE}" srcOrd="0" destOrd="0" presId="urn:microsoft.com/office/officeart/2008/layout/HalfCircleOrganizationChart"/>
    <dgm:cxn modelId="{C457AC91-9FB1-4676-8D33-4DB62BEDB8B0}" type="presOf" srcId="{4C3F405F-0C94-4E00-A9B4-FFACB88B8F60}" destId="{34899D78-6A70-41DE-A4D1-2B34A89542DC}" srcOrd="0" destOrd="0" presId="urn:microsoft.com/office/officeart/2008/layout/HalfCircleOrganizationChart"/>
    <dgm:cxn modelId="{A5E0EE0A-163D-4DFF-9424-FFFEA88943AC}" type="presOf" srcId="{B544D638-A92E-4507-87CB-04977E4233A2}" destId="{7D3A1B89-A1C8-40CE-BFF7-75FECD7BF8C6}" srcOrd="1" destOrd="0" presId="urn:microsoft.com/office/officeart/2008/layout/HalfCircleOrganizationChart"/>
    <dgm:cxn modelId="{B5948AE2-B503-4116-8921-9ADA116D6FC4}" type="presOf" srcId="{FC1BCB1A-3630-4F61-A045-81921FE2F11C}" destId="{5F02AE54-6824-4517-B8E5-98375579831B}" srcOrd="0" destOrd="0" presId="urn:microsoft.com/office/officeart/2008/layout/HalfCircleOrganizationChart"/>
    <dgm:cxn modelId="{8DCCEC17-7C2D-4078-8462-72451BDA9380}" type="presOf" srcId="{BFCEFE8E-36BD-4364-8733-C662A295F302}" destId="{37D9DE20-61E7-4467-A636-22D544886EFB}" srcOrd="1" destOrd="0" presId="urn:microsoft.com/office/officeart/2008/layout/HalfCircleOrganizationChart"/>
    <dgm:cxn modelId="{77F92ACC-B49A-4F61-8247-0ADC4FECF43D}" srcId="{63E820BE-AF9F-4730-A9F0-F25D4494FA00}" destId="{0194AC37-7101-44C8-A5D4-997C2C5FEA50}" srcOrd="2" destOrd="0" parTransId="{37CAAF2A-507E-4AAB-B5C8-5D00D823D90C}" sibTransId="{8915E5D1-E7FC-415B-B5D4-5D244D8BF47B}"/>
    <dgm:cxn modelId="{02CE96C3-A0EA-4C3E-85F4-47910DB5A1E5}" srcId="{B544D638-A92E-4507-87CB-04977E4233A2}" destId="{8D34A5CB-30FD-46D3-966B-D50FE45322D3}" srcOrd="1" destOrd="0" parTransId="{01C37B3F-AC0B-45E4-8C39-CBCB128E7859}" sibTransId="{D60B4704-2601-4EBB-8D1E-9C48D03B77CA}"/>
    <dgm:cxn modelId="{5DE17C6D-AF5A-4DC2-9A5C-88A5789A0E40}" srcId="{48D7877E-4338-496A-9FFE-E60ED44A852B}" destId="{24D6F5F8-5104-4B83-801C-95310B8DE959}" srcOrd="3" destOrd="0" parTransId="{10FB7F50-B4CE-435B-B495-4F0680C1C4E7}" sibTransId="{88224B66-4E6A-4E94-9A62-A6038D8F1F9C}"/>
    <dgm:cxn modelId="{CBEB7FFA-EE83-439B-B81B-CE107D8210D2}" type="presOf" srcId="{352E970F-8201-4C3F-A974-FCBB460FEF47}" destId="{2CDFFF4D-18BF-497C-AF21-766A624C0007}" srcOrd="0" destOrd="0" presId="urn:microsoft.com/office/officeart/2008/layout/HalfCircleOrganizationChart"/>
    <dgm:cxn modelId="{71E4E661-51D3-4B40-B803-98D1A8BAD006}" srcId="{48D7877E-4338-496A-9FFE-E60ED44A852B}" destId="{352E970F-8201-4C3F-A974-FCBB460FEF47}" srcOrd="0" destOrd="0" parTransId="{FC1BCB1A-3630-4F61-A045-81921FE2F11C}" sibTransId="{F529F011-BDE3-4FCE-A261-74B383566781}"/>
    <dgm:cxn modelId="{8DE4CC8E-CD34-4093-86A3-27AD7F515C0B}" type="presOf" srcId="{48D7877E-4338-496A-9FFE-E60ED44A852B}" destId="{ED406D6B-E3F1-4ABE-B560-9D26A2D478C8}" srcOrd="0" destOrd="0" presId="urn:microsoft.com/office/officeart/2008/layout/HalfCircleOrganizationChart"/>
    <dgm:cxn modelId="{735312EF-6C17-4D41-BC88-FBB85B57E6DA}" srcId="{F31C8898-BED9-4F72-B506-41C8454EDF1A}" destId="{48D7877E-4338-496A-9FFE-E60ED44A852B}" srcOrd="0" destOrd="0" parTransId="{966D22E8-91C0-4AC9-9DAD-220EE8689DEA}" sibTransId="{66D9C597-219E-40CA-AD1A-D3E76BD28FB5}"/>
    <dgm:cxn modelId="{5E5FB0A4-7C55-4ED3-A7CD-9EE3E3C91197}" type="presOf" srcId="{01C37B3F-AC0B-45E4-8C39-CBCB128E7859}" destId="{43896EE3-D7AD-4AD4-BE16-47601366CE22}" srcOrd="0" destOrd="0" presId="urn:microsoft.com/office/officeart/2008/layout/HalfCircleOrganizationChart"/>
    <dgm:cxn modelId="{17640E0C-3613-4D97-9E88-F4933D09854F}" type="presOf" srcId="{05F96BD4-FE03-468F-8C95-06DDD307C768}" destId="{BA01443A-E41C-4548-81F1-86F7D6346535}" srcOrd="0" destOrd="0" presId="urn:microsoft.com/office/officeart/2008/layout/HalfCircleOrganizationChart"/>
    <dgm:cxn modelId="{34F245CC-F111-4644-A716-79C1C2E765E7}" type="presOf" srcId="{5CD1B5B9-315A-4648-B4EE-F141A26EA633}" destId="{F9CC068D-27C8-4038-90B8-6B6E56749613}" srcOrd="0" destOrd="0" presId="urn:microsoft.com/office/officeart/2008/layout/HalfCircleOrganizationChart"/>
    <dgm:cxn modelId="{A45EB3DB-9906-410F-819D-7642CC1CBF59}" type="presOf" srcId="{96963D1D-3999-4545-A051-F621D7EE4FED}" destId="{EAD0F8B1-3D86-4F05-9C22-72E828A25EB7}" srcOrd="0" destOrd="0" presId="urn:microsoft.com/office/officeart/2008/layout/HalfCircleOrganizationChart"/>
    <dgm:cxn modelId="{ADF2323E-037B-4A58-AED8-6272758AC7C5}" type="presOf" srcId="{6687D279-B872-4FAD-B145-3922636C1502}" destId="{4F53682A-2D9F-49E5-A156-6C627D5E2EE9}" srcOrd="0" destOrd="0" presId="urn:microsoft.com/office/officeart/2008/layout/HalfCircleOrganizationChart"/>
    <dgm:cxn modelId="{A994B3D3-8FA0-4969-8BFF-E89A2D6F8061}" srcId="{48D7877E-4338-496A-9FFE-E60ED44A852B}" destId="{B544D638-A92E-4507-87CB-04977E4233A2}" srcOrd="1" destOrd="0" parTransId="{30E70B1C-6817-4156-A5C7-DD5DF7C7EFDC}" sibTransId="{135E7D6F-739C-408A-8220-E244D6708DBA}"/>
    <dgm:cxn modelId="{E28D7840-CAAE-4460-9285-185B9AB60074}" type="presOf" srcId="{48D7877E-4338-496A-9FFE-E60ED44A852B}" destId="{EDF5C9A3-AF08-40F0-802A-4A438BED0F95}" srcOrd="1" destOrd="0" presId="urn:microsoft.com/office/officeart/2008/layout/HalfCircleOrganizationChart"/>
    <dgm:cxn modelId="{30EE3E8B-FA82-4EDC-9A6B-52D7D7CABDFB}" type="presParOf" srcId="{483E7915-146C-4244-878E-C5114BB059BE}" destId="{DD9AF6B0-398B-407F-8C78-60A09716CE08}" srcOrd="0" destOrd="0" presId="urn:microsoft.com/office/officeart/2008/layout/HalfCircleOrganizationChart"/>
    <dgm:cxn modelId="{4C3C77E5-30CF-4180-B644-D77F16D0878B}" type="presParOf" srcId="{DD9AF6B0-398B-407F-8C78-60A09716CE08}" destId="{939C0222-6576-4E47-A2B0-0841D9C2CC93}" srcOrd="0" destOrd="0" presId="urn:microsoft.com/office/officeart/2008/layout/HalfCircleOrganizationChart"/>
    <dgm:cxn modelId="{554380C8-F62F-4A97-9CBE-FA9EBA776870}" type="presParOf" srcId="{939C0222-6576-4E47-A2B0-0841D9C2CC93}" destId="{ED406D6B-E3F1-4ABE-B560-9D26A2D478C8}" srcOrd="0" destOrd="0" presId="urn:microsoft.com/office/officeart/2008/layout/HalfCircleOrganizationChart"/>
    <dgm:cxn modelId="{2A047F4E-5524-461B-82F3-7862AFB82B67}" type="presParOf" srcId="{939C0222-6576-4E47-A2B0-0841D9C2CC93}" destId="{1A34AFFC-19B2-4AB9-9982-51EB077F7131}" srcOrd="1" destOrd="0" presId="urn:microsoft.com/office/officeart/2008/layout/HalfCircleOrganizationChart"/>
    <dgm:cxn modelId="{81FA1963-F06E-48B5-AD98-6149C49C5904}" type="presParOf" srcId="{939C0222-6576-4E47-A2B0-0841D9C2CC93}" destId="{884F4C20-DA03-4862-A780-71A6A5F43539}" srcOrd="2" destOrd="0" presId="urn:microsoft.com/office/officeart/2008/layout/HalfCircleOrganizationChart"/>
    <dgm:cxn modelId="{6F29D1B9-8A97-4AA6-875D-6C29797971D3}" type="presParOf" srcId="{939C0222-6576-4E47-A2B0-0841D9C2CC93}" destId="{EDF5C9A3-AF08-40F0-802A-4A438BED0F95}" srcOrd="3" destOrd="0" presId="urn:microsoft.com/office/officeart/2008/layout/HalfCircleOrganizationChart"/>
    <dgm:cxn modelId="{008D21E4-EC24-4B73-B84E-630A26EC1009}" type="presParOf" srcId="{DD9AF6B0-398B-407F-8C78-60A09716CE08}" destId="{A26C29ED-2F3E-4646-A648-20B33A508B08}" srcOrd="1" destOrd="0" presId="urn:microsoft.com/office/officeart/2008/layout/HalfCircleOrganizationChart"/>
    <dgm:cxn modelId="{DDCE0E87-97FF-4FD7-83C6-FC2136BD1599}" type="presParOf" srcId="{A26C29ED-2F3E-4646-A648-20B33A508B08}" destId="{5F02AE54-6824-4517-B8E5-98375579831B}" srcOrd="0" destOrd="0" presId="urn:microsoft.com/office/officeart/2008/layout/HalfCircleOrganizationChart"/>
    <dgm:cxn modelId="{DC6EA0A2-9EFB-4D6C-BE49-D67EDBD79028}" type="presParOf" srcId="{A26C29ED-2F3E-4646-A648-20B33A508B08}" destId="{9E67FC8A-08EF-4773-AE0A-DC4C6AEDCC9D}" srcOrd="1" destOrd="0" presId="urn:microsoft.com/office/officeart/2008/layout/HalfCircleOrganizationChart"/>
    <dgm:cxn modelId="{4CD01D05-CE0D-48A4-8E13-C573B4F272AE}" type="presParOf" srcId="{9E67FC8A-08EF-4773-AE0A-DC4C6AEDCC9D}" destId="{E678EBBD-4A80-4997-AEC7-0A37372BAC0B}" srcOrd="0" destOrd="0" presId="urn:microsoft.com/office/officeart/2008/layout/HalfCircleOrganizationChart"/>
    <dgm:cxn modelId="{08FDE69D-5126-47B0-89DD-96F606CBD877}" type="presParOf" srcId="{E678EBBD-4A80-4997-AEC7-0A37372BAC0B}" destId="{2CDFFF4D-18BF-497C-AF21-766A624C0007}" srcOrd="0" destOrd="0" presId="urn:microsoft.com/office/officeart/2008/layout/HalfCircleOrganizationChart"/>
    <dgm:cxn modelId="{015A60A6-3D0F-410F-96EE-F9B66335ECA4}" type="presParOf" srcId="{E678EBBD-4A80-4997-AEC7-0A37372BAC0B}" destId="{CFDF6699-A7D5-485D-97A8-AB3BF869F6AB}" srcOrd="1" destOrd="0" presId="urn:microsoft.com/office/officeart/2008/layout/HalfCircleOrganizationChart"/>
    <dgm:cxn modelId="{96BA01B2-1FD8-493A-BADB-B57034575685}" type="presParOf" srcId="{E678EBBD-4A80-4997-AEC7-0A37372BAC0B}" destId="{7EFC1570-7075-4D60-8A4E-F9CA946F079C}" srcOrd="2" destOrd="0" presId="urn:microsoft.com/office/officeart/2008/layout/HalfCircleOrganizationChart"/>
    <dgm:cxn modelId="{0824BA62-EA06-436F-9E57-60C980A74D83}" type="presParOf" srcId="{E678EBBD-4A80-4997-AEC7-0A37372BAC0B}" destId="{5BF437A0-9066-4C6D-AF2B-C04EE6B1B7B9}" srcOrd="3" destOrd="0" presId="urn:microsoft.com/office/officeart/2008/layout/HalfCircleOrganizationChart"/>
    <dgm:cxn modelId="{94D42404-1182-4A76-A655-53047337FDC3}" type="presParOf" srcId="{9E67FC8A-08EF-4773-AE0A-DC4C6AEDCC9D}" destId="{3F796BC0-3C26-4A81-9901-B651FAD8D177}" srcOrd="1" destOrd="0" presId="urn:microsoft.com/office/officeart/2008/layout/HalfCircleOrganizationChart"/>
    <dgm:cxn modelId="{298C407A-CF7D-4588-8C28-E64F40A1F3C3}" type="presParOf" srcId="{3F796BC0-3C26-4A81-9901-B651FAD8D177}" destId="{7B350D89-E861-495F-A9EA-FE515DA088C1}" srcOrd="0" destOrd="0" presId="urn:microsoft.com/office/officeart/2008/layout/HalfCircleOrganizationChart"/>
    <dgm:cxn modelId="{1D9BA5D6-2C1F-404D-87D3-D295D8D774B3}" type="presParOf" srcId="{3F796BC0-3C26-4A81-9901-B651FAD8D177}" destId="{021317F3-5817-4AE3-AB80-AB4EAF6797A6}" srcOrd="1" destOrd="0" presId="urn:microsoft.com/office/officeart/2008/layout/HalfCircleOrganizationChart"/>
    <dgm:cxn modelId="{DEAA0C3B-4EBB-499A-9E50-2CC11E699463}" type="presParOf" srcId="{021317F3-5817-4AE3-AB80-AB4EAF6797A6}" destId="{4BC65A67-0112-4822-B567-2A254C8EC4BA}" srcOrd="0" destOrd="0" presId="urn:microsoft.com/office/officeart/2008/layout/HalfCircleOrganizationChart"/>
    <dgm:cxn modelId="{BC67A50C-B145-49B4-8439-8C2AA740EDAF}" type="presParOf" srcId="{4BC65A67-0112-4822-B567-2A254C8EC4BA}" destId="{3CE8C8C5-B37A-41FF-A6CC-050DBF1D63FA}" srcOrd="0" destOrd="0" presId="urn:microsoft.com/office/officeart/2008/layout/HalfCircleOrganizationChart"/>
    <dgm:cxn modelId="{AC132DCE-E6CA-413C-9AF6-F668C8078CE5}" type="presParOf" srcId="{4BC65A67-0112-4822-B567-2A254C8EC4BA}" destId="{FE513ED8-8CC5-428D-9DA7-C30B0A665EF2}" srcOrd="1" destOrd="0" presId="urn:microsoft.com/office/officeart/2008/layout/HalfCircleOrganizationChart"/>
    <dgm:cxn modelId="{9B520DD6-6FAE-4A9F-9F74-448341B8619A}" type="presParOf" srcId="{4BC65A67-0112-4822-B567-2A254C8EC4BA}" destId="{DC4C54F8-C613-408C-94A8-DC2ED889C5C6}" srcOrd="2" destOrd="0" presId="urn:microsoft.com/office/officeart/2008/layout/HalfCircleOrganizationChart"/>
    <dgm:cxn modelId="{3FBAF526-8318-4FDC-9EB7-E67A9544C3ED}" type="presParOf" srcId="{4BC65A67-0112-4822-B567-2A254C8EC4BA}" destId="{D04410BA-D52F-4C62-AFEB-07D4FF26C7C8}" srcOrd="3" destOrd="0" presId="urn:microsoft.com/office/officeart/2008/layout/HalfCircleOrganizationChart"/>
    <dgm:cxn modelId="{317DFA1C-7DFD-416E-BD8D-659129A7F9A3}" type="presParOf" srcId="{021317F3-5817-4AE3-AB80-AB4EAF6797A6}" destId="{5F043AE7-CE96-4620-A93B-76E1F9BEE637}" srcOrd="1" destOrd="0" presId="urn:microsoft.com/office/officeart/2008/layout/HalfCircleOrganizationChart"/>
    <dgm:cxn modelId="{A674B804-1C78-4C37-8C9A-92C02D2BA1C8}" type="presParOf" srcId="{021317F3-5817-4AE3-AB80-AB4EAF6797A6}" destId="{30D5F482-6A5D-44A7-9D1B-3BACE6069466}" srcOrd="2" destOrd="0" presId="urn:microsoft.com/office/officeart/2008/layout/HalfCircleOrganizationChart"/>
    <dgm:cxn modelId="{636384B9-9E42-4002-8F68-48A87C25C7D8}" type="presParOf" srcId="{3F796BC0-3C26-4A81-9901-B651FAD8D177}" destId="{B466FE2F-0F47-4B13-84A3-4A8D93FCBB4B}" srcOrd="2" destOrd="0" presId="urn:microsoft.com/office/officeart/2008/layout/HalfCircleOrganizationChart"/>
    <dgm:cxn modelId="{96E071C7-81DB-43E5-9C51-88E4FC05CC02}" type="presParOf" srcId="{3F796BC0-3C26-4A81-9901-B651FAD8D177}" destId="{0F0EBD9E-2AB9-4168-9AA6-13627A54795C}" srcOrd="3" destOrd="0" presId="urn:microsoft.com/office/officeart/2008/layout/HalfCircleOrganizationChart"/>
    <dgm:cxn modelId="{409C8F05-4AEF-44A5-AF3D-3F1208E5DD13}" type="presParOf" srcId="{0F0EBD9E-2AB9-4168-9AA6-13627A54795C}" destId="{0BEF4FB0-7DD7-4E72-9DA1-4804D75BA822}" srcOrd="0" destOrd="0" presId="urn:microsoft.com/office/officeart/2008/layout/HalfCircleOrganizationChart"/>
    <dgm:cxn modelId="{BEE184F1-DF5F-4EB4-9E1C-AEA75BBC41D9}" type="presParOf" srcId="{0BEF4FB0-7DD7-4E72-9DA1-4804D75BA822}" destId="{34899D78-6A70-41DE-A4D1-2B34A89542DC}" srcOrd="0" destOrd="0" presId="urn:microsoft.com/office/officeart/2008/layout/HalfCircleOrganizationChart"/>
    <dgm:cxn modelId="{EE25D077-9679-4B54-8879-41129FCAD128}" type="presParOf" srcId="{0BEF4FB0-7DD7-4E72-9DA1-4804D75BA822}" destId="{2DC99128-6507-4CC8-A322-FE6BA912A32D}" srcOrd="1" destOrd="0" presId="urn:microsoft.com/office/officeart/2008/layout/HalfCircleOrganizationChart"/>
    <dgm:cxn modelId="{CB442A83-91C5-414F-83E7-97A23E244072}" type="presParOf" srcId="{0BEF4FB0-7DD7-4E72-9DA1-4804D75BA822}" destId="{A8249852-5E38-4E82-AC43-27BF67BC97FD}" srcOrd="2" destOrd="0" presId="urn:microsoft.com/office/officeart/2008/layout/HalfCircleOrganizationChart"/>
    <dgm:cxn modelId="{62631557-C592-4D3E-9A65-C1ECAD0D5451}" type="presParOf" srcId="{0BEF4FB0-7DD7-4E72-9DA1-4804D75BA822}" destId="{2813336C-C682-4EA3-949E-F3427B837D56}" srcOrd="3" destOrd="0" presId="urn:microsoft.com/office/officeart/2008/layout/HalfCircleOrganizationChart"/>
    <dgm:cxn modelId="{CFC7E2F7-3F59-40D8-95C7-DE5F014BB4F3}" type="presParOf" srcId="{0F0EBD9E-2AB9-4168-9AA6-13627A54795C}" destId="{EFFA44B3-5417-4BD3-A9E9-6D8C75519FAF}" srcOrd="1" destOrd="0" presId="urn:microsoft.com/office/officeart/2008/layout/HalfCircleOrganizationChart"/>
    <dgm:cxn modelId="{3C4AD1B6-D4F2-4883-B0AA-91D7BD83327B}" type="presParOf" srcId="{0F0EBD9E-2AB9-4168-9AA6-13627A54795C}" destId="{41DF0685-BD6D-446C-83AB-E419C6ED972A}" srcOrd="2" destOrd="0" presId="urn:microsoft.com/office/officeart/2008/layout/HalfCircleOrganizationChart"/>
    <dgm:cxn modelId="{0C807E0B-4320-499C-8048-BD6C9E1C8449}" type="presParOf" srcId="{9E67FC8A-08EF-4773-AE0A-DC4C6AEDCC9D}" destId="{33DB5E05-85DD-4387-95F8-F569F04B31C6}" srcOrd="2" destOrd="0" presId="urn:microsoft.com/office/officeart/2008/layout/HalfCircleOrganizationChart"/>
    <dgm:cxn modelId="{877331AD-682E-4C52-8962-9B6DBC8F136B}" type="presParOf" srcId="{A26C29ED-2F3E-4646-A648-20B33A508B08}" destId="{BC7B945E-3BED-4718-8BEA-0D3E7B558451}" srcOrd="2" destOrd="0" presId="urn:microsoft.com/office/officeart/2008/layout/HalfCircleOrganizationChart"/>
    <dgm:cxn modelId="{F9092952-0BB5-4F31-B075-2FB4F08C2AE6}" type="presParOf" srcId="{A26C29ED-2F3E-4646-A648-20B33A508B08}" destId="{3CBB6C6C-2F29-4F95-9886-20108B42773C}" srcOrd="3" destOrd="0" presId="urn:microsoft.com/office/officeart/2008/layout/HalfCircleOrganizationChart"/>
    <dgm:cxn modelId="{03A24C32-5000-4157-A1CF-C50CDCCEBB1E}" type="presParOf" srcId="{3CBB6C6C-2F29-4F95-9886-20108B42773C}" destId="{4309099A-42EC-4B3E-8603-D79417E75434}" srcOrd="0" destOrd="0" presId="urn:microsoft.com/office/officeart/2008/layout/HalfCircleOrganizationChart"/>
    <dgm:cxn modelId="{7FE4EF54-F5C4-4838-8C51-FEE0774C5988}" type="presParOf" srcId="{4309099A-42EC-4B3E-8603-D79417E75434}" destId="{56F411D5-5CCA-4884-872D-7049E3EC200B}" srcOrd="0" destOrd="0" presId="urn:microsoft.com/office/officeart/2008/layout/HalfCircleOrganizationChart"/>
    <dgm:cxn modelId="{81FEBDF7-DAF6-484F-BCC3-A4436E3525B5}" type="presParOf" srcId="{4309099A-42EC-4B3E-8603-D79417E75434}" destId="{9D4AF5B6-E6D5-448D-A0C2-F350DBDE9C1A}" srcOrd="1" destOrd="0" presId="urn:microsoft.com/office/officeart/2008/layout/HalfCircleOrganizationChart"/>
    <dgm:cxn modelId="{7D09A8FC-2849-4D15-959A-F4EF352CD6D8}" type="presParOf" srcId="{4309099A-42EC-4B3E-8603-D79417E75434}" destId="{8A96ABA5-480D-4724-9515-C2CE7EFF9EC0}" srcOrd="2" destOrd="0" presId="urn:microsoft.com/office/officeart/2008/layout/HalfCircleOrganizationChart"/>
    <dgm:cxn modelId="{65931CDC-724C-4865-BAC8-D20D5AC31D27}" type="presParOf" srcId="{4309099A-42EC-4B3E-8603-D79417E75434}" destId="{7D3A1B89-A1C8-40CE-BFF7-75FECD7BF8C6}" srcOrd="3" destOrd="0" presId="urn:microsoft.com/office/officeart/2008/layout/HalfCircleOrganizationChart"/>
    <dgm:cxn modelId="{5FB1B917-3183-4A0D-87B4-A8BA50C8906C}" type="presParOf" srcId="{3CBB6C6C-2F29-4F95-9886-20108B42773C}" destId="{A9C9330B-EAB5-44B5-9120-FB14F3FB8A4A}" srcOrd="1" destOrd="0" presId="urn:microsoft.com/office/officeart/2008/layout/HalfCircleOrganizationChart"/>
    <dgm:cxn modelId="{029CAF00-6468-4F52-9440-44A038D09C40}" type="presParOf" srcId="{A9C9330B-EAB5-44B5-9120-FB14F3FB8A4A}" destId="{EAD0F8B1-3D86-4F05-9C22-72E828A25EB7}" srcOrd="0" destOrd="0" presId="urn:microsoft.com/office/officeart/2008/layout/HalfCircleOrganizationChart"/>
    <dgm:cxn modelId="{7DFF8913-A750-4154-8639-8583AD0F9E25}" type="presParOf" srcId="{A9C9330B-EAB5-44B5-9120-FB14F3FB8A4A}" destId="{8FB2987D-5DCB-44D5-96B6-BA2C2D60DBC9}" srcOrd="1" destOrd="0" presId="urn:microsoft.com/office/officeart/2008/layout/HalfCircleOrganizationChart"/>
    <dgm:cxn modelId="{D9431816-3EA8-4C23-9631-EE4C5EDF4F27}" type="presParOf" srcId="{8FB2987D-5DCB-44D5-96B6-BA2C2D60DBC9}" destId="{9A7DC3BA-CD78-4F5E-B4CB-CD97E4383FDD}" srcOrd="0" destOrd="0" presId="urn:microsoft.com/office/officeart/2008/layout/HalfCircleOrganizationChart"/>
    <dgm:cxn modelId="{DE9742A5-35D0-4743-90CE-99E1FC2CCAA4}" type="presParOf" srcId="{9A7DC3BA-CD78-4F5E-B4CB-CD97E4383FDD}" destId="{14FC97F3-2CEA-4486-9D36-7B571803DEE1}" srcOrd="0" destOrd="0" presId="urn:microsoft.com/office/officeart/2008/layout/HalfCircleOrganizationChart"/>
    <dgm:cxn modelId="{7630AE42-C94B-43CB-8AB8-986352E1C16A}" type="presParOf" srcId="{9A7DC3BA-CD78-4F5E-B4CB-CD97E4383FDD}" destId="{C7D84740-5719-4D2C-AAD1-6981A7ED7323}" srcOrd="1" destOrd="0" presId="urn:microsoft.com/office/officeart/2008/layout/HalfCircleOrganizationChart"/>
    <dgm:cxn modelId="{4A644314-5499-42AF-92E8-56C4100B0B33}" type="presParOf" srcId="{9A7DC3BA-CD78-4F5E-B4CB-CD97E4383FDD}" destId="{845DE710-B561-4215-803D-2C87E27CB393}" srcOrd="2" destOrd="0" presId="urn:microsoft.com/office/officeart/2008/layout/HalfCircleOrganizationChart"/>
    <dgm:cxn modelId="{C48B8BD9-3089-4E25-A480-D0E4407BFFD0}" type="presParOf" srcId="{9A7DC3BA-CD78-4F5E-B4CB-CD97E4383FDD}" destId="{96CE4FFF-59BD-4E1D-8CDD-6BD2C0AF8EFF}" srcOrd="3" destOrd="0" presId="urn:microsoft.com/office/officeart/2008/layout/HalfCircleOrganizationChart"/>
    <dgm:cxn modelId="{7230AA66-DCA1-4AE7-A7B9-99B654D15BE2}" type="presParOf" srcId="{8FB2987D-5DCB-44D5-96B6-BA2C2D60DBC9}" destId="{53DA8540-99C9-40E5-A417-1C4EDC92FB8F}" srcOrd="1" destOrd="0" presId="urn:microsoft.com/office/officeart/2008/layout/HalfCircleOrganizationChart"/>
    <dgm:cxn modelId="{CE544F6B-AECD-49E2-8BCE-49A92257E142}" type="presParOf" srcId="{8FB2987D-5DCB-44D5-96B6-BA2C2D60DBC9}" destId="{AF970C3A-BC39-4B97-BC24-7C32532CD0A1}" srcOrd="2" destOrd="0" presId="urn:microsoft.com/office/officeart/2008/layout/HalfCircleOrganizationChart"/>
    <dgm:cxn modelId="{61325202-2F4B-4303-9DA6-F43643034C16}" type="presParOf" srcId="{A9C9330B-EAB5-44B5-9120-FB14F3FB8A4A}" destId="{43896EE3-D7AD-4AD4-BE16-47601366CE22}" srcOrd="2" destOrd="0" presId="urn:microsoft.com/office/officeart/2008/layout/HalfCircleOrganizationChart"/>
    <dgm:cxn modelId="{D8BFDE80-39EC-4FB2-BB91-5B02BDC2EA42}" type="presParOf" srcId="{A9C9330B-EAB5-44B5-9120-FB14F3FB8A4A}" destId="{7B978B8F-3FEF-47E0-BD6E-7BFABF6A812C}" srcOrd="3" destOrd="0" presId="urn:microsoft.com/office/officeart/2008/layout/HalfCircleOrganizationChart"/>
    <dgm:cxn modelId="{5BE2413F-81DC-40C0-8CF1-B24526D17EDE}" type="presParOf" srcId="{7B978B8F-3FEF-47E0-BD6E-7BFABF6A812C}" destId="{9792630F-887B-4C71-9D7B-22C42ADD05C2}" srcOrd="0" destOrd="0" presId="urn:microsoft.com/office/officeart/2008/layout/HalfCircleOrganizationChart"/>
    <dgm:cxn modelId="{B15A8103-295B-4E49-A7AE-5B7F08608E0E}" type="presParOf" srcId="{9792630F-887B-4C71-9D7B-22C42ADD05C2}" destId="{130A9702-AE6E-4418-8AD0-1DF907059AEE}" srcOrd="0" destOrd="0" presId="urn:microsoft.com/office/officeart/2008/layout/HalfCircleOrganizationChart"/>
    <dgm:cxn modelId="{D70458DF-A8EE-483D-BB03-39EE1FEEF15B}" type="presParOf" srcId="{9792630F-887B-4C71-9D7B-22C42ADD05C2}" destId="{73EBB009-652C-46E4-9514-4418FC6BC12D}" srcOrd="1" destOrd="0" presId="urn:microsoft.com/office/officeart/2008/layout/HalfCircleOrganizationChart"/>
    <dgm:cxn modelId="{E5C6DCCB-B288-4BC4-A5E8-B5A0417C7897}" type="presParOf" srcId="{9792630F-887B-4C71-9D7B-22C42ADD05C2}" destId="{9097862F-F130-436E-881F-74D974A52C6E}" srcOrd="2" destOrd="0" presId="urn:microsoft.com/office/officeart/2008/layout/HalfCircleOrganizationChart"/>
    <dgm:cxn modelId="{5C4DAA67-3331-4C36-99D9-D4CB5821B500}" type="presParOf" srcId="{9792630F-887B-4C71-9D7B-22C42ADD05C2}" destId="{4B879D12-57CE-4CC5-80B9-007DB9839593}" srcOrd="3" destOrd="0" presId="urn:microsoft.com/office/officeart/2008/layout/HalfCircleOrganizationChart"/>
    <dgm:cxn modelId="{E6F155A1-7D2D-4B96-8AD0-DE5A97924226}" type="presParOf" srcId="{7B978B8F-3FEF-47E0-BD6E-7BFABF6A812C}" destId="{61AE9B1F-E921-4DCF-B9F1-5EBD3E544BFD}" srcOrd="1" destOrd="0" presId="urn:microsoft.com/office/officeart/2008/layout/HalfCircleOrganizationChart"/>
    <dgm:cxn modelId="{2BEA3110-6188-4767-95DB-3C433C88899B}" type="presParOf" srcId="{7B978B8F-3FEF-47E0-BD6E-7BFABF6A812C}" destId="{B0D72083-6840-4CB8-A5D7-D2F63AE818E9}" srcOrd="2" destOrd="0" presId="urn:microsoft.com/office/officeart/2008/layout/HalfCircleOrganizationChart"/>
    <dgm:cxn modelId="{BA91D836-9C67-4E03-9F45-D1C46058A24B}" type="presParOf" srcId="{A9C9330B-EAB5-44B5-9120-FB14F3FB8A4A}" destId="{14D5A058-51B0-4BC1-B9C9-87A6705ECE75}" srcOrd="4" destOrd="0" presId="urn:microsoft.com/office/officeart/2008/layout/HalfCircleOrganizationChart"/>
    <dgm:cxn modelId="{1177B0B1-D664-452C-8811-9330F2D70D26}" type="presParOf" srcId="{A9C9330B-EAB5-44B5-9120-FB14F3FB8A4A}" destId="{F31AD830-3537-48EE-AB0D-00217026ED82}" srcOrd="5" destOrd="0" presId="urn:microsoft.com/office/officeart/2008/layout/HalfCircleOrganizationChart"/>
    <dgm:cxn modelId="{AD3C88A6-670D-4D7B-AD87-6091863AC1A2}" type="presParOf" srcId="{F31AD830-3537-48EE-AB0D-00217026ED82}" destId="{D9D5E6E3-39EF-4625-A05F-CA68EE33DECC}" srcOrd="0" destOrd="0" presId="urn:microsoft.com/office/officeart/2008/layout/HalfCircleOrganizationChart"/>
    <dgm:cxn modelId="{E7F53291-9847-4964-B508-9DD15EC9FF99}" type="presParOf" srcId="{D9D5E6E3-39EF-4625-A05F-CA68EE33DECC}" destId="{DEB33A65-4FE5-48DB-B490-279673E627BB}" srcOrd="0" destOrd="0" presId="urn:microsoft.com/office/officeart/2008/layout/HalfCircleOrganizationChart"/>
    <dgm:cxn modelId="{1871FCDB-F464-4E86-B945-893910E586F8}" type="presParOf" srcId="{D9D5E6E3-39EF-4625-A05F-CA68EE33DECC}" destId="{814E521F-E625-43E7-A2A8-772048609B92}" srcOrd="1" destOrd="0" presId="urn:microsoft.com/office/officeart/2008/layout/HalfCircleOrganizationChart"/>
    <dgm:cxn modelId="{6852883E-D14E-403E-9D56-99905D8EED46}" type="presParOf" srcId="{D9D5E6E3-39EF-4625-A05F-CA68EE33DECC}" destId="{72146735-89DB-43D3-917E-2FC1A3886C6C}" srcOrd="2" destOrd="0" presId="urn:microsoft.com/office/officeart/2008/layout/HalfCircleOrganizationChart"/>
    <dgm:cxn modelId="{D2D9CF81-7E13-4502-8D17-E484188AB543}" type="presParOf" srcId="{D9D5E6E3-39EF-4625-A05F-CA68EE33DECC}" destId="{C523DED0-BD6C-4836-86BA-CA5B7C63A169}" srcOrd="3" destOrd="0" presId="urn:microsoft.com/office/officeart/2008/layout/HalfCircleOrganizationChart"/>
    <dgm:cxn modelId="{E634D0C3-02C1-4C56-B470-94374EBD0BF5}" type="presParOf" srcId="{F31AD830-3537-48EE-AB0D-00217026ED82}" destId="{5AC34B25-169F-421C-BB42-9D009D5A907D}" srcOrd="1" destOrd="0" presId="urn:microsoft.com/office/officeart/2008/layout/HalfCircleOrganizationChart"/>
    <dgm:cxn modelId="{B51E5180-1D3F-4E16-BD02-E1E58381C20F}" type="presParOf" srcId="{F31AD830-3537-48EE-AB0D-00217026ED82}" destId="{944A89FA-1467-4CB1-AF35-06DAFFA19E82}" srcOrd="2" destOrd="0" presId="urn:microsoft.com/office/officeart/2008/layout/HalfCircleOrganizationChart"/>
    <dgm:cxn modelId="{A9CC8D30-F71F-49D7-B8CF-0BFBC3709254}" type="presParOf" srcId="{3CBB6C6C-2F29-4F95-9886-20108B42773C}" destId="{001AAF28-6C12-41F3-AEEB-FC4A934F0826}" srcOrd="2" destOrd="0" presId="urn:microsoft.com/office/officeart/2008/layout/HalfCircleOrganizationChart"/>
    <dgm:cxn modelId="{1943399B-6FA4-4BE2-872F-F6A0FD5C9929}" type="presParOf" srcId="{A26C29ED-2F3E-4646-A648-20B33A508B08}" destId="{4F53682A-2D9F-49E5-A156-6C627D5E2EE9}" srcOrd="4" destOrd="0" presId="urn:microsoft.com/office/officeart/2008/layout/HalfCircleOrganizationChart"/>
    <dgm:cxn modelId="{53F786F3-7F8F-4A07-943B-708ADD67AD71}" type="presParOf" srcId="{A26C29ED-2F3E-4646-A648-20B33A508B08}" destId="{9D4A6979-AEFF-4DA9-A9B0-A56B413558DE}" srcOrd="5" destOrd="0" presId="urn:microsoft.com/office/officeart/2008/layout/HalfCircleOrganizationChart"/>
    <dgm:cxn modelId="{5CE1EC74-2B0A-4C87-8BD4-D3F5C7284EDF}" type="presParOf" srcId="{9D4A6979-AEFF-4DA9-A9B0-A56B413558DE}" destId="{0E943ADB-4AFF-4495-993E-A0B1D349A19E}" srcOrd="0" destOrd="0" presId="urn:microsoft.com/office/officeart/2008/layout/HalfCircleOrganizationChart"/>
    <dgm:cxn modelId="{28C2A2E3-77DB-4DCF-A9CB-BD43B4DEEF08}" type="presParOf" srcId="{0E943ADB-4AFF-4495-993E-A0B1D349A19E}" destId="{C7ADBC89-0428-4098-A431-286BF4F144B3}" srcOrd="0" destOrd="0" presId="urn:microsoft.com/office/officeart/2008/layout/HalfCircleOrganizationChart"/>
    <dgm:cxn modelId="{75DD923E-92EA-492D-B8AE-F3B5770E342D}" type="presParOf" srcId="{0E943ADB-4AFF-4495-993E-A0B1D349A19E}" destId="{C00A580D-E63A-4E08-BA6D-56FCBE032E1A}" srcOrd="1" destOrd="0" presId="urn:microsoft.com/office/officeart/2008/layout/HalfCircleOrganizationChart"/>
    <dgm:cxn modelId="{27029B9E-AC6C-4DB9-967D-85CBED3AEB0E}" type="presParOf" srcId="{0E943ADB-4AFF-4495-993E-A0B1D349A19E}" destId="{16263D54-BE4F-4A56-B733-4D7574D98C29}" srcOrd="2" destOrd="0" presId="urn:microsoft.com/office/officeart/2008/layout/HalfCircleOrganizationChart"/>
    <dgm:cxn modelId="{27483A92-144A-4E99-9352-13C3E568B2C1}" type="presParOf" srcId="{0E943ADB-4AFF-4495-993E-A0B1D349A19E}" destId="{6186ADF5-24DE-4EF0-9EAD-6259C0E0DF52}" srcOrd="3" destOrd="0" presId="urn:microsoft.com/office/officeart/2008/layout/HalfCircleOrganizationChart"/>
    <dgm:cxn modelId="{EA321C1D-E7BD-42EE-9EFE-CBF072806D4C}" type="presParOf" srcId="{9D4A6979-AEFF-4DA9-A9B0-A56B413558DE}" destId="{ADFC5D06-F494-4F0D-B25C-F880D6C5BCCB}" srcOrd="1" destOrd="0" presId="urn:microsoft.com/office/officeart/2008/layout/HalfCircleOrganizationChart"/>
    <dgm:cxn modelId="{9985B77F-3EBB-4743-8DF7-531BD5B5227C}" type="presParOf" srcId="{ADFC5D06-F494-4F0D-B25C-F880D6C5BCCB}" destId="{DCC4AE64-16E0-42C1-AA9F-CD94D88C8195}" srcOrd="0" destOrd="0" presId="urn:microsoft.com/office/officeart/2008/layout/HalfCircleOrganizationChart"/>
    <dgm:cxn modelId="{A0ED7235-B5A1-46C2-BB19-C8F7D27ED83E}" type="presParOf" srcId="{ADFC5D06-F494-4F0D-B25C-F880D6C5BCCB}" destId="{1DB02103-80A9-40E3-8A4A-E6C002580003}" srcOrd="1" destOrd="0" presId="urn:microsoft.com/office/officeart/2008/layout/HalfCircleOrganizationChart"/>
    <dgm:cxn modelId="{F91E528B-E9E6-4F16-B124-AB26A2EF81BD}" type="presParOf" srcId="{1DB02103-80A9-40E3-8A4A-E6C002580003}" destId="{733FAA15-53D7-4423-A206-1937F8D493A8}" srcOrd="0" destOrd="0" presId="urn:microsoft.com/office/officeart/2008/layout/HalfCircleOrganizationChart"/>
    <dgm:cxn modelId="{4A83D3FB-996F-49E1-BE4D-FC2797E2C71D}" type="presParOf" srcId="{733FAA15-53D7-4423-A206-1937F8D493A8}" destId="{F9CC068D-27C8-4038-90B8-6B6E56749613}" srcOrd="0" destOrd="0" presId="urn:microsoft.com/office/officeart/2008/layout/HalfCircleOrganizationChart"/>
    <dgm:cxn modelId="{B1175157-0917-4065-8CD4-E789C90DCE21}" type="presParOf" srcId="{733FAA15-53D7-4423-A206-1937F8D493A8}" destId="{96F8B2CB-1B4F-4892-A16E-A7F8324CFA4A}" srcOrd="1" destOrd="0" presId="urn:microsoft.com/office/officeart/2008/layout/HalfCircleOrganizationChart"/>
    <dgm:cxn modelId="{24937456-C932-4F7C-83A7-2E23906C921E}" type="presParOf" srcId="{733FAA15-53D7-4423-A206-1937F8D493A8}" destId="{117F4388-1D43-488C-B5F2-1C0599780653}" srcOrd="2" destOrd="0" presId="urn:microsoft.com/office/officeart/2008/layout/HalfCircleOrganizationChart"/>
    <dgm:cxn modelId="{71AC3063-A322-47EA-B268-09F9A8E9BBE9}" type="presParOf" srcId="{733FAA15-53D7-4423-A206-1937F8D493A8}" destId="{1604385E-246B-4D07-AE9F-9C78F915076C}" srcOrd="3" destOrd="0" presId="urn:microsoft.com/office/officeart/2008/layout/HalfCircleOrganizationChart"/>
    <dgm:cxn modelId="{2E919E35-AFED-40F8-8E48-0157A64887BD}" type="presParOf" srcId="{1DB02103-80A9-40E3-8A4A-E6C002580003}" destId="{200FE2EC-5461-4677-9123-F76CB9B98D7B}" srcOrd="1" destOrd="0" presId="urn:microsoft.com/office/officeart/2008/layout/HalfCircleOrganizationChart"/>
    <dgm:cxn modelId="{5EADCFE0-D66C-426A-B438-0AE3CA05C853}" type="presParOf" srcId="{1DB02103-80A9-40E3-8A4A-E6C002580003}" destId="{556D851A-8069-490C-8DB7-37F89C346E44}" srcOrd="2" destOrd="0" presId="urn:microsoft.com/office/officeart/2008/layout/HalfCircleOrganizationChart"/>
    <dgm:cxn modelId="{BC028257-5844-45F7-95E6-58F30C23419C}" type="presParOf" srcId="{ADFC5D06-F494-4F0D-B25C-F880D6C5BCCB}" destId="{8FEEC171-1CF8-479B-A0D6-8C7C02C42BEF}" srcOrd="2" destOrd="0" presId="urn:microsoft.com/office/officeart/2008/layout/HalfCircleOrganizationChart"/>
    <dgm:cxn modelId="{D1280409-A4B3-45CC-88AC-B2B7913ABB81}" type="presParOf" srcId="{ADFC5D06-F494-4F0D-B25C-F880D6C5BCCB}" destId="{A926562F-D138-4328-87CB-D1608F5D4AB6}" srcOrd="3" destOrd="0" presId="urn:microsoft.com/office/officeart/2008/layout/HalfCircleOrganizationChart"/>
    <dgm:cxn modelId="{C2D12FB7-38D3-4E4C-B3C4-FBDAD7F76328}" type="presParOf" srcId="{A926562F-D138-4328-87CB-D1608F5D4AB6}" destId="{816968B5-298B-4157-A476-A879A81F87A7}" srcOrd="0" destOrd="0" presId="urn:microsoft.com/office/officeart/2008/layout/HalfCircleOrganizationChart"/>
    <dgm:cxn modelId="{63D5B509-41C1-4857-B5D6-1A9DE9272AA1}" type="presParOf" srcId="{816968B5-298B-4157-A476-A879A81F87A7}" destId="{8901AD63-E5BF-4D87-8E83-7C92F19C24CD}" srcOrd="0" destOrd="0" presId="urn:microsoft.com/office/officeart/2008/layout/HalfCircleOrganizationChart"/>
    <dgm:cxn modelId="{18CA7D1D-DFBA-4C22-8EF6-30CC656BED6F}" type="presParOf" srcId="{816968B5-298B-4157-A476-A879A81F87A7}" destId="{CD456B79-4B35-4B55-98DB-7A2A5AB59434}" srcOrd="1" destOrd="0" presId="urn:microsoft.com/office/officeart/2008/layout/HalfCircleOrganizationChart"/>
    <dgm:cxn modelId="{1E5A6780-E1C6-4EE7-9CC7-3F4BF344FAE5}" type="presParOf" srcId="{816968B5-298B-4157-A476-A879A81F87A7}" destId="{BC0724E1-B3FA-499C-B6ED-4885EA612D7F}" srcOrd="2" destOrd="0" presId="urn:microsoft.com/office/officeart/2008/layout/HalfCircleOrganizationChart"/>
    <dgm:cxn modelId="{D2F3FB18-1181-4AB8-9132-F0D5FEFAAA25}" type="presParOf" srcId="{816968B5-298B-4157-A476-A879A81F87A7}" destId="{428EA6B7-D6A9-48F1-B726-A0EDA637B151}" srcOrd="3" destOrd="0" presId="urn:microsoft.com/office/officeart/2008/layout/HalfCircleOrganizationChart"/>
    <dgm:cxn modelId="{C28C8BC9-9B07-479B-950A-AB041DDBB051}" type="presParOf" srcId="{A926562F-D138-4328-87CB-D1608F5D4AB6}" destId="{5A438674-AD5D-4172-A73D-DF47FD34A40F}" srcOrd="1" destOrd="0" presId="urn:microsoft.com/office/officeart/2008/layout/HalfCircleOrganizationChart"/>
    <dgm:cxn modelId="{22DCEA85-9338-4126-911C-FAE36334282E}" type="presParOf" srcId="{A926562F-D138-4328-87CB-D1608F5D4AB6}" destId="{92724278-D5EE-4BD4-87B3-A1FBF508E921}" srcOrd="2" destOrd="0" presId="urn:microsoft.com/office/officeart/2008/layout/HalfCircleOrganizationChart"/>
    <dgm:cxn modelId="{A0DE33EB-A42A-4A7E-B4B9-9DD9213E07AB}" type="presParOf" srcId="{ADFC5D06-F494-4F0D-B25C-F880D6C5BCCB}" destId="{70107C41-E247-45DB-A1D8-7F41C5A8DECF}" srcOrd="4" destOrd="0" presId="urn:microsoft.com/office/officeart/2008/layout/HalfCircleOrganizationChart"/>
    <dgm:cxn modelId="{1554C350-E81A-4D9F-881D-A166FFEAE3A4}" type="presParOf" srcId="{ADFC5D06-F494-4F0D-B25C-F880D6C5BCCB}" destId="{BFA5D45C-A26E-48A6-BA69-DDBAB521F3F6}" srcOrd="5" destOrd="0" presId="urn:microsoft.com/office/officeart/2008/layout/HalfCircleOrganizationChart"/>
    <dgm:cxn modelId="{475694A6-9117-4561-A624-FE895F78EA76}" type="presParOf" srcId="{BFA5D45C-A26E-48A6-BA69-DDBAB521F3F6}" destId="{AFEDC54D-4DCE-4DF2-BCF3-DC6E1981F49D}" srcOrd="0" destOrd="0" presId="urn:microsoft.com/office/officeart/2008/layout/HalfCircleOrganizationChart"/>
    <dgm:cxn modelId="{8F560DDC-A5CB-4FA4-BBAB-CE8701BE8A97}" type="presParOf" srcId="{AFEDC54D-4DCE-4DF2-BCF3-DC6E1981F49D}" destId="{F9D43867-0B0C-4519-AF94-94CF16D8EAFC}" srcOrd="0" destOrd="0" presId="urn:microsoft.com/office/officeart/2008/layout/HalfCircleOrganizationChart"/>
    <dgm:cxn modelId="{544FCD95-162C-4E26-B004-BB11EAEA19C9}" type="presParOf" srcId="{AFEDC54D-4DCE-4DF2-BCF3-DC6E1981F49D}" destId="{26AC4625-DB2C-46BD-8DBF-FC53CE102F4B}" srcOrd="1" destOrd="0" presId="urn:microsoft.com/office/officeart/2008/layout/HalfCircleOrganizationChart"/>
    <dgm:cxn modelId="{7D9C7DAE-F369-49DC-A068-31FD021DF9E2}" type="presParOf" srcId="{AFEDC54D-4DCE-4DF2-BCF3-DC6E1981F49D}" destId="{CCD3B238-AA49-4AAB-8F22-A7228A058756}" srcOrd="2" destOrd="0" presId="urn:microsoft.com/office/officeart/2008/layout/HalfCircleOrganizationChart"/>
    <dgm:cxn modelId="{61CCCD98-CEAF-4411-8EBB-99161634119C}" type="presParOf" srcId="{AFEDC54D-4DCE-4DF2-BCF3-DC6E1981F49D}" destId="{E0A32725-8706-4A0D-9D65-72FDEEA7270F}" srcOrd="3" destOrd="0" presId="urn:microsoft.com/office/officeart/2008/layout/HalfCircleOrganizationChart"/>
    <dgm:cxn modelId="{83692FD6-47CD-4446-99BE-2C94A0C4D9B0}" type="presParOf" srcId="{BFA5D45C-A26E-48A6-BA69-DDBAB521F3F6}" destId="{1BFF629A-2F43-4A6C-8E84-03AA3E2DEBBA}" srcOrd="1" destOrd="0" presId="urn:microsoft.com/office/officeart/2008/layout/HalfCircleOrganizationChart"/>
    <dgm:cxn modelId="{06B9AF5B-B091-4D58-9EEA-17353F226C3F}" type="presParOf" srcId="{BFA5D45C-A26E-48A6-BA69-DDBAB521F3F6}" destId="{23C40108-6EEB-439D-B8A8-BEE009E37925}" srcOrd="2" destOrd="0" presId="urn:microsoft.com/office/officeart/2008/layout/HalfCircleOrganizationChart"/>
    <dgm:cxn modelId="{D634A5D3-A279-4089-8CF0-9E0A2B82FB1B}" type="presParOf" srcId="{9D4A6979-AEFF-4DA9-A9B0-A56B413558DE}" destId="{446F3CA6-7A2A-4635-AE90-7D1B00AC72CB}" srcOrd="2" destOrd="0" presId="urn:microsoft.com/office/officeart/2008/layout/HalfCircleOrganizationChart"/>
    <dgm:cxn modelId="{9AEF49BE-0D19-4759-B152-6BF35475EC41}" type="presParOf" srcId="{A26C29ED-2F3E-4646-A648-20B33A508B08}" destId="{10B190FB-5D20-43B0-BFA7-D32EEF48E81B}" srcOrd="6" destOrd="0" presId="urn:microsoft.com/office/officeart/2008/layout/HalfCircleOrganizationChart"/>
    <dgm:cxn modelId="{8F1E2DD6-A279-4591-98A3-113ED8F0E304}" type="presParOf" srcId="{A26C29ED-2F3E-4646-A648-20B33A508B08}" destId="{A3478308-11D1-4AD8-8E21-753D402D896E}" srcOrd="7" destOrd="0" presId="urn:microsoft.com/office/officeart/2008/layout/HalfCircleOrganizationChart"/>
    <dgm:cxn modelId="{24591BA5-D2D5-4344-9460-A62BA9366E0A}" type="presParOf" srcId="{A3478308-11D1-4AD8-8E21-753D402D896E}" destId="{2F977439-681E-4BB6-BF1E-5A050BDD2335}" srcOrd="0" destOrd="0" presId="urn:microsoft.com/office/officeart/2008/layout/HalfCircleOrganizationChart"/>
    <dgm:cxn modelId="{E8DF952E-E2BC-4EC6-A473-29F9E39EC383}" type="presParOf" srcId="{2F977439-681E-4BB6-BF1E-5A050BDD2335}" destId="{EB1ACDF1-5C52-46E6-BCBD-9245B5E579D5}" srcOrd="0" destOrd="0" presId="urn:microsoft.com/office/officeart/2008/layout/HalfCircleOrganizationChart"/>
    <dgm:cxn modelId="{69B5A5D4-1349-4EC1-87F1-64F283AC3EC9}" type="presParOf" srcId="{2F977439-681E-4BB6-BF1E-5A050BDD2335}" destId="{BD6954F5-AA08-4F34-9DCA-6420C72AD8A4}" srcOrd="1" destOrd="0" presId="urn:microsoft.com/office/officeart/2008/layout/HalfCircleOrganizationChart"/>
    <dgm:cxn modelId="{1941F837-AF15-4444-9744-12920FA71304}" type="presParOf" srcId="{2F977439-681E-4BB6-BF1E-5A050BDD2335}" destId="{D6C26D44-4B54-4C30-8141-F0C5A1312A21}" srcOrd="2" destOrd="0" presId="urn:microsoft.com/office/officeart/2008/layout/HalfCircleOrganizationChart"/>
    <dgm:cxn modelId="{F2C3D720-C3A7-4FE1-B5D5-D763FDD52B36}" type="presParOf" srcId="{2F977439-681E-4BB6-BF1E-5A050BDD2335}" destId="{0249B4D9-B32F-4A06-AB79-87237698FCE3}" srcOrd="3" destOrd="0" presId="urn:microsoft.com/office/officeart/2008/layout/HalfCircleOrganizationChart"/>
    <dgm:cxn modelId="{C965AF2B-DE55-445F-AF62-9DF8C0AC16E3}" type="presParOf" srcId="{A3478308-11D1-4AD8-8E21-753D402D896E}" destId="{D07F164B-D5E5-4FE6-860E-6B0CAF9F0B69}" srcOrd="1" destOrd="0" presId="urn:microsoft.com/office/officeart/2008/layout/HalfCircleOrganizationChart"/>
    <dgm:cxn modelId="{B11DE66F-D8E4-4D67-8B58-4D611C6E6CAF}" type="presParOf" srcId="{D07F164B-D5E5-4FE6-860E-6B0CAF9F0B69}" destId="{BA29425B-78B8-44F6-94D5-D0DB2DD60448}" srcOrd="0" destOrd="0" presId="urn:microsoft.com/office/officeart/2008/layout/HalfCircleOrganizationChart"/>
    <dgm:cxn modelId="{84A4DC7E-949A-444A-AF2C-E358C7008B7C}" type="presParOf" srcId="{D07F164B-D5E5-4FE6-860E-6B0CAF9F0B69}" destId="{3FBE8CFA-44BC-4FA5-835E-E352FFBE2E53}" srcOrd="1" destOrd="0" presId="urn:microsoft.com/office/officeart/2008/layout/HalfCircleOrganizationChart"/>
    <dgm:cxn modelId="{9CE185AD-895E-4922-AA2C-28FBC4422521}" type="presParOf" srcId="{3FBE8CFA-44BC-4FA5-835E-E352FFBE2E53}" destId="{8AF8DB0D-DA33-47A8-B05F-EE77394CA899}" srcOrd="0" destOrd="0" presId="urn:microsoft.com/office/officeart/2008/layout/HalfCircleOrganizationChart"/>
    <dgm:cxn modelId="{51C0658C-B335-4ACD-AAAC-4F16BA021881}" type="presParOf" srcId="{8AF8DB0D-DA33-47A8-B05F-EE77394CA899}" destId="{C353869E-2842-4750-AE93-D7ACA6A89631}" srcOrd="0" destOrd="0" presId="urn:microsoft.com/office/officeart/2008/layout/HalfCircleOrganizationChart"/>
    <dgm:cxn modelId="{BC23E414-70D9-4BB0-BDCF-3420749DE450}" type="presParOf" srcId="{8AF8DB0D-DA33-47A8-B05F-EE77394CA899}" destId="{C51448F2-7D8D-4E80-BA6E-ADD0B311A919}" srcOrd="1" destOrd="0" presId="urn:microsoft.com/office/officeart/2008/layout/HalfCircleOrganizationChart"/>
    <dgm:cxn modelId="{AE47C33F-6DAD-4BE3-87C4-167A6EFA291E}" type="presParOf" srcId="{8AF8DB0D-DA33-47A8-B05F-EE77394CA899}" destId="{D278546A-D70E-45DC-B945-C8DF35D3482F}" srcOrd="2" destOrd="0" presId="urn:microsoft.com/office/officeart/2008/layout/HalfCircleOrganizationChart"/>
    <dgm:cxn modelId="{C902A181-4C03-44C2-9CF0-0B099BB03D99}" type="presParOf" srcId="{8AF8DB0D-DA33-47A8-B05F-EE77394CA899}" destId="{37D9DE20-61E7-4467-A636-22D544886EFB}" srcOrd="3" destOrd="0" presId="urn:microsoft.com/office/officeart/2008/layout/HalfCircleOrganizationChart"/>
    <dgm:cxn modelId="{43F3D411-2CFC-4E01-93BF-E0A073704913}" type="presParOf" srcId="{3FBE8CFA-44BC-4FA5-835E-E352FFBE2E53}" destId="{CE45D969-3D77-41A8-BDD1-1BD3C788C7EE}" srcOrd="1" destOrd="0" presId="urn:microsoft.com/office/officeart/2008/layout/HalfCircleOrganizationChart"/>
    <dgm:cxn modelId="{3D2A13ED-011C-4A4E-83F8-4DD8EB8A0295}" type="presParOf" srcId="{3FBE8CFA-44BC-4FA5-835E-E352FFBE2E53}" destId="{C6D8ED08-69B8-47C5-B110-CDCCDA71F9AB}" srcOrd="2" destOrd="0" presId="urn:microsoft.com/office/officeart/2008/layout/HalfCircleOrganizationChart"/>
    <dgm:cxn modelId="{AA800257-6BE7-4C5E-A4A1-E1A8AD92CDC4}" type="presParOf" srcId="{D07F164B-D5E5-4FE6-860E-6B0CAF9F0B69}" destId="{9B8D6E03-A9D8-410B-9EB8-DC4C33E654C3}" srcOrd="2" destOrd="0" presId="urn:microsoft.com/office/officeart/2008/layout/HalfCircleOrganizationChart"/>
    <dgm:cxn modelId="{788E634C-6CF3-40FD-953F-9DCB8DD43E3F}" type="presParOf" srcId="{D07F164B-D5E5-4FE6-860E-6B0CAF9F0B69}" destId="{F0585970-50BF-4DCE-89B1-28AC073130C2}" srcOrd="3" destOrd="0" presId="urn:microsoft.com/office/officeart/2008/layout/HalfCircleOrganizationChart"/>
    <dgm:cxn modelId="{287E495E-05D5-4F76-B255-6568585EF3D9}" type="presParOf" srcId="{F0585970-50BF-4DCE-89B1-28AC073130C2}" destId="{0A3EAFD3-6FAD-4931-B1D4-3CF9CF901221}" srcOrd="0" destOrd="0" presId="urn:microsoft.com/office/officeart/2008/layout/HalfCircleOrganizationChart"/>
    <dgm:cxn modelId="{41A07C6A-F4C6-47DB-B5F8-50992FABB502}" type="presParOf" srcId="{0A3EAFD3-6FAD-4931-B1D4-3CF9CF901221}" destId="{BA01443A-E41C-4548-81F1-86F7D6346535}" srcOrd="0" destOrd="0" presId="urn:microsoft.com/office/officeart/2008/layout/HalfCircleOrganizationChart"/>
    <dgm:cxn modelId="{1C3907B0-A341-4407-B3EA-8D99DEB14CCF}" type="presParOf" srcId="{0A3EAFD3-6FAD-4931-B1D4-3CF9CF901221}" destId="{21D03DDA-46DC-4A35-A8D0-0F80EDD47F66}" srcOrd="1" destOrd="0" presId="urn:microsoft.com/office/officeart/2008/layout/HalfCircleOrganizationChart"/>
    <dgm:cxn modelId="{304E6718-E67E-4841-8C6C-8CEE8C88B49A}" type="presParOf" srcId="{0A3EAFD3-6FAD-4931-B1D4-3CF9CF901221}" destId="{F57E1EF7-5C70-4769-B2F2-6338B5FC783A}" srcOrd="2" destOrd="0" presId="urn:microsoft.com/office/officeart/2008/layout/HalfCircleOrganizationChart"/>
    <dgm:cxn modelId="{77AE9505-1EBB-4251-86DC-C34C44B5F1C1}" type="presParOf" srcId="{0A3EAFD3-6FAD-4931-B1D4-3CF9CF901221}" destId="{3175A1BD-2F49-43C4-9CB9-B89AFE3C1FD9}" srcOrd="3" destOrd="0" presId="urn:microsoft.com/office/officeart/2008/layout/HalfCircleOrganizationChart"/>
    <dgm:cxn modelId="{D9F6611D-BB7B-4370-8389-6686ECF9FF48}" type="presParOf" srcId="{F0585970-50BF-4DCE-89B1-28AC073130C2}" destId="{505E5E3B-FBD7-4B15-8E92-C1A62A756F1D}" srcOrd="1" destOrd="0" presId="urn:microsoft.com/office/officeart/2008/layout/HalfCircleOrganizationChart"/>
    <dgm:cxn modelId="{7DFF5382-AE4F-41C2-BA59-3E246DD921D0}" type="presParOf" srcId="{F0585970-50BF-4DCE-89B1-28AC073130C2}" destId="{5DE06BEC-C0D1-48FE-A7D4-971A3C1425B8}" srcOrd="2" destOrd="0" presId="urn:microsoft.com/office/officeart/2008/layout/HalfCircleOrganizationChart"/>
    <dgm:cxn modelId="{AF5FF87B-19EF-4C8C-8C6F-AFDC81224FEB}" type="presParOf" srcId="{D07F164B-D5E5-4FE6-860E-6B0CAF9F0B69}" destId="{76C237AA-6E51-4B42-AEA8-9D315264D832}" srcOrd="4" destOrd="0" presId="urn:microsoft.com/office/officeart/2008/layout/HalfCircleOrganizationChart"/>
    <dgm:cxn modelId="{676A0531-FF61-4DE5-B372-D01154246181}" type="presParOf" srcId="{D07F164B-D5E5-4FE6-860E-6B0CAF9F0B69}" destId="{C06985F1-5E47-4387-ABB1-3D4A08BF73A5}" srcOrd="5" destOrd="0" presId="urn:microsoft.com/office/officeart/2008/layout/HalfCircleOrganizationChart"/>
    <dgm:cxn modelId="{A6B99C18-1028-437F-B317-16F6C83896DF}" type="presParOf" srcId="{C06985F1-5E47-4387-ABB1-3D4A08BF73A5}" destId="{958F9DB2-B50D-4F47-AEBC-0D92FD676F47}" srcOrd="0" destOrd="0" presId="urn:microsoft.com/office/officeart/2008/layout/HalfCircleOrganizationChart"/>
    <dgm:cxn modelId="{91AA6148-A32D-424E-B845-7BBA7B9059F7}" type="presParOf" srcId="{958F9DB2-B50D-4F47-AEBC-0D92FD676F47}" destId="{16301F9B-2CFD-4877-9E04-6136A4ABD6EA}" srcOrd="0" destOrd="0" presId="urn:microsoft.com/office/officeart/2008/layout/HalfCircleOrganizationChart"/>
    <dgm:cxn modelId="{8A876488-FFA4-4CDE-9007-7731421A1C73}" type="presParOf" srcId="{958F9DB2-B50D-4F47-AEBC-0D92FD676F47}" destId="{25F4ECFA-D769-4410-96FC-9784D18949A5}" srcOrd="1" destOrd="0" presId="urn:microsoft.com/office/officeart/2008/layout/HalfCircleOrganizationChart"/>
    <dgm:cxn modelId="{641CB090-BF7C-41FC-AC57-EDD6AF8090E7}" type="presParOf" srcId="{958F9DB2-B50D-4F47-AEBC-0D92FD676F47}" destId="{32CD3834-15A3-44A3-BC3E-15C7C816B021}" srcOrd="2" destOrd="0" presId="urn:microsoft.com/office/officeart/2008/layout/HalfCircleOrganizationChart"/>
    <dgm:cxn modelId="{8AE3F90E-594C-4A89-8783-882CC79E3097}" type="presParOf" srcId="{958F9DB2-B50D-4F47-AEBC-0D92FD676F47}" destId="{47B00510-A50C-4CFD-807C-8359012F78F1}" srcOrd="3" destOrd="0" presId="urn:microsoft.com/office/officeart/2008/layout/HalfCircleOrganizationChart"/>
    <dgm:cxn modelId="{26416DBD-942A-4D42-94BC-466DBFC7BE9E}" type="presParOf" srcId="{C06985F1-5E47-4387-ABB1-3D4A08BF73A5}" destId="{1D32EE02-6C61-457F-A507-A7DCECD1C5A5}" srcOrd="1" destOrd="0" presId="urn:microsoft.com/office/officeart/2008/layout/HalfCircleOrganizationChart"/>
    <dgm:cxn modelId="{7D1B8A57-CB89-4E32-B9A8-A917153AFE98}" type="presParOf" srcId="{C06985F1-5E47-4387-ABB1-3D4A08BF73A5}" destId="{1DA8859B-BDFF-4C42-8376-24BCEFDDA6DA}" srcOrd="2" destOrd="0" presId="urn:microsoft.com/office/officeart/2008/layout/HalfCircleOrganizationChart"/>
    <dgm:cxn modelId="{0489782F-811A-451C-B95E-BDCDD31221B5}" type="presParOf" srcId="{A3478308-11D1-4AD8-8E21-753D402D896E}" destId="{9674884F-AD13-4253-94B5-A7E2D92C2E9F}" srcOrd="2" destOrd="0" presId="urn:microsoft.com/office/officeart/2008/layout/HalfCircleOrganizationChart"/>
    <dgm:cxn modelId="{F52C351A-4584-4269-9C1C-F8ABA5D5DE42}" type="presParOf" srcId="{DD9AF6B0-398B-407F-8C78-60A09716CE08}" destId="{87FD8588-0E5E-4D2E-AF98-362BC939255D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C61AFD-7A83-4D4B-AB08-E9B79C61DAC7}" type="doc">
      <dgm:prSet loTypeId="urn:microsoft.com/office/officeart/2005/8/layout/matrix1" loCatId="matrix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16CDADC6-355B-4C77-92CA-4A7DA91FE646}">
      <dgm:prSet phldrT="[Текст]"/>
      <dgm:spPr/>
      <dgm:t>
        <a:bodyPr/>
        <a:lstStyle/>
        <a:p>
          <a:r>
            <a:rPr lang="uk-UA" b="1" dirty="0" smtClean="0"/>
            <a:t>Спеціалісти </a:t>
          </a:r>
          <a:r>
            <a:rPr lang="uk-UA" b="1" dirty="0" err="1" smtClean="0"/>
            <a:t>веб-дизайну</a:t>
          </a:r>
          <a:endParaRPr lang="ru-RU" dirty="0"/>
        </a:p>
      </dgm:t>
    </dgm:pt>
    <dgm:pt modelId="{8351DB9F-C156-4671-8ADF-7A3A1EC9A90E}" type="parTrans" cxnId="{C136AB80-B531-44A9-955C-D2D6C53C307B}">
      <dgm:prSet/>
      <dgm:spPr/>
      <dgm:t>
        <a:bodyPr/>
        <a:lstStyle/>
        <a:p>
          <a:endParaRPr lang="ru-RU"/>
        </a:p>
      </dgm:t>
    </dgm:pt>
    <dgm:pt modelId="{3DD99228-9744-46FA-AFBE-2873994618A6}" type="sibTrans" cxnId="{C136AB80-B531-44A9-955C-D2D6C53C307B}">
      <dgm:prSet/>
      <dgm:spPr/>
      <dgm:t>
        <a:bodyPr/>
        <a:lstStyle/>
        <a:p>
          <a:endParaRPr lang="ru-RU"/>
        </a:p>
      </dgm:t>
    </dgm:pt>
    <dgm:pt modelId="{EAABA929-4824-42BC-A1A8-AA5BD792E127}">
      <dgm:prSet/>
      <dgm:spPr/>
      <dgm:t>
        <a:bodyPr/>
        <a:lstStyle/>
        <a:p>
          <a:r>
            <a:rPr lang="uk-UA" b="1" spc="300" smtClean="0"/>
            <a:t>менеджер проекту</a:t>
          </a:r>
          <a:endParaRPr lang="ru-RU" dirty="0"/>
        </a:p>
      </dgm:t>
    </dgm:pt>
    <dgm:pt modelId="{6D6B902C-6351-4204-B4D4-48B9409DF2A1}" type="parTrans" cxnId="{AA461EC3-9006-4A6D-8EC7-323DF26C8AF4}">
      <dgm:prSet/>
      <dgm:spPr/>
      <dgm:t>
        <a:bodyPr/>
        <a:lstStyle/>
        <a:p>
          <a:endParaRPr lang="ru-RU"/>
        </a:p>
      </dgm:t>
    </dgm:pt>
    <dgm:pt modelId="{70CB5A5C-923E-41D9-B22F-6DE3A3CB8E94}" type="sibTrans" cxnId="{AA461EC3-9006-4A6D-8EC7-323DF26C8AF4}">
      <dgm:prSet/>
      <dgm:spPr/>
      <dgm:t>
        <a:bodyPr/>
        <a:lstStyle/>
        <a:p>
          <a:endParaRPr lang="ru-RU"/>
        </a:p>
      </dgm:t>
    </dgm:pt>
    <dgm:pt modelId="{56FFD51E-3027-4CBC-9085-FB8838205C39}">
      <dgm:prSet phldrT="[Текст]"/>
      <dgm:spPr/>
      <dgm:t>
        <a:bodyPr/>
        <a:lstStyle/>
        <a:p>
          <a:r>
            <a:rPr lang="uk-UA" b="1" spc="300" smtClean="0"/>
            <a:t>дизайнер</a:t>
          </a:r>
          <a:endParaRPr lang="ru-RU" dirty="0"/>
        </a:p>
      </dgm:t>
    </dgm:pt>
    <dgm:pt modelId="{C9707102-4855-4F0E-91B2-605F28E8CEB3}" type="parTrans" cxnId="{2A514FBA-5DA0-4C7A-ABD1-FD829CFEAB3C}">
      <dgm:prSet/>
      <dgm:spPr/>
      <dgm:t>
        <a:bodyPr/>
        <a:lstStyle/>
        <a:p>
          <a:endParaRPr lang="ru-RU"/>
        </a:p>
      </dgm:t>
    </dgm:pt>
    <dgm:pt modelId="{84E8B919-2C78-429E-B7D7-F4D6F408405C}" type="sibTrans" cxnId="{2A514FBA-5DA0-4C7A-ABD1-FD829CFEAB3C}">
      <dgm:prSet/>
      <dgm:spPr/>
      <dgm:t>
        <a:bodyPr/>
        <a:lstStyle/>
        <a:p>
          <a:endParaRPr lang="ru-RU"/>
        </a:p>
      </dgm:t>
    </dgm:pt>
    <dgm:pt modelId="{78EB3958-42F5-4502-A560-36B243AB8754}">
      <dgm:prSet phldrT="[Текст]"/>
      <dgm:spPr/>
      <dgm:t>
        <a:bodyPr/>
        <a:lstStyle/>
        <a:p>
          <a:r>
            <a:rPr lang="uk-UA" b="1" spc="300" smtClean="0"/>
            <a:t>веб-програміст</a:t>
          </a:r>
          <a:endParaRPr lang="ru-RU" dirty="0"/>
        </a:p>
      </dgm:t>
    </dgm:pt>
    <dgm:pt modelId="{BF65411D-2963-4544-B20A-3E7CF86A61E2}" type="parTrans" cxnId="{2C361BF8-2951-42FB-BC50-2B2F90AAA8E0}">
      <dgm:prSet/>
      <dgm:spPr/>
      <dgm:t>
        <a:bodyPr/>
        <a:lstStyle/>
        <a:p>
          <a:endParaRPr lang="ru-RU"/>
        </a:p>
      </dgm:t>
    </dgm:pt>
    <dgm:pt modelId="{75DD7F3C-2678-4519-B7E0-D0EDA8048F5E}" type="sibTrans" cxnId="{2C361BF8-2951-42FB-BC50-2B2F90AAA8E0}">
      <dgm:prSet/>
      <dgm:spPr/>
      <dgm:t>
        <a:bodyPr/>
        <a:lstStyle/>
        <a:p>
          <a:endParaRPr lang="ru-RU"/>
        </a:p>
      </dgm:t>
    </dgm:pt>
    <dgm:pt modelId="{C47FDE66-A55A-4832-845A-97B2CBCE16CE}">
      <dgm:prSet phldrT="[Текст]"/>
      <dgm:spPr/>
      <dgm:t>
        <a:bodyPr/>
        <a:lstStyle/>
        <a:p>
          <a:r>
            <a:rPr lang="uk-UA" b="1" spc="300" smtClean="0"/>
            <a:t>веб-майстер</a:t>
          </a:r>
          <a:endParaRPr lang="ru-RU" dirty="0"/>
        </a:p>
      </dgm:t>
    </dgm:pt>
    <dgm:pt modelId="{B665447E-9C54-4022-AD6F-458B8DCA1577}" type="parTrans" cxnId="{D7B82B64-61A9-4FBD-BCA3-77185F0649AF}">
      <dgm:prSet/>
      <dgm:spPr/>
      <dgm:t>
        <a:bodyPr/>
        <a:lstStyle/>
        <a:p>
          <a:endParaRPr lang="ru-RU"/>
        </a:p>
      </dgm:t>
    </dgm:pt>
    <dgm:pt modelId="{65AA0AE1-4C82-4441-B82D-C1891A694C15}" type="sibTrans" cxnId="{D7B82B64-61A9-4FBD-BCA3-77185F0649AF}">
      <dgm:prSet/>
      <dgm:spPr/>
      <dgm:t>
        <a:bodyPr/>
        <a:lstStyle/>
        <a:p>
          <a:endParaRPr lang="ru-RU"/>
        </a:p>
      </dgm:t>
    </dgm:pt>
    <dgm:pt modelId="{F4D422C6-AB44-47CF-9486-1C8EB0943FAA}">
      <dgm:prSet/>
      <dgm:spPr/>
      <dgm:t>
        <a:bodyPr/>
        <a:lstStyle/>
        <a:p>
          <a:endParaRPr lang="ru-RU"/>
        </a:p>
      </dgm:t>
    </dgm:pt>
    <dgm:pt modelId="{5D137B89-E0D4-4787-B0B0-8B73C5A235D2}" type="parTrans" cxnId="{7A5BB7B2-DFBF-4B61-ACF6-9D1B6D95FC20}">
      <dgm:prSet/>
      <dgm:spPr/>
      <dgm:t>
        <a:bodyPr/>
        <a:lstStyle/>
        <a:p>
          <a:endParaRPr lang="ru-RU"/>
        </a:p>
      </dgm:t>
    </dgm:pt>
    <dgm:pt modelId="{4BA91A71-7D1D-4A56-A381-6C7C2E1A38A1}" type="sibTrans" cxnId="{7A5BB7B2-DFBF-4B61-ACF6-9D1B6D95FC20}">
      <dgm:prSet/>
      <dgm:spPr/>
      <dgm:t>
        <a:bodyPr/>
        <a:lstStyle/>
        <a:p>
          <a:endParaRPr lang="ru-RU"/>
        </a:p>
      </dgm:t>
    </dgm:pt>
    <dgm:pt modelId="{5E2CCDA9-233B-480B-8244-A4D9C3ABC622}" type="pres">
      <dgm:prSet presAssocID="{4EC61AFD-7A83-4D4B-AB08-E9B79C61DAC7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F805C4-0C99-48A5-9F5A-ADB581B93E73}" type="pres">
      <dgm:prSet presAssocID="{4EC61AFD-7A83-4D4B-AB08-E9B79C61DAC7}" presName="matrix" presStyleCnt="0"/>
      <dgm:spPr/>
    </dgm:pt>
    <dgm:pt modelId="{A8960731-64B4-43BD-B54B-76427CA3652A}" type="pres">
      <dgm:prSet presAssocID="{4EC61AFD-7A83-4D4B-AB08-E9B79C61DAC7}" presName="tile1" presStyleLbl="node1" presStyleIdx="0" presStyleCnt="4"/>
      <dgm:spPr/>
      <dgm:t>
        <a:bodyPr/>
        <a:lstStyle/>
        <a:p>
          <a:endParaRPr lang="ru-RU"/>
        </a:p>
      </dgm:t>
    </dgm:pt>
    <dgm:pt modelId="{195595A5-14E4-42F6-AF71-638859528FA8}" type="pres">
      <dgm:prSet presAssocID="{4EC61AFD-7A83-4D4B-AB08-E9B79C61DAC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643CFA-323E-4B0A-BB5F-458CF5389E86}" type="pres">
      <dgm:prSet presAssocID="{4EC61AFD-7A83-4D4B-AB08-E9B79C61DAC7}" presName="tile2" presStyleLbl="node1" presStyleIdx="1" presStyleCnt="4"/>
      <dgm:spPr/>
      <dgm:t>
        <a:bodyPr/>
        <a:lstStyle/>
        <a:p>
          <a:endParaRPr lang="ru-RU"/>
        </a:p>
      </dgm:t>
    </dgm:pt>
    <dgm:pt modelId="{3802E050-0DC4-4DBB-80B8-2E6DD31D4D5B}" type="pres">
      <dgm:prSet presAssocID="{4EC61AFD-7A83-4D4B-AB08-E9B79C61DAC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2A1A8-9D14-488E-BBBC-9A7D8492FA4F}" type="pres">
      <dgm:prSet presAssocID="{4EC61AFD-7A83-4D4B-AB08-E9B79C61DAC7}" presName="tile3" presStyleLbl="node1" presStyleIdx="2" presStyleCnt="4"/>
      <dgm:spPr/>
      <dgm:t>
        <a:bodyPr/>
        <a:lstStyle/>
        <a:p>
          <a:endParaRPr lang="ru-RU"/>
        </a:p>
      </dgm:t>
    </dgm:pt>
    <dgm:pt modelId="{5EF5EE1F-19AE-4B23-AC1B-0166EACCC62F}" type="pres">
      <dgm:prSet presAssocID="{4EC61AFD-7A83-4D4B-AB08-E9B79C61DAC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7A0F0F-DD69-462E-A7EF-D82C54725180}" type="pres">
      <dgm:prSet presAssocID="{4EC61AFD-7A83-4D4B-AB08-E9B79C61DAC7}" presName="tile4" presStyleLbl="node1" presStyleIdx="3" presStyleCnt="4"/>
      <dgm:spPr/>
      <dgm:t>
        <a:bodyPr/>
        <a:lstStyle/>
        <a:p>
          <a:endParaRPr lang="ru-RU"/>
        </a:p>
      </dgm:t>
    </dgm:pt>
    <dgm:pt modelId="{8322D30C-AC52-4CB9-B24E-853C41478342}" type="pres">
      <dgm:prSet presAssocID="{4EC61AFD-7A83-4D4B-AB08-E9B79C61DAC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18C8CF-CF40-48EC-8BF9-84E5538A8172}" type="pres">
      <dgm:prSet presAssocID="{4EC61AFD-7A83-4D4B-AB08-E9B79C61DAC7}" presName="centerTile" presStyleLbl="fgShp" presStyleIdx="0" presStyleCnt="1" custScaleX="23344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AA461EC3-9006-4A6D-8EC7-323DF26C8AF4}" srcId="{16CDADC6-355B-4C77-92CA-4A7DA91FE646}" destId="{EAABA929-4824-42BC-A1A8-AA5BD792E127}" srcOrd="0" destOrd="0" parTransId="{6D6B902C-6351-4204-B4D4-48B9409DF2A1}" sibTransId="{70CB5A5C-923E-41D9-B22F-6DE3A3CB8E94}"/>
    <dgm:cxn modelId="{BC452DC9-72F5-465B-B168-FFDF53BAD9B6}" type="presOf" srcId="{C47FDE66-A55A-4832-845A-97B2CBCE16CE}" destId="{237A0F0F-DD69-462E-A7EF-D82C54725180}" srcOrd="0" destOrd="0" presId="urn:microsoft.com/office/officeart/2005/8/layout/matrix1"/>
    <dgm:cxn modelId="{927BE640-8C04-4A0E-B9BF-112113D63F2E}" type="presOf" srcId="{EAABA929-4824-42BC-A1A8-AA5BD792E127}" destId="{A8960731-64B4-43BD-B54B-76427CA3652A}" srcOrd="0" destOrd="0" presId="urn:microsoft.com/office/officeart/2005/8/layout/matrix1"/>
    <dgm:cxn modelId="{C136AB80-B531-44A9-955C-D2D6C53C307B}" srcId="{4EC61AFD-7A83-4D4B-AB08-E9B79C61DAC7}" destId="{16CDADC6-355B-4C77-92CA-4A7DA91FE646}" srcOrd="0" destOrd="0" parTransId="{8351DB9F-C156-4671-8ADF-7A3A1EC9A90E}" sibTransId="{3DD99228-9744-46FA-AFBE-2873994618A6}"/>
    <dgm:cxn modelId="{4EF7047C-4203-4838-B0E5-D8EB74458A82}" type="presOf" srcId="{56FFD51E-3027-4CBC-9085-FB8838205C39}" destId="{34643CFA-323E-4B0A-BB5F-458CF5389E86}" srcOrd="0" destOrd="0" presId="urn:microsoft.com/office/officeart/2005/8/layout/matrix1"/>
    <dgm:cxn modelId="{2C361BF8-2951-42FB-BC50-2B2F90AAA8E0}" srcId="{16CDADC6-355B-4C77-92CA-4A7DA91FE646}" destId="{78EB3958-42F5-4502-A560-36B243AB8754}" srcOrd="2" destOrd="0" parTransId="{BF65411D-2963-4544-B20A-3E7CF86A61E2}" sibTransId="{75DD7F3C-2678-4519-B7E0-D0EDA8048F5E}"/>
    <dgm:cxn modelId="{2A514FBA-5DA0-4C7A-ABD1-FD829CFEAB3C}" srcId="{16CDADC6-355B-4C77-92CA-4A7DA91FE646}" destId="{56FFD51E-3027-4CBC-9085-FB8838205C39}" srcOrd="1" destOrd="0" parTransId="{C9707102-4855-4F0E-91B2-605F28E8CEB3}" sibTransId="{84E8B919-2C78-429E-B7D7-F4D6F408405C}"/>
    <dgm:cxn modelId="{7A5BB7B2-DFBF-4B61-ACF6-9D1B6D95FC20}" srcId="{4EC61AFD-7A83-4D4B-AB08-E9B79C61DAC7}" destId="{F4D422C6-AB44-47CF-9486-1C8EB0943FAA}" srcOrd="1" destOrd="0" parTransId="{5D137B89-E0D4-4787-B0B0-8B73C5A235D2}" sibTransId="{4BA91A71-7D1D-4A56-A381-6C7C2E1A38A1}"/>
    <dgm:cxn modelId="{9424161B-76C2-4D0B-980D-5CE59CC45327}" type="presOf" srcId="{78EB3958-42F5-4502-A560-36B243AB8754}" destId="{60B2A1A8-9D14-488E-BBBC-9A7D8492FA4F}" srcOrd="0" destOrd="0" presId="urn:microsoft.com/office/officeart/2005/8/layout/matrix1"/>
    <dgm:cxn modelId="{D7B82B64-61A9-4FBD-BCA3-77185F0649AF}" srcId="{16CDADC6-355B-4C77-92CA-4A7DA91FE646}" destId="{C47FDE66-A55A-4832-845A-97B2CBCE16CE}" srcOrd="3" destOrd="0" parTransId="{B665447E-9C54-4022-AD6F-458B8DCA1577}" sibTransId="{65AA0AE1-4C82-4441-B82D-C1891A694C15}"/>
    <dgm:cxn modelId="{9D162BF7-38E6-4177-A0D9-93C0510767A5}" type="presOf" srcId="{56FFD51E-3027-4CBC-9085-FB8838205C39}" destId="{3802E050-0DC4-4DBB-80B8-2E6DD31D4D5B}" srcOrd="1" destOrd="0" presId="urn:microsoft.com/office/officeart/2005/8/layout/matrix1"/>
    <dgm:cxn modelId="{982D8A0B-9CBD-4757-887E-F2703CF70871}" type="presOf" srcId="{78EB3958-42F5-4502-A560-36B243AB8754}" destId="{5EF5EE1F-19AE-4B23-AC1B-0166EACCC62F}" srcOrd="1" destOrd="0" presId="urn:microsoft.com/office/officeart/2005/8/layout/matrix1"/>
    <dgm:cxn modelId="{F81D1BEE-3E17-47DB-A561-B529BCC6A84B}" type="presOf" srcId="{4EC61AFD-7A83-4D4B-AB08-E9B79C61DAC7}" destId="{5E2CCDA9-233B-480B-8244-A4D9C3ABC622}" srcOrd="0" destOrd="0" presId="urn:microsoft.com/office/officeart/2005/8/layout/matrix1"/>
    <dgm:cxn modelId="{1D0DD350-E8DD-4522-A5A3-F22E77E3FC1C}" type="presOf" srcId="{EAABA929-4824-42BC-A1A8-AA5BD792E127}" destId="{195595A5-14E4-42F6-AF71-638859528FA8}" srcOrd="1" destOrd="0" presId="urn:microsoft.com/office/officeart/2005/8/layout/matrix1"/>
    <dgm:cxn modelId="{6C3B5716-B7FA-48B1-AD2A-A278BDE41035}" type="presOf" srcId="{C47FDE66-A55A-4832-845A-97B2CBCE16CE}" destId="{8322D30C-AC52-4CB9-B24E-853C41478342}" srcOrd="1" destOrd="0" presId="urn:microsoft.com/office/officeart/2005/8/layout/matrix1"/>
    <dgm:cxn modelId="{59DCC257-9F60-4D83-BDDA-3EA6E3AB002F}" type="presOf" srcId="{16CDADC6-355B-4C77-92CA-4A7DA91FE646}" destId="{C618C8CF-CF40-48EC-8BF9-84E5538A8172}" srcOrd="0" destOrd="0" presId="urn:microsoft.com/office/officeart/2005/8/layout/matrix1"/>
    <dgm:cxn modelId="{CAD6F53A-1BEE-46CD-A785-82CEF1FA25F5}" type="presParOf" srcId="{5E2CCDA9-233B-480B-8244-A4D9C3ABC622}" destId="{06F805C4-0C99-48A5-9F5A-ADB581B93E73}" srcOrd="0" destOrd="0" presId="urn:microsoft.com/office/officeart/2005/8/layout/matrix1"/>
    <dgm:cxn modelId="{A4FA419F-8658-43D3-B30C-2FAC38953CBE}" type="presParOf" srcId="{06F805C4-0C99-48A5-9F5A-ADB581B93E73}" destId="{A8960731-64B4-43BD-B54B-76427CA3652A}" srcOrd="0" destOrd="0" presId="urn:microsoft.com/office/officeart/2005/8/layout/matrix1"/>
    <dgm:cxn modelId="{C8148443-52D9-46F7-B73F-654906742B2C}" type="presParOf" srcId="{06F805C4-0C99-48A5-9F5A-ADB581B93E73}" destId="{195595A5-14E4-42F6-AF71-638859528FA8}" srcOrd="1" destOrd="0" presId="urn:microsoft.com/office/officeart/2005/8/layout/matrix1"/>
    <dgm:cxn modelId="{36663CF6-53D0-41A7-8257-66656A23EB24}" type="presParOf" srcId="{06F805C4-0C99-48A5-9F5A-ADB581B93E73}" destId="{34643CFA-323E-4B0A-BB5F-458CF5389E86}" srcOrd="2" destOrd="0" presId="urn:microsoft.com/office/officeart/2005/8/layout/matrix1"/>
    <dgm:cxn modelId="{500EBBCD-F224-455F-BF30-E9659A315FCE}" type="presParOf" srcId="{06F805C4-0C99-48A5-9F5A-ADB581B93E73}" destId="{3802E050-0DC4-4DBB-80B8-2E6DD31D4D5B}" srcOrd="3" destOrd="0" presId="urn:microsoft.com/office/officeart/2005/8/layout/matrix1"/>
    <dgm:cxn modelId="{45BF99D3-4BDB-4492-A131-D9A61F19A29E}" type="presParOf" srcId="{06F805C4-0C99-48A5-9F5A-ADB581B93E73}" destId="{60B2A1A8-9D14-488E-BBBC-9A7D8492FA4F}" srcOrd="4" destOrd="0" presId="urn:microsoft.com/office/officeart/2005/8/layout/matrix1"/>
    <dgm:cxn modelId="{8EA9EE80-DA88-4B41-9595-CF4FFD37DEA2}" type="presParOf" srcId="{06F805C4-0C99-48A5-9F5A-ADB581B93E73}" destId="{5EF5EE1F-19AE-4B23-AC1B-0166EACCC62F}" srcOrd="5" destOrd="0" presId="urn:microsoft.com/office/officeart/2005/8/layout/matrix1"/>
    <dgm:cxn modelId="{C01A56E2-DDEE-4111-9C36-91D44AAD9330}" type="presParOf" srcId="{06F805C4-0C99-48A5-9F5A-ADB581B93E73}" destId="{237A0F0F-DD69-462E-A7EF-D82C54725180}" srcOrd="6" destOrd="0" presId="urn:microsoft.com/office/officeart/2005/8/layout/matrix1"/>
    <dgm:cxn modelId="{A0D1C614-2187-4D8B-8020-8CDACBB20BDE}" type="presParOf" srcId="{06F805C4-0C99-48A5-9F5A-ADB581B93E73}" destId="{8322D30C-AC52-4CB9-B24E-853C41478342}" srcOrd="7" destOrd="0" presId="urn:microsoft.com/office/officeart/2005/8/layout/matrix1"/>
    <dgm:cxn modelId="{06A4E619-4F15-4A96-9167-771C4B6ADD2C}" type="presParOf" srcId="{5E2CCDA9-233B-480B-8244-A4D9C3ABC622}" destId="{C618C8CF-CF40-48EC-8BF9-84E5538A817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77BD33-EC30-46AC-BD24-401E734F8176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uk-UA"/>
        </a:p>
      </dgm:t>
    </dgm:pt>
    <dgm:pt modelId="{D44B0D79-7F04-44B9-9C7C-CD28C17613D0}">
      <dgm:prSet phldrT="[Текст]" custT="1"/>
      <dgm:spPr/>
      <dgm:t>
        <a:bodyPr/>
        <a:lstStyle/>
        <a:p>
          <a:r>
            <a:rPr lang="uk-UA" sz="2800" i="1" dirty="0"/>
            <a:t>маркетингові дослідження</a:t>
          </a:r>
        </a:p>
      </dgm:t>
    </dgm:pt>
    <dgm:pt modelId="{CBC678DE-E0F6-4248-85B7-DD8409BBE0F4}" type="parTrans" cxnId="{F5ABE5B7-449B-46C8-BE46-F3A4F660E09A}">
      <dgm:prSet/>
      <dgm:spPr/>
      <dgm:t>
        <a:bodyPr/>
        <a:lstStyle/>
        <a:p>
          <a:endParaRPr lang="uk-UA" sz="2800" i="1"/>
        </a:p>
      </dgm:t>
    </dgm:pt>
    <dgm:pt modelId="{CB2F3BEF-FA31-40CA-87C5-7058F5D23E9E}" type="sibTrans" cxnId="{F5ABE5B7-449B-46C8-BE46-F3A4F660E09A}">
      <dgm:prSet/>
      <dgm:spPr/>
      <dgm:t>
        <a:bodyPr/>
        <a:lstStyle/>
        <a:p>
          <a:endParaRPr lang="uk-UA" sz="2800" i="1"/>
        </a:p>
      </dgm:t>
    </dgm:pt>
    <dgm:pt modelId="{1B81C372-925C-46FC-96B1-2F1AAF945560}">
      <dgm:prSet phldrT="[Текст]" custT="1"/>
      <dgm:spPr/>
      <dgm:t>
        <a:bodyPr/>
        <a:lstStyle/>
        <a:p>
          <a:r>
            <a:rPr lang="uk-UA" sz="2800" i="1" dirty="0"/>
            <a:t>планування структури</a:t>
          </a:r>
        </a:p>
      </dgm:t>
    </dgm:pt>
    <dgm:pt modelId="{EFDD7AA1-CE6D-4DAE-A006-A48F62651F7D}" type="parTrans" cxnId="{A6441D21-127F-4A5A-946F-CDEE8A3F4D19}">
      <dgm:prSet/>
      <dgm:spPr/>
      <dgm:t>
        <a:bodyPr/>
        <a:lstStyle/>
        <a:p>
          <a:endParaRPr lang="uk-UA" sz="2800" i="1"/>
        </a:p>
      </dgm:t>
    </dgm:pt>
    <dgm:pt modelId="{EAA467BD-7E67-4E63-841E-1141B6CA2872}" type="sibTrans" cxnId="{A6441D21-127F-4A5A-946F-CDEE8A3F4D19}">
      <dgm:prSet/>
      <dgm:spPr/>
      <dgm:t>
        <a:bodyPr/>
        <a:lstStyle/>
        <a:p>
          <a:endParaRPr lang="uk-UA" sz="2800" i="1"/>
        </a:p>
      </dgm:t>
    </dgm:pt>
    <dgm:pt modelId="{FFF60420-B008-4E57-9B7A-8B5C4B8F1F0F}">
      <dgm:prSet phldrT="[Текст]" custT="1"/>
      <dgm:spPr/>
      <dgm:t>
        <a:bodyPr/>
        <a:lstStyle/>
        <a:p>
          <a:r>
            <a:rPr lang="uk-UA" sz="2800" i="1" smtClean="0"/>
            <a:t>розробка дизайну</a:t>
          </a:r>
          <a:endParaRPr lang="uk-UA" sz="2800" i="1" dirty="0"/>
        </a:p>
      </dgm:t>
    </dgm:pt>
    <dgm:pt modelId="{F58F1996-42CF-41B9-87C6-9B7541547FDC}" type="parTrans" cxnId="{62C63869-0694-4175-851B-A15176CAA5F3}">
      <dgm:prSet/>
      <dgm:spPr/>
      <dgm:t>
        <a:bodyPr/>
        <a:lstStyle/>
        <a:p>
          <a:endParaRPr lang="uk-UA" sz="2800" i="1"/>
        </a:p>
      </dgm:t>
    </dgm:pt>
    <dgm:pt modelId="{893D8247-1D02-4E45-A80D-A06E4F50304F}" type="sibTrans" cxnId="{62C63869-0694-4175-851B-A15176CAA5F3}">
      <dgm:prSet/>
      <dgm:spPr/>
      <dgm:t>
        <a:bodyPr/>
        <a:lstStyle/>
        <a:p>
          <a:endParaRPr lang="uk-UA" sz="2800" i="1"/>
        </a:p>
      </dgm:t>
    </dgm:pt>
    <dgm:pt modelId="{574467BF-CB95-4D99-A5FA-460B08A3B1CD}">
      <dgm:prSet phldrT="[Текст]" custT="1"/>
      <dgm:spPr/>
      <dgm:t>
        <a:bodyPr/>
        <a:lstStyle/>
        <a:p>
          <a:r>
            <a:rPr lang="uk-UA" sz="2800" i="1" dirty="0"/>
            <a:t>конструювання</a:t>
          </a:r>
        </a:p>
      </dgm:t>
    </dgm:pt>
    <dgm:pt modelId="{0F061BA2-5564-42A8-83BD-2FAEFB9E7F8C}" type="parTrans" cxnId="{30A8916B-4F0E-4CFD-BBDB-2B015C36E62E}">
      <dgm:prSet/>
      <dgm:spPr/>
      <dgm:t>
        <a:bodyPr/>
        <a:lstStyle/>
        <a:p>
          <a:endParaRPr lang="uk-UA" sz="2800" i="1"/>
        </a:p>
      </dgm:t>
    </dgm:pt>
    <dgm:pt modelId="{583EE810-A9FA-4532-AC5C-F17662F9099C}" type="sibTrans" cxnId="{30A8916B-4F0E-4CFD-BBDB-2B015C36E62E}">
      <dgm:prSet/>
      <dgm:spPr/>
      <dgm:t>
        <a:bodyPr/>
        <a:lstStyle/>
        <a:p>
          <a:endParaRPr lang="uk-UA" sz="2800" i="1"/>
        </a:p>
      </dgm:t>
    </dgm:pt>
    <dgm:pt modelId="{9F5EE445-7A33-4127-8BC1-059962E1C614}">
      <dgm:prSet phldrT="[Текст]" custT="1"/>
      <dgm:spPr/>
      <dgm:t>
        <a:bodyPr/>
        <a:lstStyle/>
        <a:p>
          <a:r>
            <a:rPr lang="uk-UA" sz="2800" i="1" dirty="0"/>
            <a:t>вибір системи керування (</a:t>
          </a:r>
          <a:r>
            <a:rPr lang="en-US" sz="2800" i="1" dirty="0"/>
            <a:t>CMS)</a:t>
          </a:r>
          <a:endParaRPr lang="uk-UA" sz="2800" i="1" dirty="0"/>
        </a:p>
      </dgm:t>
    </dgm:pt>
    <dgm:pt modelId="{475F9FE2-DE50-4ED5-94D7-25AAC6560F43}" type="parTrans" cxnId="{4C67BFCF-DF16-4FDF-B4C8-8AE80FFCF06F}">
      <dgm:prSet/>
      <dgm:spPr/>
      <dgm:t>
        <a:bodyPr/>
        <a:lstStyle/>
        <a:p>
          <a:endParaRPr lang="uk-UA" sz="2800" i="1"/>
        </a:p>
      </dgm:t>
    </dgm:pt>
    <dgm:pt modelId="{F0BBC386-8CAE-4059-9B98-893DE28D7BE6}" type="sibTrans" cxnId="{4C67BFCF-DF16-4FDF-B4C8-8AE80FFCF06F}">
      <dgm:prSet/>
      <dgm:spPr/>
      <dgm:t>
        <a:bodyPr/>
        <a:lstStyle/>
        <a:p>
          <a:endParaRPr lang="uk-UA" sz="2800" i="1"/>
        </a:p>
      </dgm:t>
    </dgm:pt>
    <dgm:pt modelId="{C1C788E7-40FA-4439-878F-2CC8367B8F22}" type="pres">
      <dgm:prSet presAssocID="{BD77BD33-EC30-46AC-BD24-401E734F817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0B7B7FCB-7340-4C8C-9CEC-44D83247E09F}" type="pres">
      <dgm:prSet presAssocID="{BD77BD33-EC30-46AC-BD24-401E734F8176}" presName="Name1" presStyleCnt="0"/>
      <dgm:spPr/>
      <dgm:t>
        <a:bodyPr/>
        <a:lstStyle/>
        <a:p>
          <a:endParaRPr lang="ru-RU"/>
        </a:p>
      </dgm:t>
    </dgm:pt>
    <dgm:pt modelId="{8D39F2BC-8176-4C61-8E04-72E8B55182E0}" type="pres">
      <dgm:prSet presAssocID="{BD77BD33-EC30-46AC-BD24-401E734F8176}" presName="cycle" presStyleCnt="0"/>
      <dgm:spPr/>
      <dgm:t>
        <a:bodyPr/>
        <a:lstStyle/>
        <a:p>
          <a:endParaRPr lang="ru-RU"/>
        </a:p>
      </dgm:t>
    </dgm:pt>
    <dgm:pt modelId="{09BAB6D9-5BBE-46FE-9243-AD21CFADB3C1}" type="pres">
      <dgm:prSet presAssocID="{BD77BD33-EC30-46AC-BD24-401E734F8176}" presName="srcNode" presStyleLbl="node1" presStyleIdx="0" presStyleCnt="5"/>
      <dgm:spPr/>
      <dgm:t>
        <a:bodyPr/>
        <a:lstStyle/>
        <a:p>
          <a:endParaRPr lang="ru-RU"/>
        </a:p>
      </dgm:t>
    </dgm:pt>
    <dgm:pt modelId="{C7661E35-6C55-4B51-BE17-D9D67599F310}" type="pres">
      <dgm:prSet presAssocID="{BD77BD33-EC30-46AC-BD24-401E734F8176}" presName="conn" presStyleLbl="parChTrans1D2" presStyleIdx="0" presStyleCnt="1"/>
      <dgm:spPr/>
      <dgm:t>
        <a:bodyPr/>
        <a:lstStyle/>
        <a:p>
          <a:endParaRPr lang="uk-UA"/>
        </a:p>
      </dgm:t>
    </dgm:pt>
    <dgm:pt modelId="{7DF117A4-BB7B-4C63-B83D-1D769ED77955}" type="pres">
      <dgm:prSet presAssocID="{BD77BD33-EC30-46AC-BD24-401E734F8176}" presName="extraNode" presStyleLbl="node1" presStyleIdx="0" presStyleCnt="5"/>
      <dgm:spPr/>
      <dgm:t>
        <a:bodyPr/>
        <a:lstStyle/>
        <a:p>
          <a:endParaRPr lang="ru-RU"/>
        </a:p>
      </dgm:t>
    </dgm:pt>
    <dgm:pt modelId="{79FA0555-FEE1-4173-AD86-0A4FAA4240E0}" type="pres">
      <dgm:prSet presAssocID="{BD77BD33-EC30-46AC-BD24-401E734F8176}" presName="dstNode" presStyleLbl="node1" presStyleIdx="0" presStyleCnt="5"/>
      <dgm:spPr/>
      <dgm:t>
        <a:bodyPr/>
        <a:lstStyle/>
        <a:p>
          <a:endParaRPr lang="ru-RU"/>
        </a:p>
      </dgm:t>
    </dgm:pt>
    <dgm:pt modelId="{EE2EA9E0-CBE5-43E4-BB02-325D168626A4}" type="pres">
      <dgm:prSet presAssocID="{D44B0D79-7F04-44B9-9C7C-CD28C17613D0}" presName="text_1" presStyleLbl="node1" presStyleIdx="0" presStyleCnt="5" custScaleY="1292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906E761-2B35-4D8A-8B73-C29A5CF5CBDF}" type="pres">
      <dgm:prSet presAssocID="{D44B0D79-7F04-44B9-9C7C-CD28C17613D0}" presName="accent_1" presStyleCnt="0"/>
      <dgm:spPr/>
      <dgm:t>
        <a:bodyPr/>
        <a:lstStyle/>
        <a:p>
          <a:endParaRPr lang="ru-RU"/>
        </a:p>
      </dgm:t>
    </dgm:pt>
    <dgm:pt modelId="{27878C57-BBF6-4C22-88FA-1C3D4933722D}" type="pres">
      <dgm:prSet presAssocID="{D44B0D79-7F04-44B9-9C7C-CD28C17613D0}" presName="accentRepeatNode" presStyleLbl="solidFgAcc1" presStyleIdx="0" presStyleCnt="5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  <dgm:t>
        <a:bodyPr/>
        <a:lstStyle/>
        <a:p>
          <a:endParaRPr lang="uk-UA"/>
        </a:p>
      </dgm:t>
    </dgm:pt>
    <dgm:pt modelId="{AD2F74AD-5B6A-4346-8349-090AC68FEE9A}" type="pres">
      <dgm:prSet presAssocID="{1B81C372-925C-46FC-96B1-2F1AAF945560}" presName="text_2" presStyleLbl="node1" presStyleIdx="1" presStyleCnt="5" custScaleY="1292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C0276CD-B669-4245-86BE-66420155BEF4}" type="pres">
      <dgm:prSet presAssocID="{1B81C372-925C-46FC-96B1-2F1AAF945560}" presName="accent_2" presStyleCnt="0"/>
      <dgm:spPr/>
      <dgm:t>
        <a:bodyPr/>
        <a:lstStyle/>
        <a:p>
          <a:endParaRPr lang="ru-RU"/>
        </a:p>
      </dgm:t>
    </dgm:pt>
    <dgm:pt modelId="{E63EBB38-5984-4F74-98F1-254621592311}" type="pres">
      <dgm:prSet presAssocID="{1B81C372-925C-46FC-96B1-2F1AAF945560}" presName="accentRepeatNode" presStyleLbl="solidFgAcc1" presStyleIdx="1" presStyleCnt="5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  <dgm:t>
        <a:bodyPr/>
        <a:lstStyle/>
        <a:p>
          <a:endParaRPr lang="uk-UA"/>
        </a:p>
      </dgm:t>
    </dgm:pt>
    <dgm:pt modelId="{46297F79-2755-4E7F-87B4-88629DD167EF}" type="pres">
      <dgm:prSet presAssocID="{FFF60420-B008-4E57-9B7A-8B5C4B8F1F0F}" presName="text_3" presStyleLbl="node1" presStyleIdx="2" presStyleCnt="5" custScaleY="1292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0F75627-8B37-47AF-A999-4F6E49849E6B}" type="pres">
      <dgm:prSet presAssocID="{FFF60420-B008-4E57-9B7A-8B5C4B8F1F0F}" presName="accent_3" presStyleCnt="0"/>
      <dgm:spPr/>
      <dgm:t>
        <a:bodyPr/>
        <a:lstStyle/>
        <a:p>
          <a:endParaRPr lang="ru-RU"/>
        </a:p>
      </dgm:t>
    </dgm:pt>
    <dgm:pt modelId="{D13D7DA6-9D1E-4150-A6AE-C6ABC36166D5}" type="pres">
      <dgm:prSet presAssocID="{FFF60420-B008-4E57-9B7A-8B5C4B8F1F0F}" presName="accentRepeatNode" presStyleLbl="solidFgAcc1" presStyleIdx="2" presStyleCnt="5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  <dgm:t>
        <a:bodyPr/>
        <a:lstStyle/>
        <a:p>
          <a:endParaRPr lang="uk-UA"/>
        </a:p>
      </dgm:t>
    </dgm:pt>
    <dgm:pt modelId="{E97A966C-ADE1-481C-9602-29D743F1F5D5}" type="pres">
      <dgm:prSet presAssocID="{574467BF-CB95-4D99-A5FA-460B08A3B1CD}" presName="text_4" presStyleLbl="node1" presStyleIdx="3" presStyleCnt="5" custScaleY="1292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E25BE06-63B3-417D-8D1F-AE7788C8D10B}" type="pres">
      <dgm:prSet presAssocID="{574467BF-CB95-4D99-A5FA-460B08A3B1CD}" presName="accent_4" presStyleCnt="0"/>
      <dgm:spPr/>
      <dgm:t>
        <a:bodyPr/>
        <a:lstStyle/>
        <a:p>
          <a:endParaRPr lang="ru-RU"/>
        </a:p>
      </dgm:t>
    </dgm:pt>
    <dgm:pt modelId="{AA2029A9-878F-42BF-A694-5944B1AD983E}" type="pres">
      <dgm:prSet presAssocID="{574467BF-CB95-4D99-A5FA-460B08A3B1CD}" presName="accentRepeatNode" presStyleLbl="solidFgAcc1" presStyleIdx="3" presStyleCnt="5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  <dgm:t>
        <a:bodyPr/>
        <a:lstStyle/>
        <a:p>
          <a:endParaRPr lang="uk-UA"/>
        </a:p>
      </dgm:t>
    </dgm:pt>
    <dgm:pt modelId="{A75E9348-9280-4796-BDCC-B84F04B5A654}" type="pres">
      <dgm:prSet presAssocID="{9F5EE445-7A33-4127-8BC1-059962E1C614}" presName="text_5" presStyleLbl="node1" presStyleIdx="4" presStyleCnt="5" custScaleY="1292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3EEC0C6-EE50-4B2B-A384-D5DAA61F2CD8}" type="pres">
      <dgm:prSet presAssocID="{9F5EE445-7A33-4127-8BC1-059962E1C614}" presName="accent_5" presStyleCnt="0"/>
      <dgm:spPr/>
      <dgm:t>
        <a:bodyPr/>
        <a:lstStyle/>
        <a:p>
          <a:endParaRPr lang="ru-RU"/>
        </a:p>
      </dgm:t>
    </dgm:pt>
    <dgm:pt modelId="{0589A8B4-BF53-4D85-9C3C-5A5EA39FC1AC}" type="pres">
      <dgm:prSet presAssocID="{9F5EE445-7A33-4127-8BC1-059962E1C614}" presName="accentRepeatNode" presStyleLbl="solidFgAcc1" presStyleIdx="4" presStyleCnt="5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  <dgm:t>
        <a:bodyPr/>
        <a:lstStyle/>
        <a:p>
          <a:endParaRPr lang="uk-UA"/>
        </a:p>
      </dgm:t>
    </dgm:pt>
  </dgm:ptLst>
  <dgm:cxnLst>
    <dgm:cxn modelId="{F5ABE5B7-449B-46C8-BE46-F3A4F660E09A}" srcId="{BD77BD33-EC30-46AC-BD24-401E734F8176}" destId="{D44B0D79-7F04-44B9-9C7C-CD28C17613D0}" srcOrd="0" destOrd="0" parTransId="{CBC678DE-E0F6-4248-85B7-DD8409BBE0F4}" sibTransId="{CB2F3BEF-FA31-40CA-87C5-7058F5D23E9E}"/>
    <dgm:cxn modelId="{62C63869-0694-4175-851B-A15176CAA5F3}" srcId="{BD77BD33-EC30-46AC-BD24-401E734F8176}" destId="{FFF60420-B008-4E57-9B7A-8B5C4B8F1F0F}" srcOrd="2" destOrd="0" parTransId="{F58F1996-42CF-41B9-87C6-9B7541547FDC}" sibTransId="{893D8247-1D02-4E45-A80D-A06E4F50304F}"/>
    <dgm:cxn modelId="{DDDE15E1-F37D-4BC2-8C82-C0A34413C951}" type="presOf" srcId="{1B81C372-925C-46FC-96B1-2F1AAF945560}" destId="{AD2F74AD-5B6A-4346-8349-090AC68FEE9A}" srcOrd="0" destOrd="0" presId="urn:microsoft.com/office/officeart/2008/layout/VerticalCurvedList"/>
    <dgm:cxn modelId="{2A4BBC75-6393-48B5-9FF9-BEA220364507}" type="presOf" srcId="{CB2F3BEF-FA31-40CA-87C5-7058F5D23E9E}" destId="{C7661E35-6C55-4B51-BE17-D9D67599F310}" srcOrd="0" destOrd="0" presId="urn:microsoft.com/office/officeart/2008/layout/VerticalCurvedList"/>
    <dgm:cxn modelId="{A6441D21-127F-4A5A-946F-CDEE8A3F4D19}" srcId="{BD77BD33-EC30-46AC-BD24-401E734F8176}" destId="{1B81C372-925C-46FC-96B1-2F1AAF945560}" srcOrd="1" destOrd="0" parTransId="{EFDD7AA1-CE6D-4DAE-A006-A48F62651F7D}" sibTransId="{EAA467BD-7E67-4E63-841E-1141B6CA2872}"/>
    <dgm:cxn modelId="{56DD7022-5D5F-455E-B7CF-747DBEA4D51B}" type="presOf" srcId="{9F5EE445-7A33-4127-8BC1-059962E1C614}" destId="{A75E9348-9280-4796-BDCC-B84F04B5A654}" srcOrd="0" destOrd="0" presId="urn:microsoft.com/office/officeart/2008/layout/VerticalCurvedList"/>
    <dgm:cxn modelId="{F154FD00-4D2D-4AA0-8AA0-BE0C88AC69E4}" type="presOf" srcId="{574467BF-CB95-4D99-A5FA-460B08A3B1CD}" destId="{E97A966C-ADE1-481C-9602-29D743F1F5D5}" srcOrd="0" destOrd="0" presId="urn:microsoft.com/office/officeart/2008/layout/VerticalCurvedList"/>
    <dgm:cxn modelId="{4C67BFCF-DF16-4FDF-B4C8-8AE80FFCF06F}" srcId="{BD77BD33-EC30-46AC-BD24-401E734F8176}" destId="{9F5EE445-7A33-4127-8BC1-059962E1C614}" srcOrd="4" destOrd="0" parTransId="{475F9FE2-DE50-4ED5-94D7-25AAC6560F43}" sibTransId="{F0BBC386-8CAE-4059-9B98-893DE28D7BE6}"/>
    <dgm:cxn modelId="{085D7019-C72E-49EE-83ED-A051587C3E1F}" type="presOf" srcId="{BD77BD33-EC30-46AC-BD24-401E734F8176}" destId="{C1C788E7-40FA-4439-878F-2CC8367B8F22}" srcOrd="0" destOrd="0" presId="urn:microsoft.com/office/officeart/2008/layout/VerticalCurvedList"/>
    <dgm:cxn modelId="{28D537BD-9BB4-4EEC-BF0C-78A6F1846E5A}" type="presOf" srcId="{FFF60420-B008-4E57-9B7A-8B5C4B8F1F0F}" destId="{46297F79-2755-4E7F-87B4-88629DD167EF}" srcOrd="0" destOrd="0" presId="urn:microsoft.com/office/officeart/2008/layout/VerticalCurvedList"/>
    <dgm:cxn modelId="{840A66B9-EE50-4573-90DC-8AD6D0BB0D5B}" type="presOf" srcId="{D44B0D79-7F04-44B9-9C7C-CD28C17613D0}" destId="{EE2EA9E0-CBE5-43E4-BB02-325D168626A4}" srcOrd="0" destOrd="0" presId="urn:microsoft.com/office/officeart/2008/layout/VerticalCurvedList"/>
    <dgm:cxn modelId="{30A8916B-4F0E-4CFD-BBDB-2B015C36E62E}" srcId="{BD77BD33-EC30-46AC-BD24-401E734F8176}" destId="{574467BF-CB95-4D99-A5FA-460B08A3B1CD}" srcOrd="3" destOrd="0" parTransId="{0F061BA2-5564-42A8-83BD-2FAEFB9E7F8C}" sibTransId="{583EE810-A9FA-4532-AC5C-F17662F9099C}"/>
    <dgm:cxn modelId="{357EF34A-4ED2-41DD-9828-92B3F6B516D5}" type="presParOf" srcId="{C1C788E7-40FA-4439-878F-2CC8367B8F22}" destId="{0B7B7FCB-7340-4C8C-9CEC-44D83247E09F}" srcOrd="0" destOrd="0" presId="urn:microsoft.com/office/officeart/2008/layout/VerticalCurvedList"/>
    <dgm:cxn modelId="{84DB29B2-B771-4B6C-9FE3-0F4E28521AFD}" type="presParOf" srcId="{0B7B7FCB-7340-4C8C-9CEC-44D83247E09F}" destId="{8D39F2BC-8176-4C61-8E04-72E8B55182E0}" srcOrd="0" destOrd="0" presId="urn:microsoft.com/office/officeart/2008/layout/VerticalCurvedList"/>
    <dgm:cxn modelId="{3290DA8B-8052-4208-9ED6-652BC3B5D76A}" type="presParOf" srcId="{8D39F2BC-8176-4C61-8E04-72E8B55182E0}" destId="{09BAB6D9-5BBE-46FE-9243-AD21CFADB3C1}" srcOrd="0" destOrd="0" presId="urn:microsoft.com/office/officeart/2008/layout/VerticalCurvedList"/>
    <dgm:cxn modelId="{DC229AD9-BCB7-4FBF-A071-45FF81598982}" type="presParOf" srcId="{8D39F2BC-8176-4C61-8E04-72E8B55182E0}" destId="{C7661E35-6C55-4B51-BE17-D9D67599F310}" srcOrd="1" destOrd="0" presId="urn:microsoft.com/office/officeart/2008/layout/VerticalCurvedList"/>
    <dgm:cxn modelId="{A74BFE42-E071-4DED-8084-AF6D1551ED3E}" type="presParOf" srcId="{8D39F2BC-8176-4C61-8E04-72E8B55182E0}" destId="{7DF117A4-BB7B-4C63-B83D-1D769ED77955}" srcOrd="2" destOrd="0" presId="urn:microsoft.com/office/officeart/2008/layout/VerticalCurvedList"/>
    <dgm:cxn modelId="{B4B1AFC0-380C-4F55-AE55-CE73390D20E3}" type="presParOf" srcId="{8D39F2BC-8176-4C61-8E04-72E8B55182E0}" destId="{79FA0555-FEE1-4173-AD86-0A4FAA4240E0}" srcOrd="3" destOrd="0" presId="urn:microsoft.com/office/officeart/2008/layout/VerticalCurvedList"/>
    <dgm:cxn modelId="{927D07DA-51EC-4428-917A-17D75921F8EF}" type="presParOf" srcId="{0B7B7FCB-7340-4C8C-9CEC-44D83247E09F}" destId="{EE2EA9E0-CBE5-43E4-BB02-325D168626A4}" srcOrd="1" destOrd="0" presId="urn:microsoft.com/office/officeart/2008/layout/VerticalCurvedList"/>
    <dgm:cxn modelId="{7327B546-CDE1-4DDE-9334-B994F731055D}" type="presParOf" srcId="{0B7B7FCB-7340-4C8C-9CEC-44D83247E09F}" destId="{F906E761-2B35-4D8A-8B73-C29A5CF5CBDF}" srcOrd="2" destOrd="0" presId="urn:microsoft.com/office/officeart/2008/layout/VerticalCurvedList"/>
    <dgm:cxn modelId="{C880E998-5662-4E07-875C-2252D28F4B85}" type="presParOf" srcId="{F906E761-2B35-4D8A-8B73-C29A5CF5CBDF}" destId="{27878C57-BBF6-4C22-88FA-1C3D4933722D}" srcOrd="0" destOrd="0" presId="urn:microsoft.com/office/officeart/2008/layout/VerticalCurvedList"/>
    <dgm:cxn modelId="{C110B89B-6871-48ED-990E-D45D6F18B2E9}" type="presParOf" srcId="{0B7B7FCB-7340-4C8C-9CEC-44D83247E09F}" destId="{AD2F74AD-5B6A-4346-8349-090AC68FEE9A}" srcOrd="3" destOrd="0" presId="urn:microsoft.com/office/officeart/2008/layout/VerticalCurvedList"/>
    <dgm:cxn modelId="{B1AB55AC-23BB-4058-B261-14EA83276C0C}" type="presParOf" srcId="{0B7B7FCB-7340-4C8C-9CEC-44D83247E09F}" destId="{EC0276CD-B669-4245-86BE-66420155BEF4}" srcOrd="4" destOrd="0" presId="urn:microsoft.com/office/officeart/2008/layout/VerticalCurvedList"/>
    <dgm:cxn modelId="{14C4938A-9E97-4F05-9A9A-A96428E7C8C9}" type="presParOf" srcId="{EC0276CD-B669-4245-86BE-66420155BEF4}" destId="{E63EBB38-5984-4F74-98F1-254621592311}" srcOrd="0" destOrd="0" presId="urn:microsoft.com/office/officeart/2008/layout/VerticalCurvedList"/>
    <dgm:cxn modelId="{F5FE0354-3573-4BC7-A1EA-A239ADBD3154}" type="presParOf" srcId="{0B7B7FCB-7340-4C8C-9CEC-44D83247E09F}" destId="{46297F79-2755-4E7F-87B4-88629DD167EF}" srcOrd="5" destOrd="0" presId="urn:microsoft.com/office/officeart/2008/layout/VerticalCurvedList"/>
    <dgm:cxn modelId="{C8DB912E-72AD-4787-A2F8-CA520D603964}" type="presParOf" srcId="{0B7B7FCB-7340-4C8C-9CEC-44D83247E09F}" destId="{00F75627-8B37-47AF-A999-4F6E49849E6B}" srcOrd="6" destOrd="0" presId="urn:microsoft.com/office/officeart/2008/layout/VerticalCurvedList"/>
    <dgm:cxn modelId="{3FF391F8-83BF-4C47-93A0-6BF879D162EA}" type="presParOf" srcId="{00F75627-8B37-47AF-A999-4F6E49849E6B}" destId="{D13D7DA6-9D1E-4150-A6AE-C6ABC36166D5}" srcOrd="0" destOrd="0" presId="urn:microsoft.com/office/officeart/2008/layout/VerticalCurvedList"/>
    <dgm:cxn modelId="{20AB533D-5BA7-44D4-8F9D-C9AF8048A078}" type="presParOf" srcId="{0B7B7FCB-7340-4C8C-9CEC-44D83247E09F}" destId="{E97A966C-ADE1-481C-9602-29D743F1F5D5}" srcOrd="7" destOrd="0" presId="urn:microsoft.com/office/officeart/2008/layout/VerticalCurvedList"/>
    <dgm:cxn modelId="{BB58F228-91D0-4789-AA59-E2E137BE6D90}" type="presParOf" srcId="{0B7B7FCB-7340-4C8C-9CEC-44D83247E09F}" destId="{9E25BE06-63B3-417D-8D1F-AE7788C8D10B}" srcOrd="8" destOrd="0" presId="urn:microsoft.com/office/officeart/2008/layout/VerticalCurvedList"/>
    <dgm:cxn modelId="{89B94451-0DDB-40D3-8CB7-50618546CDE6}" type="presParOf" srcId="{9E25BE06-63B3-417D-8D1F-AE7788C8D10B}" destId="{AA2029A9-878F-42BF-A694-5944B1AD983E}" srcOrd="0" destOrd="0" presId="urn:microsoft.com/office/officeart/2008/layout/VerticalCurvedList"/>
    <dgm:cxn modelId="{04491703-97CB-4BF6-B25E-CF652589E933}" type="presParOf" srcId="{0B7B7FCB-7340-4C8C-9CEC-44D83247E09F}" destId="{A75E9348-9280-4796-BDCC-B84F04B5A654}" srcOrd="9" destOrd="0" presId="urn:microsoft.com/office/officeart/2008/layout/VerticalCurvedList"/>
    <dgm:cxn modelId="{4D5F3D4D-669E-4708-BB94-CD284B79D5F1}" type="presParOf" srcId="{0B7B7FCB-7340-4C8C-9CEC-44D83247E09F}" destId="{A3EEC0C6-EE50-4B2B-A384-D5DAA61F2CD8}" srcOrd="10" destOrd="0" presId="urn:microsoft.com/office/officeart/2008/layout/VerticalCurvedList"/>
    <dgm:cxn modelId="{BBD334EB-78B3-4C75-BCCD-A1A02C78E06D}" type="presParOf" srcId="{A3EEC0C6-EE50-4B2B-A384-D5DAA61F2CD8}" destId="{0589A8B4-BF53-4D85-9C3C-5A5EA39FC1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77BD33-EC30-46AC-BD24-401E734F8176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uk-UA"/>
        </a:p>
      </dgm:t>
    </dgm:pt>
    <dgm:pt modelId="{D44B0D79-7F04-44B9-9C7C-CD28C17613D0}">
      <dgm:prSet phldrT="[Текст]" custT="1"/>
      <dgm:spPr/>
      <dgm:t>
        <a:bodyPr/>
        <a:lstStyle/>
        <a:p>
          <a:r>
            <a:rPr lang="uk-UA" sz="2800" i="1" dirty="0"/>
            <a:t>наповнення</a:t>
          </a:r>
        </a:p>
      </dgm:t>
    </dgm:pt>
    <dgm:pt modelId="{CBC678DE-E0F6-4248-85B7-DD8409BBE0F4}" type="parTrans" cxnId="{F5ABE5B7-449B-46C8-BE46-F3A4F660E09A}">
      <dgm:prSet/>
      <dgm:spPr/>
      <dgm:t>
        <a:bodyPr/>
        <a:lstStyle/>
        <a:p>
          <a:endParaRPr lang="uk-UA" sz="2800" i="1"/>
        </a:p>
      </dgm:t>
    </dgm:pt>
    <dgm:pt modelId="{CB2F3BEF-FA31-40CA-87C5-7058F5D23E9E}" type="sibTrans" cxnId="{F5ABE5B7-449B-46C8-BE46-F3A4F660E09A}">
      <dgm:prSet/>
      <dgm:spPr/>
      <dgm:t>
        <a:bodyPr/>
        <a:lstStyle/>
        <a:p>
          <a:endParaRPr lang="uk-UA" sz="2800" i="1"/>
        </a:p>
      </dgm:t>
    </dgm:pt>
    <dgm:pt modelId="{1B81C372-925C-46FC-96B1-2F1AAF945560}">
      <dgm:prSet phldrT="[Текст]" custT="1"/>
      <dgm:spPr/>
      <dgm:t>
        <a:bodyPr/>
        <a:lstStyle/>
        <a:p>
          <a:r>
            <a:rPr lang="uk-UA" sz="2800" i="1" dirty="0"/>
            <a:t>тестування</a:t>
          </a:r>
        </a:p>
      </dgm:t>
    </dgm:pt>
    <dgm:pt modelId="{EFDD7AA1-CE6D-4DAE-A006-A48F62651F7D}" type="parTrans" cxnId="{A6441D21-127F-4A5A-946F-CDEE8A3F4D19}">
      <dgm:prSet/>
      <dgm:spPr/>
      <dgm:t>
        <a:bodyPr/>
        <a:lstStyle/>
        <a:p>
          <a:endParaRPr lang="uk-UA" sz="2800" i="1"/>
        </a:p>
      </dgm:t>
    </dgm:pt>
    <dgm:pt modelId="{EAA467BD-7E67-4E63-841E-1141B6CA2872}" type="sibTrans" cxnId="{A6441D21-127F-4A5A-946F-CDEE8A3F4D19}">
      <dgm:prSet/>
      <dgm:spPr/>
      <dgm:t>
        <a:bodyPr/>
        <a:lstStyle/>
        <a:p>
          <a:endParaRPr lang="uk-UA" sz="2800" i="1"/>
        </a:p>
      </dgm:t>
    </dgm:pt>
    <dgm:pt modelId="{FFF60420-B008-4E57-9B7A-8B5C4B8F1F0F}">
      <dgm:prSet phldrT="[Текст]" custT="1"/>
      <dgm:spPr/>
      <dgm:t>
        <a:bodyPr/>
        <a:lstStyle/>
        <a:p>
          <a:r>
            <a:rPr lang="uk-UA" sz="2800" i="1" smtClean="0"/>
            <a:t>розміщення в Інтернеті</a:t>
          </a:r>
          <a:endParaRPr lang="uk-UA" sz="2800" i="1" dirty="0"/>
        </a:p>
      </dgm:t>
    </dgm:pt>
    <dgm:pt modelId="{F58F1996-42CF-41B9-87C6-9B7541547FDC}" type="parTrans" cxnId="{62C63869-0694-4175-851B-A15176CAA5F3}">
      <dgm:prSet/>
      <dgm:spPr/>
      <dgm:t>
        <a:bodyPr/>
        <a:lstStyle/>
        <a:p>
          <a:endParaRPr lang="uk-UA" sz="2800" i="1"/>
        </a:p>
      </dgm:t>
    </dgm:pt>
    <dgm:pt modelId="{893D8247-1D02-4E45-A80D-A06E4F50304F}" type="sibTrans" cxnId="{62C63869-0694-4175-851B-A15176CAA5F3}">
      <dgm:prSet/>
      <dgm:spPr/>
      <dgm:t>
        <a:bodyPr/>
        <a:lstStyle/>
        <a:p>
          <a:endParaRPr lang="uk-UA" sz="2800" i="1"/>
        </a:p>
      </dgm:t>
    </dgm:pt>
    <dgm:pt modelId="{574467BF-CB95-4D99-A5FA-460B08A3B1CD}">
      <dgm:prSet phldrT="[Текст]" custT="1"/>
      <dgm:spPr/>
      <dgm:t>
        <a:bodyPr/>
        <a:lstStyle/>
        <a:p>
          <a:r>
            <a:rPr lang="uk-UA" sz="2800" i="1" dirty="0"/>
            <a:t>обслуговування</a:t>
          </a:r>
        </a:p>
      </dgm:t>
    </dgm:pt>
    <dgm:pt modelId="{0F061BA2-5564-42A8-83BD-2FAEFB9E7F8C}" type="parTrans" cxnId="{30A8916B-4F0E-4CFD-BBDB-2B015C36E62E}">
      <dgm:prSet/>
      <dgm:spPr/>
      <dgm:t>
        <a:bodyPr/>
        <a:lstStyle/>
        <a:p>
          <a:endParaRPr lang="uk-UA" sz="2800" i="1"/>
        </a:p>
      </dgm:t>
    </dgm:pt>
    <dgm:pt modelId="{583EE810-A9FA-4532-AC5C-F17662F9099C}" type="sibTrans" cxnId="{30A8916B-4F0E-4CFD-BBDB-2B015C36E62E}">
      <dgm:prSet/>
      <dgm:spPr/>
      <dgm:t>
        <a:bodyPr/>
        <a:lstStyle/>
        <a:p>
          <a:endParaRPr lang="uk-UA" sz="2800" i="1"/>
        </a:p>
      </dgm:t>
    </dgm:pt>
    <dgm:pt modelId="{9F5EE445-7A33-4127-8BC1-059962E1C614}">
      <dgm:prSet phldrT="[Текст]" custT="1"/>
      <dgm:spPr/>
      <dgm:t>
        <a:bodyPr/>
        <a:lstStyle/>
        <a:p>
          <a:r>
            <a:rPr lang="uk-UA" sz="2800" i="1" dirty="0"/>
            <a:t>просування</a:t>
          </a:r>
        </a:p>
      </dgm:t>
    </dgm:pt>
    <dgm:pt modelId="{475F9FE2-DE50-4ED5-94D7-25AAC6560F43}" type="parTrans" cxnId="{4C67BFCF-DF16-4FDF-B4C8-8AE80FFCF06F}">
      <dgm:prSet/>
      <dgm:spPr/>
      <dgm:t>
        <a:bodyPr/>
        <a:lstStyle/>
        <a:p>
          <a:endParaRPr lang="uk-UA" sz="2800" i="1"/>
        </a:p>
      </dgm:t>
    </dgm:pt>
    <dgm:pt modelId="{F0BBC386-8CAE-4059-9B98-893DE28D7BE6}" type="sibTrans" cxnId="{4C67BFCF-DF16-4FDF-B4C8-8AE80FFCF06F}">
      <dgm:prSet/>
      <dgm:spPr/>
      <dgm:t>
        <a:bodyPr/>
        <a:lstStyle/>
        <a:p>
          <a:endParaRPr lang="uk-UA" sz="2800" i="1"/>
        </a:p>
      </dgm:t>
    </dgm:pt>
    <dgm:pt modelId="{C1C788E7-40FA-4439-878F-2CC8367B8F22}" type="pres">
      <dgm:prSet presAssocID="{BD77BD33-EC30-46AC-BD24-401E734F817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0B7B7FCB-7340-4C8C-9CEC-44D83247E09F}" type="pres">
      <dgm:prSet presAssocID="{BD77BD33-EC30-46AC-BD24-401E734F8176}" presName="Name1" presStyleCnt="0"/>
      <dgm:spPr/>
      <dgm:t>
        <a:bodyPr/>
        <a:lstStyle/>
        <a:p>
          <a:endParaRPr lang="ru-RU"/>
        </a:p>
      </dgm:t>
    </dgm:pt>
    <dgm:pt modelId="{8D39F2BC-8176-4C61-8E04-72E8B55182E0}" type="pres">
      <dgm:prSet presAssocID="{BD77BD33-EC30-46AC-BD24-401E734F8176}" presName="cycle" presStyleCnt="0"/>
      <dgm:spPr/>
      <dgm:t>
        <a:bodyPr/>
        <a:lstStyle/>
        <a:p>
          <a:endParaRPr lang="ru-RU"/>
        </a:p>
      </dgm:t>
    </dgm:pt>
    <dgm:pt modelId="{09BAB6D9-5BBE-46FE-9243-AD21CFADB3C1}" type="pres">
      <dgm:prSet presAssocID="{BD77BD33-EC30-46AC-BD24-401E734F8176}" presName="srcNode" presStyleLbl="node1" presStyleIdx="0" presStyleCnt="5"/>
      <dgm:spPr/>
      <dgm:t>
        <a:bodyPr/>
        <a:lstStyle/>
        <a:p>
          <a:endParaRPr lang="ru-RU"/>
        </a:p>
      </dgm:t>
    </dgm:pt>
    <dgm:pt modelId="{C7661E35-6C55-4B51-BE17-D9D67599F310}" type="pres">
      <dgm:prSet presAssocID="{BD77BD33-EC30-46AC-BD24-401E734F8176}" presName="conn" presStyleLbl="parChTrans1D2" presStyleIdx="0" presStyleCnt="1"/>
      <dgm:spPr/>
      <dgm:t>
        <a:bodyPr/>
        <a:lstStyle/>
        <a:p>
          <a:endParaRPr lang="uk-UA"/>
        </a:p>
      </dgm:t>
    </dgm:pt>
    <dgm:pt modelId="{7DF117A4-BB7B-4C63-B83D-1D769ED77955}" type="pres">
      <dgm:prSet presAssocID="{BD77BD33-EC30-46AC-BD24-401E734F8176}" presName="extraNode" presStyleLbl="node1" presStyleIdx="0" presStyleCnt="5"/>
      <dgm:spPr/>
      <dgm:t>
        <a:bodyPr/>
        <a:lstStyle/>
        <a:p>
          <a:endParaRPr lang="ru-RU"/>
        </a:p>
      </dgm:t>
    </dgm:pt>
    <dgm:pt modelId="{79FA0555-FEE1-4173-AD86-0A4FAA4240E0}" type="pres">
      <dgm:prSet presAssocID="{BD77BD33-EC30-46AC-BD24-401E734F8176}" presName="dstNode" presStyleLbl="node1" presStyleIdx="0" presStyleCnt="5"/>
      <dgm:spPr/>
      <dgm:t>
        <a:bodyPr/>
        <a:lstStyle/>
        <a:p>
          <a:endParaRPr lang="ru-RU"/>
        </a:p>
      </dgm:t>
    </dgm:pt>
    <dgm:pt modelId="{EE2EA9E0-CBE5-43E4-BB02-325D168626A4}" type="pres">
      <dgm:prSet presAssocID="{D44B0D79-7F04-44B9-9C7C-CD28C17613D0}" presName="text_1" presStyleLbl="node1" presStyleIdx="0" presStyleCnt="5" custScaleY="1292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906E761-2B35-4D8A-8B73-C29A5CF5CBDF}" type="pres">
      <dgm:prSet presAssocID="{D44B0D79-7F04-44B9-9C7C-CD28C17613D0}" presName="accent_1" presStyleCnt="0"/>
      <dgm:spPr/>
      <dgm:t>
        <a:bodyPr/>
        <a:lstStyle/>
        <a:p>
          <a:endParaRPr lang="ru-RU"/>
        </a:p>
      </dgm:t>
    </dgm:pt>
    <dgm:pt modelId="{27878C57-BBF6-4C22-88FA-1C3D4933722D}" type="pres">
      <dgm:prSet presAssocID="{D44B0D79-7F04-44B9-9C7C-CD28C17613D0}" presName="accentRepeatNode" presStyleLbl="solidFgAcc1" presStyleIdx="0" presStyleCnt="5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  <dgm:t>
        <a:bodyPr/>
        <a:lstStyle/>
        <a:p>
          <a:endParaRPr lang="uk-UA"/>
        </a:p>
      </dgm:t>
    </dgm:pt>
    <dgm:pt modelId="{AD2F74AD-5B6A-4346-8349-090AC68FEE9A}" type="pres">
      <dgm:prSet presAssocID="{1B81C372-925C-46FC-96B1-2F1AAF945560}" presName="text_2" presStyleLbl="node1" presStyleIdx="1" presStyleCnt="5" custScaleY="1292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C0276CD-B669-4245-86BE-66420155BEF4}" type="pres">
      <dgm:prSet presAssocID="{1B81C372-925C-46FC-96B1-2F1AAF945560}" presName="accent_2" presStyleCnt="0"/>
      <dgm:spPr/>
      <dgm:t>
        <a:bodyPr/>
        <a:lstStyle/>
        <a:p>
          <a:endParaRPr lang="ru-RU"/>
        </a:p>
      </dgm:t>
    </dgm:pt>
    <dgm:pt modelId="{E63EBB38-5984-4F74-98F1-254621592311}" type="pres">
      <dgm:prSet presAssocID="{1B81C372-925C-46FC-96B1-2F1AAF945560}" presName="accentRepeatNode" presStyleLbl="solidFgAcc1" presStyleIdx="1" presStyleCnt="5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  <dgm:t>
        <a:bodyPr/>
        <a:lstStyle/>
        <a:p>
          <a:endParaRPr lang="uk-UA"/>
        </a:p>
      </dgm:t>
    </dgm:pt>
    <dgm:pt modelId="{46297F79-2755-4E7F-87B4-88629DD167EF}" type="pres">
      <dgm:prSet presAssocID="{FFF60420-B008-4E57-9B7A-8B5C4B8F1F0F}" presName="text_3" presStyleLbl="node1" presStyleIdx="2" presStyleCnt="5" custScaleY="1292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0F75627-8B37-47AF-A999-4F6E49849E6B}" type="pres">
      <dgm:prSet presAssocID="{FFF60420-B008-4E57-9B7A-8B5C4B8F1F0F}" presName="accent_3" presStyleCnt="0"/>
      <dgm:spPr/>
      <dgm:t>
        <a:bodyPr/>
        <a:lstStyle/>
        <a:p>
          <a:endParaRPr lang="ru-RU"/>
        </a:p>
      </dgm:t>
    </dgm:pt>
    <dgm:pt modelId="{D13D7DA6-9D1E-4150-A6AE-C6ABC36166D5}" type="pres">
      <dgm:prSet presAssocID="{FFF60420-B008-4E57-9B7A-8B5C4B8F1F0F}" presName="accentRepeatNode" presStyleLbl="solidFgAcc1" presStyleIdx="2" presStyleCnt="5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  <dgm:t>
        <a:bodyPr/>
        <a:lstStyle/>
        <a:p>
          <a:endParaRPr lang="uk-UA"/>
        </a:p>
      </dgm:t>
    </dgm:pt>
    <dgm:pt modelId="{E97A966C-ADE1-481C-9602-29D743F1F5D5}" type="pres">
      <dgm:prSet presAssocID="{574467BF-CB95-4D99-A5FA-460B08A3B1CD}" presName="text_4" presStyleLbl="node1" presStyleIdx="3" presStyleCnt="5" custScaleY="1292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E25BE06-63B3-417D-8D1F-AE7788C8D10B}" type="pres">
      <dgm:prSet presAssocID="{574467BF-CB95-4D99-A5FA-460B08A3B1CD}" presName="accent_4" presStyleCnt="0"/>
      <dgm:spPr/>
      <dgm:t>
        <a:bodyPr/>
        <a:lstStyle/>
        <a:p>
          <a:endParaRPr lang="ru-RU"/>
        </a:p>
      </dgm:t>
    </dgm:pt>
    <dgm:pt modelId="{AA2029A9-878F-42BF-A694-5944B1AD983E}" type="pres">
      <dgm:prSet presAssocID="{574467BF-CB95-4D99-A5FA-460B08A3B1CD}" presName="accentRepeatNode" presStyleLbl="solidFgAcc1" presStyleIdx="3" presStyleCnt="5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  <dgm:t>
        <a:bodyPr/>
        <a:lstStyle/>
        <a:p>
          <a:endParaRPr lang="uk-UA"/>
        </a:p>
      </dgm:t>
    </dgm:pt>
    <dgm:pt modelId="{A75E9348-9280-4796-BDCC-B84F04B5A654}" type="pres">
      <dgm:prSet presAssocID="{9F5EE445-7A33-4127-8BC1-059962E1C614}" presName="text_5" presStyleLbl="node1" presStyleIdx="4" presStyleCnt="5" custScaleY="1292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3EEC0C6-EE50-4B2B-A384-D5DAA61F2CD8}" type="pres">
      <dgm:prSet presAssocID="{9F5EE445-7A33-4127-8BC1-059962E1C614}" presName="accent_5" presStyleCnt="0"/>
      <dgm:spPr/>
      <dgm:t>
        <a:bodyPr/>
        <a:lstStyle/>
        <a:p>
          <a:endParaRPr lang="ru-RU"/>
        </a:p>
      </dgm:t>
    </dgm:pt>
    <dgm:pt modelId="{0589A8B4-BF53-4D85-9C3C-5A5EA39FC1AC}" type="pres">
      <dgm:prSet presAssocID="{9F5EE445-7A33-4127-8BC1-059962E1C614}" presName="accentRepeatNode" presStyleLbl="solidFgAcc1" presStyleIdx="4" presStyleCnt="5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  <dgm:t>
        <a:bodyPr/>
        <a:lstStyle/>
        <a:p>
          <a:endParaRPr lang="uk-UA"/>
        </a:p>
      </dgm:t>
    </dgm:pt>
  </dgm:ptLst>
  <dgm:cxnLst>
    <dgm:cxn modelId="{62C63869-0694-4175-851B-A15176CAA5F3}" srcId="{BD77BD33-EC30-46AC-BD24-401E734F8176}" destId="{FFF60420-B008-4E57-9B7A-8B5C4B8F1F0F}" srcOrd="2" destOrd="0" parTransId="{F58F1996-42CF-41B9-87C6-9B7541547FDC}" sibTransId="{893D8247-1D02-4E45-A80D-A06E4F50304F}"/>
    <dgm:cxn modelId="{C8C3CCF5-4380-4092-A635-12518A2C2B98}" type="presOf" srcId="{BD77BD33-EC30-46AC-BD24-401E734F8176}" destId="{C1C788E7-40FA-4439-878F-2CC8367B8F22}" srcOrd="0" destOrd="0" presId="urn:microsoft.com/office/officeart/2008/layout/VerticalCurvedList"/>
    <dgm:cxn modelId="{22575490-5C14-43AA-A726-DCD0FA316CA2}" type="presOf" srcId="{FFF60420-B008-4E57-9B7A-8B5C4B8F1F0F}" destId="{46297F79-2755-4E7F-87B4-88629DD167EF}" srcOrd="0" destOrd="0" presId="urn:microsoft.com/office/officeart/2008/layout/VerticalCurvedList"/>
    <dgm:cxn modelId="{4C67BFCF-DF16-4FDF-B4C8-8AE80FFCF06F}" srcId="{BD77BD33-EC30-46AC-BD24-401E734F8176}" destId="{9F5EE445-7A33-4127-8BC1-059962E1C614}" srcOrd="4" destOrd="0" parTransId="{475F9FE2-DE50-4ED5-94D7-25AAC6560F43}" sibTransId="{F0BBC386-8CAE-4059-9B98-893DE28D7BE6}"/>
    <dgm:cxn modelId="{30A8916B-4F0E-4CFD-BBDB-2B015C36E62E}" srcId="{BD77BD33-EC30-46AC-BD24-401E734F8176}" destId="{574467BF-CB95-4D99-A5FA-460B08A3B1CD}" srcOrd="3" destOrd="0" parTransId="{0F061BA2-5564-42A8-83BD-2FAEFB9E7F8C}" sibTransId="{583EE810-A9FA-4532-AC5C-F17662F9099C}"/>
    <dgm:cxn modelId="{38AD28F6-2AF3-4D28-876C-0FDC3C5E19CC}" type="presOf" srcId="{D44B0D79-7F04-44B9-9C7C-CD28C17613D0}" destId="{EE2EA9E0-CBE5-43E4-BB02-325D168626A4}" srcOrd="0" destOrd="0" presId="urn:microsoft.com/office/officeart/2008/layout/VerticalCurvedList"/>
    <dgm:cxn modelId="{BE1D34F4-2F7B-4C42-975F-754764A4F066}" type="presOf" srcId="{9F5EE445-7A33-4127-8BC1-059962E1C614}" destId="{A75E9348-9280-4796-BDCC-B84F04B5A654}" srcOrd="0" destOrd="0" presId="urn:microsoft.com/office/officeart/2008/layout/VerticalCurvedList"/>
    <dgm:cxn modelId="{FD87AEBF-CC01-43F8-A8DC-C606E47EF133}" type="presOf" srcId="{1B81C372-925C-46FC-96B1-2F1AAF945560}" destId="{AD2F74AD-5B6A-4346-8349-090AC68FEE9A}" srcOrd="0" destOrd="0" presId="urn:microsoft.com/office/officeart/2008/layout/VerticalCurvedList"/>
    <dgm:cxn modelId="{A6441D21-127F-4A5A-946F-CDEE8A3F4D19}" srcId="{BD77BD33-EC30-46AC-BD24-401E734F8176}" destId="{1B81C372-925C-46FC-96B1-2F1AAF945560}" srcOrd="1" destOrd="0" parTransId="{EFDD7AA1-CE6D-4DAE-A006-A48F62651F7D}" sibTransId="{EAA467BD-7E67-4E63-841E-1141B6CA2872}"/>
    <dgm:cxn modelId="{F5ABE5B7-449B-46C8-BE46-F3A4F660E09A}" srcId="{BD77BD33-EC30-46AC-BD24-401E734F8176}" destId="{D44B0D79-7F04-44B9-9C7C-CD28C17613D0}" srcOrd="0" destOrd="0" parTransId="{CBC678DE-E0F6-4248-85B7-DD8409BBE0F4}" sibTransId="{CB2F3BEF-FA31-40CA-87C5-7058F5D23E9E}"/>
    <dgm:cxn modelId="{54ADF24B-DDCD-4AC6-9922-E53F2FDCAD4F}" type="presOf" srcId="{CB2F3BEF-FA31-40CA-87C5-7058F5D23E9E}" destId="{C7661E35-6C55-4B51-BE17-D9D67599F310}" srcOrd="0" destOrd="0" presId="urn:microsoft.com/office/officeart/2008/layout/VerticalCurvedList"/>
    <dgm:cxn modelId="{A7B608EC-AC9A-41DC-B02A-DBDB1089E20E}" type="presOf" srcId="{574467BF-CB95-4D99-A5FA-460B08A3B1CD}" destId="{E97A966C-ADE1-481C-9602-29D743F1F5D5}" srcOrd="0" destOrd="0" presId="urn:microsoft.com/office/officeart/2008/layout/VerticalCurvedList"/>
    <dgm:cxn modelId="{F7B24650-641A-4D8D-8DF9-5DCB4DA59AB2}" type="presParOf" srcId="{C1C788E7-40FA-4439-878F-2CC8367B8F22}" destId="{0B7B7FCB-7340-4C8C-9CEC-44D83247E09F}" srcOrd="0" destOrd="0" presId="urn:microsoft.com/office/officeart/2008/layout/VerticalCurvedList"/>
    <dgm:cxn modelId="{4113391B-0B40-457D-92C9-BCB9792ADB74}" type="presParOf" srcId="{0B7B7FCB-7340-4C8C-9CEC-44D83247E09F}" destId="{8D39F2BC-8176-4C61-8E04-72E8B55182E0}" srcOrd="0" destOrd="0" presId="urn:microsoft.com/office/officeart/2008/layout/VerticalCurvedList"/>
    <dgm:cxn modelId="{4B880C2E-90BF-4457-A398-AFB6C179A122}" type="presParOf" srcId="{8D39F2BC-8176-4C61-8E04-72E8B55182E0}" destId="{09BAB6D9-5BBE-46FE-9243-AD21CFADB3C1}" srcOrd="0" destOrd="0" presId="urn:microsoft.com/office/officeart/2008/layout/VerticalCurvedList"/>
    <dgm:cxn modelId="{CB7D9552-C3EC-452D-8D54-1E991A0164E1}" type="presParOf" srcId="{8D39F2BC-8176-4C61-8E04-72E8B55182E0}" destId="{C7661E35-6C55-4B51-BE17-D9D67599F310}" srcOrd="1" destOrd="0" presId="urn:microsoft.com/office/officeart/2008/layout/VerticalCurvedList"/>
    <dgm:cxn modelId="{85DFB1E2-A472-4499-826B-60D1C1D45826}" type="presParOf" srcId="{8D39F2BC-8176-4C61-8E04-72E8B55182E0}" destId="{7DF117A4-BB7B-4C63-B83D-1D769ED77955}" srcOrd="2" destOrd="0" presId="urn:microsoft.com/office/officeart/2008/layout/VerticalCurvedList"/>
    <dgm:cxn modelId="{CF899B99-A86C-474A-A89F-8C37ACBA876A}" type="presParOf" srcId="{8D39F2BC-8176-4C61-8E04-72E8B55182E0}" destId="{79FA0555-FEE1-4173-AD86-0A4FAA4240E0}" srcOrd="3" destOrd="0" presId="urn:microsoft.com/office/officeart/2008/layout/VerticalCurvedList"/>
    <dgm:cxn modelId="{DDBAC54E-6ACF-4186-B430-1813246D03BC}" type="presParOf" srcId="{0B7B7FCB-7340-4C8C-9CEC-44D83247E09F}" destId="{EE2EA9E0-CBE5-43E4-BB02-325D168626A4}" srcOrd="1" destOrd="0" presId="urn:microsoft.com/office/officeart/2008/layout/VerticalCurvedList"/>
    <dgm:cxn modelId="{62AD2421-FAC3-47AC-87E0-66D4DB3E9C74}" type="presParOf" srcId="{0B7B7FCB-7340-4C8C-9CEC-44D83247E09F}" destId="{F906E761-2B35-4D8A-8B73-C29A5CF5CBDF}" srcOrd="2" destOrd="0" presId="urn:microsoft.com/office/officeart/2008/layout/VerticalCurvedList"/>
    <dgm:cxn modelId="{A03FAD79-2EAB-497B-AB49-BA69A18CB143}" type="presParOf" srcId="{F906E761-2B35-4D8A-8B73-C29A5CF5CBDF}" destId="{27878C57-BBF6-4C22-88FA-1C3D4933722D}" srcOrd="0" destOrd="0" presId="urn:microsoft.com/office/officeart/2008/layout/VerticalCurvedList"/>
    <dgm:cxn modelId="{35530F4D-2451-45F2-A253-8EA5DC235F64}" type="presParOf" srcId="{0B7B7FCB-7340-4C8C-9CEC-44D83247E09F}" destId="{AD2F74AD-5B6A-4346-8349-090AC68FEE9A}" srcOrd="3" destOrd="0" presId="urn:microsoft.com/office/officeart/2008/layout/VerticalCurvedList"/>
    <dgm:cxn modelId="{B898C098-5C64-4C00-A768-73795C7D6426}" type="presParOf" srcId="{0B7B7FCB-7340-4C8C-9CEC-44D83247E09F}" destId="{EC0276CD-B669-4245-86BE-66420155BEF4}" srcOrd="4" destOrd="0" presId="urn:microsoft.com/office/officeart/2008/layout/VerticalCurvedList"/>
    <dgm:cxn modelId="{2DDBBDB0-6787-4C8B-8430-96A1570D4111}" type="presParOf" srcId="{EC0276CD-B669-4245-86BE-66420155BEF4}" destId="{E63EBB38-5984-4F74-98F1-254621592311}" srcOrd="0" destOrd="0" presId="urn:microsoft.com/office/officeart/2008/layout/VerticalCurvedList"/>
    <dgm:cxn modelId="{3EAC9F6E-8E9E-4AA1-AD3A-983AA73CAAF1}" type="presParOf" srcId="{0B7B7FCB-7340-4C8C-9CEC-44D83247E09F}" destId="{46297F79-2755-4E7F-87B4-88629DD167EF}" srcOrd="5" destOrd="0" presId="urn:microsoft.com/office/officeart/2008/layout/VerticalCurvedList"/>
    <dgm:cxn modelId="{F0C896ED-CC5E-4C8A-846B-E91163E1F6AD}" type="presParOf" srcId="{0B7B7FCB-7340-4C8C-9CEC-44D83247E09F}" destId="{00F75627-8B37-47AF-A999-4F6E49849E6B}" srcOrd="6" destOrd="0" presId="urn:microsoft.com/office/officeart/2008/layout/VerticalCurvedList"/>
    <dgm:cxn modelId="{FFEC0459-8F4A-425F-B06F-61ECDE83EC8B}" type="presParOf" srcId="{00F75627-8B37-47AF-A999-4F6E49849E6B}" destId="{D13D7DA6-9D1E-4150-A6AE-C6ABC36166D5}" srcOrd="0" destOrd="0" presId="urn:microsoft.com/office/officeart/2008/layout/VerticalCurvedList"/>
    <dgm:cxn modelId="{8BCC810A-1FC4-445A-B9ED-42E40E3CD351}" type="presParOf" srcId="{0B7B7FCB-7340-4C8C-9CEC-44D83247E09F}" destId="{E97A966C-ADE1-481C-9602-29D743F1F5D5}" srcOrd="7" destOrd="0" presId="urn:microsoft.com/office/officeart/2008/layout/VerticalCurvedList"/>
    <dgm:cxn modelId="{D9A86432-81F7-4FBF-A586-BE9EE3906747}" type="presParOf" srcId="{0B7B7FCB-7340-4C8C-9CEC-44D83247E09F}" destId="{9E25BE06-63B3-417D-8D1F-AE7788C8D10B}" srcOrd="8" destOrd="0" presId="urn:microsoft.com/office/officeart/2008/layout/VerticalCurvedList"/>
    <dgm:cxn modelId="{EEB13B2F-AF60-4B5B-B004-E7E0BFAAA24A}" type="presParOf" srcId="{9E25BE06-63B3-417D-8D1F-AE7788C8D10B}" destId="{AA2029A9-878F-42BF-A694-5944B1AD983E}" srcOrd="0" destOrd="0" presId="urn:microsoft.com/office/officeart/2008/layout/VerticalCurvedList"/>
    <dgm:cxn modelId="{EBC7C2DF-DAD4-42D8-B612-D50DA56A7D43}" type="presParOf" srcId="{0B7B7FCB-7340-4C8C-9CEC-44D83247E09F}" destId="{A75E9348-9280-4796-BDCC-B84F04B5A654}" srcOrd="9" destOrd="0" presId="urn:microsoft.com/office/officeart/2008/layout/VerticalCurvedList"/>
    <dgm:cxn modelId="{E004A138-B7E5-4E4D-AE57-558EDE1376C3}" type="presParOf" srcId="{0B7B7FCB-7340-4C8C-9CEC-44D83247E09F}" destId="{A3EEC0C6-EE50-4B2B-A384-D5DAA61F2CD8}" srcOrd="10" destOrd="0" presId="urn:microsoft.com/office/officeart/2008/layout/VerticalCurvedList"/>
    <dgm:cxn modelId="{665C93A7-27D0-4480-A17C-12F7FCBCFDB1}" type="presParOf" srcId="{A3EEC0C6-EE50-4B2B-A384-D5DAA61F2CD8}" destId="{0589A8B4-BF53-4D85-9C3C-5A5EA39FC1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B314C2-30C1-4512-8399-D0505B085BB1}" type="doc">
      <dgm:prSet loTypeId="urn:microsoft.com/office/officeart/2005/8/layout/pyramid2" loCatId="pyramid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FAF9132-20F3-4E35-8252-794059FED466}">
      <dgm:prSet/>
      <dgm:spPr/>
      <dgm:t>
        <a:bodyPr/>
        <a:lstStyle/>
        <a:p>
          <a:pPr rtl="0"/>
          <a:r>
            <a:rPr lang="uk-UA" b="1" smtClean="0"/>
            <a:t>Цільова аудиторія сайту</a:t>
          </a:r>
          <a:r>
            <a:rPr lang="uk-UA" smtClean="0"/>
            <a:t> </a:t>
          </a:r>
          <a:endParaRPr lang="ru-RU"/>
        </a:p>
      </dgm:t>
    </dgm:pt>
    <dgm:pt modelId="{46B6E8E1-7C9B-48C5-A7F9-F1E28D5A864F}" type="parTrans" cxnId="{F3193BD5-351B-48AC-8DC0-071E741AF135}">
      <dgm:prSet/>
      <dgm:spPr/>
      <dgm:t>
        <a:bodyPr/>
        <a:lstStyle/>
        <a:p>
          <a:endParaRPr lang="ru-RU"/>
        </a:p>
      </dgm:t>
    </dgm:pt>
    <dgm:pt modelId="{F8019FBF-048B-4952-B9B9-1DAEBB855B19}" type="sibTrans" cxnId="{F3193BD5-351B-48AC-8DC0-071E741AF135}">
      <dgm:prSet/>
      <dgm:spPr/>
      <dgm:t>
        <a:bodyPr/>
        <a:lstStyle/>
        <a:p>
          <a:endParaRPr lang="ru-RU"/>
        </a:p>
      </dgm:t>
    </dgm:pt>
    <dgm:pt modelId="{0CF5D9C0-7D52-4415-A872-28791C1A8CEE}">
      <dgm:prSet/>
      <dgm:spPr/>
      <dgm:t>
        <a:bodyPr/>
        <a:lstStyle/>
        <a:p>
          <a:pPr rtl="0"/>
          <a:r>
            <a:rPr lang="uk-UA" b="1" smtClean="0"/>
            <a:t>Побічна аудиторія сайту</a:t>
          </a:r>
          <a:r>
            <a:rPr lang="uk-UA" smtClean="0"/>
            <a:t> </a:t>
          </a:r>
          <a:endParaRPr lang="ru-RU"/>
        </a:p>
      </dgm:t>
    </dgm:pt>
    <dgm:pt modelId="{F065743B-FC71-4654-919F-3B8E7FEB11AF}" type="parTrans" cxnId="{34C9C355-C35C-4A72-B698-B368BB9752C3}">
      <dgm:prSet/>
      <dgm:spPr/>
      <dgm:t>
        <a:bodyPr/>
        <a:lstStyle/>
        <a:p>
          <a:endParaRPr lang="ru-RU"/>
        </a:p>
      </dgm:t>
    </dgm:pt>
    <dgm:pt modelId="{2DB2D5A5-00C6-4941-B661-DC98AE8E536A}" type="sibTrans" cxnId="{34C9C355-C35C-4A72-B698-B368BB9752C3}">
      <dgm:prSet/>
      <dgm:spPr/>
      <dgm:t>
        <a:bodyPr/>
        <a:lstStyle/>
        <a:p>
          <a:endParaRPr lang="ru-RU"/>
        </a:p>
      </dgm:t>
    </dgm:pt>
    <dgm:pt modelId="{7BAEE589-3178-4189-A1A0-EABE0C05755F}">
      <dgm:prSet/>
      <dgm:spPr/>
      <dgm:t>
        <a:bodyPr/>
        <a:lstStyle/>
        <a:p>
          <a:pPr rtl="0"/>
          <a:r>
            <a:rPr lang="uk-UA" b="1" smtClean="0"/>
            <a:t>Випадкова аудиторія сайту</a:t>
          </a:r>
          <a:r>
            <a:rPr lang="uk-UA" smtClean="0"/>
            <a:t> </a:t>
          </a:r>
          <a:endParaRPr lang="ru-RU"/>
        </a:p>
      </dgm:t>
    </dgm:pt>
    <dgm:pt modelId="{0C90002D-57AF-4FB6-9C08-E22159E214EE}" type="parTrans" cxnId="{7DA53555-BB53-45C8-BF75-847B05F99F37}">
      <dgm:prSet/>
      <dgm:spPr/>
      <dgm:t>
        <a:bodyPr/>
        <a:lstStyle/>
        <a:p>
          <a:endParaRPr lang="ru-RU"/>
        </a:p>
      </dgm:t>
    </dgm:pt>
    <dgm:pt modelId="{FFD33E67-D433-42A8-AD24-CEE345B4D126}" type="sibTrans" cxnId="{7DA53555-BB53-45C8-BF75-847B05F99F37}">
      <dgm:prSet/>
      <dgm:spPr/>
      <dgm:t>
        <a:bodyPr/>
        <a:lstStyle/>
        <a:p>
          <a:endParaRPr lang="ru-RU"/>
        </a:p>
      </dgm:t>
    </dgm:pt>
    <dgm:pt modelId="{705ABC0C-8F01-45C0-97F9-2E173B1348DF}" type="pres">
      <dgm:prSet presAssocID="{FDB314C2-30C1-4512-8399-D0505B085BB1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0A73FCD2-BDC6-40A5-B70D-0F0F5B69D92F}" type="pres">
      <dgm:prSet presAssocID="{FDB314C2-30C1-4512-8399-D0505B085BB1}" presName="pyramid" presStyleLbl="node1" presStyleIdx="0" presStyleCnt="1"/>
      <dgm:spPr/>
    </dgm:pt>
    <dgm:pt modelId="{E667C412-4B36-4F91-8011-19DDE8AF1D30}" type="pres">
      <dgm:prSet presAssocID="{FDB314C2-30C1-4512-8399-D0505B085BB1}" presName="theList" presStyleCnt="0"/>
      <dgm:spPr/>
    </dgm:pt>
    <dgm:pt modelId="{0E7966DF-1E30-4BA1-9C9E-43A81591719D}" type="pres">
      <dgm:prSet presAssocID="{7FAF9132-20F3-4E35-8252-794059FED466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D15EF-FB93-43D9-950A-00B8E7D67472}" type="pres">
      <dgm:prSet presAssocID="{7FAF9132-20F3-4E35-8252-794059FED466}" presName="aSpace" presStyleCnt="0"/>
      <dgm:spPr/>
    </dgm:pt>
    <dgm:pt modelId="{2E8C9398-A724-4DF8-8D02-614A842106CA}" type="pres">
      <dgm:prSet presAssocID="{0CF5D9C0-7D52-4415-A872-28791C1A8CEE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01779C-5FB9-491F-A554-74E1768809C5}" type="pres">
      <dgm:prSet presAssocID="{0CF5D9C0-7D52-4415-A872-28791C1A8CEE}" presName="aSpace" presStyleCnt="0"/>
      <dgm:spPr/>
    </dgm:pt>
    <dgm:pt modelId="{AA1DEF8A-DD4D-4C2E-A2DF-68FC4991FDC4}" type="pres">
      <dgm:prSet presAssocID="{7BAEE589-3178-4189-A1A0-EABE0C05755F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BE9088-F3C5-4FCA-A5E6-DA2451289E4F}" type="pres">
      <dgm:prSet presAssocID="{7BAEE589-3178-4189-A1A0-EABE0C05755F}" presName="aSpace" presStyleCnt="0"/>
      <dgm:spPr/>
    </dgm:pt>
  </dgm:ptLst>
  <dgm:cxnLst>
    <dgm:cxn modelId="{705453E2-5BBE-4FF1-BF34-1238B5C63993}" type="presOf" srcId="{FDB314C2-30C1-4512-8399-D0505B085BB1}" destId="{705ABC0C-8F01-45C0-97F9-2E173B1348DF}" srcOrd="0" destOrd="0" presId="urn:microsoft.com/office/officeart/2005/8/layout/pyramid2"/>
    <dgm:cxn modelId="{7DA53555-BB53-45C8-BF75-847B05F99F37}" srcId="{FDB314C2-30C1-4512-8399-D0505B085BB1}" destId="{7BAEE589-3178-4189-A1A0-EABE0C05755F}" srcOrd="2" destOrd="0" parTransId="{0C90002D-57AF-4FB6-9C08-E22159E214EE}" sibTransId="{FFD33E67-D433-42A8-AD24-CEE345B4D126}"/>
    <dgm:cxn modelId="{F3193BD5-351B-48AC-8DC0-071E741AF135}" srcId="{FDB314C2-30C1-4512-8399-D0505B085BB1}" destId="{7FAF9132-20F3-4E35-8252-794059FED466}" srcOrd="0" destOrd="0" parTransId="{46B6E8E1-7C9B-48C5-A7F9-F1E28D5A864F}" sibTransId="{F8019FBF-048B-4952-B9B9-1DAEBB855B19}"/>
    <dgm:cxn modelId="{AF086CBB-1311-486E-A651-5B7FBC0C555F}" type="presOf" srcId="{7FAF9132-20F3-4E35-8252-794059FED466}" destId="{0E7966DF-1E30-4BA1-9C9E-43A81591719D}" srcOrd="0" destOrd="0" presId="urn:microsoft.com/office/officeart/2005/8/layout/pyramid2"/>
    <dgm:cxn modelId="{34C9C355-C35C-4A72-B698-B368BB9752C3}" srcId="{FDB314C2-30C1-4512-8399-D0505B085BB1}" destId="{0CF5D9C0-7D52-4415-A872-28791C1A8CEE}" srcOrd="1" destOrd="0" parTransId="{F065743B-FC71-4654-919F-3B8E7FEB11AF}" sibTransId="{2DB2D5A5-00C6-4941-B661-DC98AE8E536A}"/>
    <dgm:cxn modelId="{553B1AA2-7143-4D42-9455-3829285481CA}" type="presOf" srcId="{0CF5D9C0-7D52-4415-A872-28791C1A8CEE}" destId="{2E8C9398-A724-4DF8-8D02-614A842106CA}" srcOrd="0" destOrd="0" presId="urn:microsoft.com/office/officeart/2005/8/layout/pyramid2"/>
    <dgm:cxn modelId="{3BF39F40-A9F6-4F01-B8CB-851B9D0AD2AB}" type="presOf" srcId="{7BAEE589-3178-4189-A1A0-EABE0C05755F}" destId="{AA1DEF8A-DD4D-4C2E-A2DF-68FC4991FDC4}" srcOrd="0" destOrd="0" presId="urn:microsoft.com/office/officeart/2005/8/layout/pyramid2"/>
    <dgm:cxn modelId="{4AE19820-A674-4A0D-9A01-1CB80F5881D7}" type="presParOf" srcId="{705ABC0C-8F01-45C0-97F9-2E173B1348DF}" destId="{0A73FCD2-BDC6-40A5-B70D-0F0F5B69D92F}" srcOrd="0" destOrd="0" presId="urn:microsoft.com/office/officeart/2005/8/layout/pyramid2"/>
    <dgm:cxn modelId="{0CEA96A9-5692-4F5C-9F63-9034C309E60C}" type="presParOf" srcId="{705ABC0C-8F01-45C0-97F9-2E173B1348DF}" destId="{E667C412-4B36-4F91-8011-19DDE8AF1D30}" srcOrd="1" destOrd="0" presId="urn:microsoft.com/office/officeart/2005/8/layout/pyramid2"/>
    <dgm:cxn modelId="{8E2BEC80-6198-4E8C-9A46-465DB6FF88EF}" type="presParOf" srcId="{E667C412-4B36-4F91-8011-19DDE8AF1D30}" destId="{0E7966DF-1E30-4BA1-9C9E-43A81591719D}" srcOrd="0" destOrd="0" presId="urn:microsoft.com/office/officeart/2005/8/layout/pyramid2"/>
    <dgm:cxn modelId="{CE9640FA-CA0F-4C97-9836-D60DE510A165}" type="presParOf" srcId="{E667C412-4B36-4F91-8011-19DDE8AF1D30}" destId="{21DD15EF-FB93-43D9-950A-00B8E7D67472}" srcOrd="1" destOrd="0" presId="urn:microsoft.com/office/officeart/2005/8/layout/pyramid2"/>
    <dgm:cxn modelId="{C6537FF4-54CC-4C5E-AAEA-C3BFC852FF06}" type="presParOf" srcId="{E667C412-4B36-4F91-8011-19DDE8AF1D30}" destId="{2E8C9398-A724-4DF8-8D02-614A842106CA}" srcOrd="2" destOrd="0" presId="urn:microsoft.com/office/officeart/2005/8/layout/pyramid2"/>
    <dgm:cxn modelId="{D9A9DF7A-0F50-4FC2-89B3-EDB756C01A66}" type="presParOf" srcId="{E667C412-4B36-4F91-8011-19DDE8AF1D30}" destId="{8901779C-5FB9-491F-A554-74E1768809C5}" srcOrd="3" destOrd="0" presId="urn:microsoft.com/office/officeart/2005/8/layout/pyramid2"/>
    <dgm:cxn modelId="{05460D30-BDB4-40C9-BB94-A67C33B0ADD6}" type="presParOf" srcId="{E667C412-4B36-4F91-8011-19DDE8AF1D30}" destId="{AA1DEF8A-DD4D-4C2E-A2DF-68FC4991FDC4}" srcOrd="4" destOrd="0" presId="urn:microsoft.com/office/officeart/2005/8/layout/pyramid2"/>
    <dgm:cxn modelId="{DE5C71EE-E1E2-4181-B54E-7C037E0B66C9}" type="presParOf" srcId="{E667C412-4B36-4F91-8011-19DDE8AF1D30}" destId="{70BE9088-F3C5-4FCA-A5E6-DA2451289E4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F9F0C23-5B41-479E-A730-A13B4ECC885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F63A131-EF27-407E-967D-1F5274FCCEEE}">
      <dgm:prSet custT="1"/>
      <dgm:spPr/>
      <dgm:t>
        <a:bodyPr/>
        <a:lstStyle/>
        <a:p>
          <a:pPr rtl="0"/>
          <a:r>
            <a:rPr lang="uk-UA" sz="2800" b="1" smtClean="0"/>
            <a:t>Закрита аудиторія </a:t>
          </a:r>
          <a:endParaRPr lang="ru-RU" sz="2800"/>
        </a:p>
      </dgm:t>
    </dgm:pt>
    <dgm:pt modelId="{0D20BA83-F601-41C8-9236-68D6BD7EE007}" type="parTrans" cxnId="{1689FD1C-71FD-4D64-B444-FC573B1D28AC}">
      <dgm:prSet/>
      <dgm:spPr/>
      <dgm:t>
        <a:bodyPr/>
        <a:lstStyle/>
        <a:p>
          <a:endParaRPr lang="ru-RU" sz="2000"/>
        </a:p>
      </dgm:t>
    </dgm:pt>
    <dgm:pt modelId="{D5F7A922-5B92-42DE-B868-8AE8DFF3DB54}" type="sibTrans" cxnId="{1689FD1C-71FD-4D64-B444-FC573B1D28AC}">
      <dgm:prSet/>
      <dgm:spPr/>
      <dgm:t>
        <a:bodyPr/>
        <a:lstStyle/>
        <a:p>
          <a:endParaRPr lang="ru-RU" sz="2000"/>
        </a:p>
      </dgm:t>
    </dgm:pt>
    <dgm:pt modelId="{64AEB669-6202-421C-91CA-AFC27325D786}">
      <dgm:prSet custT="1"/>
      <dgm:spPr/>
      <dgm:t>
        <a:bodyPr/>
        <a:lstStyle/>
        <a:p>
          <a:pPr rtl="0"/>
          <a:r>
            <a:rPr lang="uk-UA" sz="2000" b="1" smtClean="0"/>
            <a:t>- користувачі без зворотного зв'язку;</a:t>
          </a:r>
          <a:endParaRPr lang="ru-RU" sz="2000"/>
        </a:p>
      </dgm:t>
    </dgm:pt>
    <dgm:pt modelId="{DD7D4C4D-BAFC-42EF-95EE-F9581A1AD627}" type="parTrans" cxnId="{35E972A7-4AA0-47B8-8084-8E032A1D1063}">
      <dgm:prSet/>
      <dgm:spPr/>
      <dgm:t>
        <a:bodyPr/>
        <a:lstStyle/>
        <a:p>
          <a:endParaRPr lang="ru-RU" sz="2000"/>
        </a:p>
      </dgm:t>
    </dgm:pt>
    <dgm:pt modelId="{1DED26D4-95AF-4362-8BB2-78335CD4C4FA}" type="sibTrans" cxnId="{35E972A7-4AA0-47B8-8084-8E032A1D1063}">
      <dgm:prSet/>
      <dgm:spPr/>
      <dgm:t>
        <a:bodyPr/>
        <a:lstStyle/>
        <a:p>
          <a:endParaRPr lang="ru-RU" sz="2000"/>
        </a:p>
      </dgm:t>
    </dgm:pt>
    <dgm:pt modelId="{FF97CED4-5DEF-4562-A743-90E5535B6A35}">
      <dgm:prSet custT="1"/>
      <dgm:spPr/>
      <dgm:t>
        <a:bodyPr/>
        <a:lstStyle/>
        <a:p>
          <a:pPr rtl="0"/>
          <a:r>
            <a:rPr lang="uk-UA" sz="2800" b="1" smtClean="0"/>
            <a:t>Відкрита аудиторія </a:t>
          </a:r>
          <a:endParaRPr lang="ru-RU" sz="2800"/>
        </a:p>
      </dgm:t>
    </dgm:pt>
    <dgm:pt modelId="{600987BA-0CC1-4BE5-8AE5-90BE0491FB8E}" type="parTrans" cxnId="{448A261B-2F4C-4022-B15A-938823B2C667}">
      <dgm:prSet/>
      <dgm:spPr/>
      <dgm:t>
        <a:bodyPr/>
        <a:lstStyle/>
        <a:p>
          <a:endParaRPr lang="ru-RU" sz="2000"/>
        </a:p>
      </dgm:t>
    </dgm:pt>
    <dgm:pt modelId="{AAA05811-E53F-4209-98E8-E2A1AAD7C733}" type="sibTrans" cxnId="{448A261B-2F4C-4022-B15A-938823B2C667}">
      <dgm:prSet/>
      <dgm:spPr/>
      <dgm:t>
        <a:bodyPr/>
        <a:lstStyle/>
        <a:p>
          <a:endParaRPr lang="ru-RU" sz="2000"/>
        </a:p>
      </dgm:t>
    </dgm:pt>
    <dgm:pt modelId="{8E8E8283-4113-47A6-BC78-36B3578B845F}">
      <dgm:prSet custT="1"/>
      <dgm:spPr/>
      <dgm:t>
        <a:bodyPr/>
        <a:lstStyle/>
        <a:p>
          <a:pPr rtl="0"/>
          <a:r>
            <a:rPr lang="uk-UA" sz="2000" b="1" dirty="0" smtClean="0"/>
            <a:t>- користувачі, що володіють якоюсь організацією і можливістю зворотного зв'язку (форуми, відгуки, коментарі).</a:t>
          </a:r>
          <a:endParaRPr lang="ru-RU" sz="2000" dirty="0"/>
        </a:p>
      </dgm:t>
    </dgm:pt>
    <dgm:pt modelId="{1796F454-2447-443A-98AF-770E669B99C4}" type="parTrans" cxnId="{C86BDA1D-A6E2-415F-944A-E03841C75325}">
      <dgm:prSet/>
      <dgm:spPr/>
      <dgm:t>
        <a:bodyPr/>
        <a:lstStyle/>
        <a:p>
          <a:endParaRPr lang="ru-RU" sz="2000"/>
        </a:p>
      </dgm:t>
    </dgm:pt>
    <dgm:pt modelId="{76B969E0-0499-404E-B1AD-CF9254114E10}" type="sibTrans" cxnId="{C86BDA1D-A6E2-415F-944A-E03841C75325}">
      <dgm:prSet/>
      <dgm:spPr/>
      <dgm:t>
        <a:bodyPr/>
        <a:lstStyle/>
        <a:p>
          <a:endParaRPr lang="ru-RU" sz="2000"/>
        </a:p>
      </dgm:t>
    </dgm:pt>
    <dgm:pt modelId="{40310A82-57AF-4163-A589-75350465401D}" type="pres">
      <dgm:prSet presAssocID="{3F9F0C23-5B41-479E-A730-A13B4ECC88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2F1A6F-FDE9-451B-ADBE-7230AF1B0DBE}" type="pres">
      <dgm:prSet presAssocID="{3F63A131-EF27-407E-967D-1F5274FCCEE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2AEE1E-B7CB-4A52-B808-56B91A9C554B}" type="pres">
      <dgm:prSet presAssocID="{3F63A131-EF27-407E-967D-1F5274FCCEEE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DAF82F-D047-4794-A6E3-176D088799E0}" type="pres">
      <dgm:prSet presAssocID="{FF97CED4-5DEF-4562-A743-90E5535B6A3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9E967C-909F-45E2-B45C-36A8BA331946}" type="pres">
      <dgm:prSet presAssocID="{FF97CED4-5DEF-4562-A743-90E5535B6A35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8A261B-2F4C-4022-B15A-938823B2C667}" srcId="{3F9F0C23-5B41-479E-A730-A13B4ECC8857}" destId="{FF97CED4-5DEF-4562-A743-90E5535B6A35}" srcOrd="1" destOrd="0" parTransId="{600987BA-0CC1-4BE5-8AE5-90BE0491FB8E}" sibTransId="{AAA05811-E53F-4209-98E8-E2A1AAD7C733}"/>
    <dgm:cxn modelId="{45AC8D6B-4A5D-4456-94BB-18A1122AFC2A}" type="presOf" srcId="{8E8E8283-4113-47A6-BC78-36B3578B845F}" destId="{ED9E967C-909F-45E2-B45C-36A8BA331946}" srcOrd="0" destOrd="0" presId="urn:microsoft.com/office/officeart/2005/8/layout/vList2"/>
    <dgm:cxn modelId="{35E972A7-4AA0-47B8-8084-8E032A1D1063}" srcId="{3F63A131-EF27-407E-967D-1F5274FCCEEE}" destId="{64AEB669-6202-421C-91CA-AFC27325D786}" srcOrd="0" destOrd="0" parTransId="{DD7D4C4D-BAFC-42EF-95EE-F9581A1AD627}" sibTransId="{1DED26D4-95AF-4362-8BB2-78335CD4C4FA}"/>
    <dgm:cxn modelId="{060CF338-D510-4C97-A1B5-92AAE91A5775}" type="presOf" srcId="{3F9F0C23-5B41-479E-A730-A13B4ECC8857}" destId="{40310A82-57AF-4163-A589-75350465401D}" srcOrd="0" destOrd="0" presId="urn:microsoft.com/office/officeart/2005/8/layout/vList2"/>
    <dgm:cxn modelId="{C86BDA1D-A6E2-415F-944A-E03841C75325}" srcId="{FF97CED4-5DEF-4562-A743-90E5535B6A35}" destId="{8E8E8283-4113-47A6-BC78-36B3578B845F}" srcOrd="0" destOrd="0" parTransId="{1796F454-2447-443A-98AF-770E669B99C4}" sibTransId="{76B969E0-0499-404E-B1AD-CF9254114E10}"/>
    <dgm:cxn modelId="{1689FD1C-71FD-4D64-B444-FC573B1D28AC}" srcId="{3F9F0C23-5B41-479E-A730-A13B4ECC8857}" destId="{3F63A131-EF27-407E-967D-1F5274FCCEEE}" srcOrd="0" destOrd="0" parTransId="{0D20BA83-F601-41C8-9236-68D6BD7EE007}" sibTransId="{D5F7A922-5B92-42DE-B868-8AE8DFF3DB54}"/>
    <dgm:cxn modelId="{0E6D2A60-3A4C-4805-8B3F-88F1AEA289EB}" type="presOf" srcId="{FF97CED4-5DEF-4562-A743-90E5535B6A35}" destId="{71DAF82F-D047-4794-A6E3-176D088799E0}" srcOrd="0" destOrd="0" presId="urn:microsoft.com/office/officeart/2005/8/layout/vList2"/>
    <dgm:cxn modelId="{ECA70D41-F73B-466D-8D77-918D7D65273F}" type="presOf" srcId="{64AEB669-6202-421C-91CA-AFC27325D786}" destId="{672AEE1E-B7CB-4A52-B808-56B91A9C554B}" srcOrd="0" destOrd="0" presId="urn:microsoft.com/office/officeart/2005/8/layout/vList2"/>
    <dgm:cxn modelId="{9F58809A-7F44-4A70-83D5-2403D54218CF}" type="presOf" srcId="{3F63A131-EF27-407E-967D-1F5274FCCEEE}" destId="{972F1A6F-FDE9-451B-ADBE-7230AF1B0DBE}" srcOrd="0" destOrd="0" presId="urn:microsoft.com/office/officeart/2005/8/layout/vList2"/>
    <dgm:cxn modelId="{0E904D86-7ACA-40D7-AED2-B3C11DC995F8}" type="presParOf" srcId="{40310A82-57AF-4163-A589-75350465401D}" destId="{972F1A6F-FDE9-451B-ADBE-7230AF1B0DBE}" srcOrd="0" destOrd="0" presId="urn:microsoft.com/office/officeart/2005/8/layout/vList2"/>
    <dgm:cxn modelId="{3080F988-4472-4877-927A-EDBBBF37C671}" type="presParOf" srcId="{40310A82-57AF-4163-A589-75350465401D}" destId="{672AEE1E-B7CB-4A52-B808-56B91A9C554B}" srcOrd="1" destOrd="0" presId="urn:microsoft.com/office/officeart/2005/8/layout/vList2"/>
    <dgm:cxn modelId="{D5FEAE2F-3469-4A20-89EE-9521F060910C}" type="presParOf" srcId="{40310A82-57AF-4163-A589-75350465401D}" destId="{71DAF82F-D047-4794-A6E3-176D088799E0}" srcOrd="2" destOrd="0" presId="urn:microsoft.com/office/officeart/2005/8/layout/vList2"/>
    <dgm:cxn modelId="{BB78BFBB-8B2E-4F43-87C5-EA8EE3E2582C}" type="presParOf" srcId="{40310A82-57AF-4163-A589-75350465401D}" destId="{ED9E967C-909F-45E2-B45C-36A8BA33194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F0A0AC5-F1DC-4ACD-B89A-FD448E1A5B67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4FB833-2AB3-4A61-8E5C-F6036C0258F9}">
      <dgm:prSet phldrT="[Текст]"/>
      <dgm:spPr/>
      <dgm:t>
        <a:bodyPr/>
        <a:lstStyle/>
        <a:p>
          <a:r>
            <a:rPr lang="ru-RU" b="1" dirty="0" err="1" smtClean="0"/>
            <a:t>Основні</a:t>
          </a:r>
          <a:r>
            <a:rPr lang="ru-RU" b="1" dirty="0" smtClean="0"/>
            <a:t> </a:t>
          </a:r>
          <a:r>
            <a:rPr lang="ru-RU" b="1" dirty="0" err="1" smtClean="0"/>
            <a:t>функції</a:t>
          </a:r>
          <a:r>
            <a:rPr lang="ru-RU" b="1" dirty="0" smtClean="0"/>
            <a:t> </a:t>
          </a:r>
          <a:r>
            <a:rPr lang="en-US" b="1" dirty="0" smtClean="0"/>
            <a:t>CMS</a:t>
          </a:r>
          <a:endParaRPr lang="ru-RU" b="1" dirty="0"/>
        </a:p>
      </dgm:t>
    </dgm:pt>
    <dgm:pt modelId="{CBB54622-1CAB-4DEB-A2E9-1178382CCED4}" type="parTrans" cxnId="{FDB84FD6-E990-4EAA-A23B-8BD2D472F329}">
      <dgm:prSet/>
      <dgm:spPr/>
      <dgm:t>
        <a:bodyPr/>
        <a:lstStyle/>
        <a:p>
          <a:endParaRPr lang="ru-RU"/>
        </a:p>
      </dgm:t>
    </dgm:pt>
    <dgm:pt modelId="{2FAFCA47-A096-481B-8970-F06DAB966359}" type="sibTrans" cxnId="{FDB84FD6-E990-4EAA-A23B-8BD2D472F329}">
      <dgm:prSet/>
      <dgm:spPr/>
      <dgm:t>
        <a:bodyPr/>
        <a:lstStyle/>
        <a:p>
          <a:endParaRPr lang="ru-RU"/>
        </a:p>
      </dgm:t>
    </dgm:pt>
    <dgm:pt modelId="{C2C9E564-D984-4280-AF8C-F5DD9C1DC03F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err="1" smtClean="0"/>
            <a:t>Керування</a:t>
          </a:r>
          <a:r>
            <a:rPr lang="ru-RU" sz="2000" b="1" dirty="0" smtClean="0"/>
            <a:t> контентом: </a:t>
          </a:r>
          <a:r>
            <a:rPr lang="ru-RU" sz="2000" b="1" dirty="0" err="1" smtClean="0"/>
            <a:t>зберігання</a:t>
          </a:r>
          <a:r>
            <a:rPr lang="ru-RU" sz="2000" b="1" dirty="0" smtClean="0"/>
            <a:t>, контроль </a:t>
          </a:r>
          <a:r>
            <a:rPr lang="ru-RU" sz="2000" b="1" dirty="0" err="1" smtClean="0"/>
            <a:t>версій</a:t>
          </a:r>
          <a:r>
            <a:rPr lang="ru-RU" sz="2000" b="1" dirty="0" smtClean="0"/>
            <a:t>, </a:t>
          </a:r>
          <a:r>
            <a:rPr lang="ru-RU" sz="2000" b="1" dirty="0" err="1" smtClean="0"/>
            <a:t>дотримання</a:t>
          </a:r>
          <a:r>
            <a:rPr lang="ru-RU" sz="2000" b="1" dirty="0" smtClean="0"/>
            <a:t> режиму доступу </a:t>
          </a:r>
          <a:r>
            <a:rPr lang="ru-RU" sz="2000" b="1" dirty="0" err="1" smtClean="0"/>
            <a:t>тощо</a:t>
          </a:r>
          <a:endParaRPr lang="ru-RU" sz="2000" b="1" dirty="0"/>
        </a:p>
      </dgm:t>
    </dgm:pt>
    <dgm:pt modelId="{8A82A3B0-7CB3-4512-9232-793C5AD72BA0}" type="parTrans" cxnId="{F56AF175-DD6A-49E0-8D77-B500F55EDB65}">
      <dgm:prSet/>
      <dgm:spPr/>
      <dgm:t>
        <a:bodyPr/>
        <a:lstStyle/>
        <a:p>
          <a:endParaRPr lang="ru-RU"/>
        </a:p>
      </dgm:t>
    </dgm:pt>
    <dgm:pt modelId="{E8574AB0-0DA1-419A-A6D9-3A9A983CF74E}" type="sibTrans" cxnId="{F56AF175-DD6A-49E0-8D77-B500F55EDB65}">
      <dgm:prSet/>
      <dgm:spPr/>
      <dgm:t>
        <a:bodyPr/>
        <a:lstStyle/>
        <a:p>
          <a:endParaRPr lang="ru-RU"/>
        </a:p>
      </dgm:t>
    </dgm:pt>
    <dgm:pt modelId="{AB462082-FD74-465E-ACBE-1623A4C52752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err="1" smtClean="0"/>
            <a:t>Публікація</a:t>
          </a:r>
          <a:r>
            <a:rPr lang="ru-RU" sz="2000" b="1" dirty="0" smtClean="0"/>
            <a:t> контенту</a:t>
          </a:r>
          <a:endParaRPr lang="ru-RU" sz="2000" b="1" dirty="0"/>
        </a:p>
      </dgm:t>
    </dgm:pt>
    <dgm:pt modelId="{74DD25C8-5208-49A1-9E12-8324175D6990}" type="parTrans" cxnId="{AFE09054-8A02-448A-91D4-896C02F90EBB}">
      <dgm:prSet/>
      <dgm:spPr/>
      <dgm:t>
        <a:bodyPr/>
        <a:lstStyle/>
        <a:p>
          <a:endParaRPr lang="ru-RU"/>
        </a:p>
      </dgm:t>
    </dgm:pt>
    <dgm:pt modelId="{76D1B5A0-E803-4EFE-AFCF-898EF33DEAF5}" type="sibTrans" cxnId="{AFE09054-8A02-448A-91D4-896C02F90EBB}">
      <dgm:prSet/>
      <dgm:spPr/>
      <dgm:t>
        <a:bodyPr/>
        <a:lstStyle/>
        <a:p>
          <a:endParaRPr lang="ru-RU"/>
        </a:p>
      </dgm:t>
    </dgm:pt>
    <dgm:pt modelId="{0373B58C-8D04-438B-A970-A1D8068AD8D6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err="1" smtClean="0"/>
            <a:t>Надання</a:t>
          </a:r>
          <a:r>
            <a:rPr lang="ru-RU" sz="2000" b="1" dirty="0" smtClean="0"/>
            <a:t> </a:t>
          </a:r>
          <a:r>
            <a:rPr lang="ru-RU" sz="2000" b="1" dirty="0" err="1" smtClean="0"/>
            <a:t>інструментів</a:t>
          </a:r>
          <a:r>
            <a:rPr lang="ru-RU" sz="2000" b="1" dirty="0" smtClean="0"/>
            <a:t> для </a:t>
          </a:r>
          <a:r>
            <a:rPr lang="ru-RU" sz="2000" b="1" dirty="0" err="1" smtClean="0"/>
            <a:t>створення</a:t>
          </a:r>
          <a:r>
            <a:rPr lang="ru-RU" sz="2000" b="1" dirty="0" smtClean="0"/>
            <a:t> </a:t>
          </a:r>
          <a:r>
            <a:rPr lang="ru-RU" sz="2000" b="1" dirty="0" err="1" smtClean="0"/>
            <a:t>вмісту</a:t>
          </a:r>
          <a:r>
            <a:rPr lang="ru-RU" sz="2000" b="1" dirty="0" smtClean="0"/>
            <a:t>, </a:t>
          </a:r>
          <a:r>
            <a:rPr lang="ru-RU" sz="2000" b="1" dirty="0" err="1" smtClean="0"/>
            <a:t>організації</a:t>
          </a:r>
          <a:r>
            <a:rPr lang="ru-RU" sz="2000" b="1" dirty="0" smtClean="0"/>
            <a:t> </a:t>
          </a:r>
          <a:r>
            <a:rPr lang="ru-RU" sz="2000" b="1" dirty="0" err="1" smtClean="0"/>
            <a:t>спільної</a:t>
          </a:r>
          <a:r>
            <a:rPr lang="ru-RU" sz="2000" b="1" dirty="0" smtClean="0"/>
            <a:t> </a:t>
          </a:r>
          <a:r>
            <a:rPr lang="ru-RU" sz="2000" b="1" dirty="0" err="1" smtClean="0"/>
            <a:t>роботи</a:t>
          </a:r>
          <a:r>
            <a:rPr lang="ru-RU" sz="2000" b="1" dirty="0" smtClean="0"/>
            <a:t> над </a:t>
          </a:r>
          <a:r>
            <a:rPr lang="ru-RU" sz="2000" b="1" dirty="0" err="1" smtClean="0"/>
            <a:t>вмістом</a:t>
          </a:r>
          <a:endParaRPr lang="ru-RU" sz="2000" b="1" dirty="0"/>
        </a:p>
      </dgm:t>
    </dgm:pt>
    <dgm:pt modelId="{564024EA-5CDA-44F0-8343-098E89B4CAB7}" type="parTrans" cxnId="{3B81D0F7-AD70-470D-A59E-9C8623E03D75}">
      <dgm:prSet/>
      <dgm:spPr/>
      <dgm:t>
        <a:bodyPr/>
        <a:lstStyle/>
        <a:p>
          <a:endParaRPr lang="ru-RU"/>
        </a:p>
      </dgm:t>
    </dgm:pt>
    <dgm:pt modelId="{2AE193CD-48FA-4D44-A282-DF75BAB9E3A8}" type="sibTrans" cxnId="{3B81D0F7-AD70-470D-A59E-9C8623E03D75}">
      <dgm:prSet/>
      <dgm:spPr/>
      <dgm:t>
        <a:bodyPr/>
        <a:lstStyle/>
        <a:p>
          <a:endParaRPr lang="ru-RU"/>
        </a:p>
      </dgm:t>
    </dgm:pt>
    <dgm:pt modelId="{DF81D76E-6F65-4D32-A8C2-D06B8ADC5C26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err="1" smtClean="0"/>
            <a:t>Подання</a:t>
          </a:r>
          <a:r>
            <a:rPr lang="ru-RU" sz="2000" b="1" dirty="0" smtClean="0"/>
            <a:t> </a:t>
          </a:r>
          <a:r>
            <a:rPr lang="ru-RU" sz="2000" b="1" dirty="0" err="1" smtClean="0"/>
            <a:t>інформації</a:t>
          </a:r>
          <a:r>
            <a:rPr lang="ru-RU" sz="2000" b="1" dirty="0" smtClean="0"/>
            <a:t> у </a:t>
          </a:r>
          <a:r>
            <a:rPr lang="ru-RU" sz="2000" b="1" dirty="0" err="1" smtClean="0"/>
            <a:t>вигляді</a:t>
          </a:r>
          <a:r>
            <a:rPr lang="ru-RU" sz="2000" b="1" dirty="0" smtClean="0"/>
            <a:t>, </a:t>
          </a:r>
          <a:r>
            <a:rPr lang="ru-RU" sz="2000" b="1" dirty="0" err="1" smtClean="0"/>
            <a:t>зручному</a:t>
          </a:r>
          <a:r>
            <a:rPr lang="ru-RU" sz="2000" b="1" dirty="0" smtClean="0"/>
            <a:t> для </a:t>
          </a:r>
          <a:r>
            <a:rPr lang="ru-RU" sz="2000" b="1" dirty="0" err="1" smtClean="0"/>
            <a:t>навігації</a:t>
          </a:r>
          <a:r>
            <a:rPr lang="ru-RU" sz="2000" b="1" dirty="0" smtClean="0"/>
            <a:t>, </a:t>
          </a:r>
          <a:r>
            <a:rPr lang="ru-RU" sz="2000" b="1" dirty="0" err="1" smtClean="0"/>
            <a:t>пошуку</a:t>
          </a:r>
          <a:endParaRPr lang="ru-RU" sz="2000" b="1" dirty="0"/>
        </a:p>
      </dgm:t>
    </dgm:pt>
    <dgm:pt modelId="{DADCBDF4-DA97-4C36-8D9A-EF1E1DA39420}" type="parTrans" cxnId="{BD826B5C-6E1A-4FE3-B020-79ABC4103195}">
      <dgm:prSet/>
      <dgm:spPr/>
      <dgm:t>
        <a:bodyPr/>
        <a:lstStyle/>
        <a:p>
          <a:endParaRPr lang="ru-RU"/>
        </a:p>
      </dgm:t>
    </dgm:pt>
    <dgm:pt modelId="{5A586546-08A4-485D-ACE0-19CB5CFCB9DE}" type="sibTrans" cxnId="{BD826B5C-6E1A-4FE3-B020-79ABC4103195}">
      <dgm:prSet/>
      <dgm:spPr/>
      <dgm:t>
        <a:bodyPr/>
        <a:lstStyle/>
        <a:p>
          <a:endParaRPr lang="ru-RU"/>
        </a:p>
      </dgm:t>
    </dgm:pt>
    <dgm:pt modelId="{F852A725-4D3C-4BDB-97D5-B842BDE17135}" type="pres">
      <dgm:prSet presAssocID="{2F0A0AC5-F1DC-4ACD-B89A-FD448E1A5B6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5CCDB7-BDB9-4011-88AD-68F63C600C66}" type="pres">
      <dgm:prSet presAssocID="{F74FB833-2AB3-4A61-8E5C-F6036C0258F9}" presName="centerShape" presStyleLbl="node0" presStyleIdx="0" presStyleCnt="1" custScaleX="127334" custScaleY="119004"/>
      <dgm:spPr/>
      <dgm:t>
        <a:bodyPr/>
        <a:lstStyle/>
        <a:p>
          <a:endParaRPr lang="ru-RU"/>
        </a:p>
      </dgm:t>
    </dgm:pt>
    <dgm:pt modelId="{8E88A968-2416-446E-8473-C1698534988C}" type="pres">
      <dgm:prSet presAssocID="{8A82A3B0-7CB3-4512-9232-793C5AD72BA0}" presName="Name9" presStyleLbl="parChTrans1D2" presStyleIdx="0" presStyleCnt="4"/>
      <dgm:spPr/>
      <dgm:t>
        <a:bodyPr/>
        <a:lstStyle/>
        <a:p>
          <a:endParaRPr lang="ru-RU"/>
        </a:p>
      </dgm:t>
    </dgm:pt>
    <dgm:pt modelId="{03473CC3-4AF3-4F64-A8B8-1704DA623879}" type="pres">
      <dgm:prSet presAssocID="{8A82A3B0-7CB3-4512-9232-793C5AD72BA0}" presName="connTx" presStyleLbl="parChTrans1D2" presStyleIdx="0" presStyleCnt="4"/>
      <dgm:spPr/>
      <dgm:t>
        <a:bodyPr/>
        <a:lstStyle/>
        <a:p>
          <a:endParaRPr lang="ru-RU"/>
        </a:p>
      </dgm:t>
    </dgm:pt>
    <dgm:pt modelId="{3EB327FB-84F9-472A-BC96-286491979E91}" type="pres">
      <dgm:prSet presAssocID="{C2C9E564-D984-4280-AF8C-F5DD9C1DC03F}" presName="node" presStyleLbl="node1" presStyleIdx="0" presStyleCnt="4" custScaleX="27244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844AF12-70E1-4DEE-A34C-56A080896D06}" type="pres">
      <dgm:prSet presAssocID="{74DD25C8-5208-49A1-9E12-8324175D6990}" presName="Name9" presStyleLbl="parChTrans1D2" presStyleIdx="1" presStyleCnt="4"/>
      <dgm:spPr/>
      <dgm:t>
        <a:bodyPr/>
        <a:lstStyle/>
        <a:p>
          <a:endParaRPr lang="ru-RU"/>
        </a:p>
      </dgm:t>
    </dgm:pt>
    <dgm:pt modelId="{0D9BE076-3C61-483D-818C-71B90401C8AE}" type="pres">
      <dgm:prSet presAssocID="{74DD25C8-5208-49A1-9E12-8324175D6990}" presName="connTx" presStyleLbl="parChTrans1D2" presStyleIdx="1" presStyleCnt="4"/>
      <dgm:spPr/>
      <dgm:t>
        <a:bodyPr/>
        <a:lstStyle/>
        <a:p>
          <a:endParaRPr lang="ru-RU"/>
        </a:p>
      </dgm:t>
    </dgm:pt>
    <dgm:pt modelId="{D4574E23-A7BD-41D8-ABDB-C44F943CD64A}" type="pres">
      <dgm:prSet presAssocID="{AB462082-FD74-465E-ACBE-1623A4C52752}" presName="node" presStyleLbl="node1" presStyleIdx="1" presStyleCnt="4" custScaleX="179215" custRadScaleRad="14019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63BA998-1539-4B7D-BF7E-F916CD148FE2}" type="pres">
      <dgm:prSet presAssocID="{564024EA-5CDA-44F0-8343-098E89B4CAB7}" presName="Name9" presStyleLbl="parChTrans1D2" presStyleIdx="2" presStyleCnt="4"/>
      <dgm:spPr/>
      <dgm:t>
        <a:bodyPr/>
        <a:lstStyle/>
        <a:p>
          <a:endParaRPr lang="ru-RU"/>
        </a:p>
      </dgm:t>
    </dgm:pt>
    <dgm:pt modelId="{2D4E21F4-CB7E-4823-B671-A36D8C3C1E39}" type="pres">
      <dgm:prSet presAssocID="{564024EA-5CDA-44F0-8343-098E89B4CAB7}" presName="connTx" presStyleLbl="parChTrans1D2" presStyleIdx="2" presStyleCnt="4"/>
      <dgm:spPr/>
      <dgm:t>
        <a:bodyPr/>
        <a:lstStyle/>
        <a:p>
          <a:endParaRPr lang="ru-RU"/>
        </a:p>
      </dgm:t>
    </dgm:pt>
    <dgm:pt modelId="{B3196CCA-918F-4D3E-9086-E98437DBA01F}" type="pres">
      <dgm:prSet presAssocID="{0373B58C-8D04-438B-A970-A1D8068AD8D6}" presName="node" presStyleLbl="node1" presStyleIdx="2" presStyleCnt="4" custScaleX="28746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E8B1033-ACEE-45ED-9F14-FC78394A4636}" type="pres">
      <dgm:prSet presAssocID="{DADCBDF4-DA97-4C36-8D9A-EF1E1DA39420}" presName="Name9" presStyleLbl="parChTrans1D2" presStyleIdx="3" presStyleCnt="4"/>
      <dgm:spPr/>
      <dgm:t>
        <a:bodyPr/>
        <a:lstStyle/>
        <a:p>
          <a:endParaRPr lang="ru-RU"/>
        </a:p>
      </dgm:t>
    </dgm:pt>
    <dgm:pt modelId="{4E7FB6E0-5A2B-4411-BCA0-0A5278A07EB8}" type="pres">
      <dgm:prSet presAssocID="{DADCBDF4-DA97-4C36-8D9A-EF1E1DA39420}" presName="connTx" presStyleLbl="parChTrans1D2" presStyleIdx="3" presStyleCnt="4"/>
      <dgm:spPr/>
      <dgm:t>
        <a:bodyPr/>
        <a:lstStyle/>
        <a:p>
          <a:endParaRPr lang="ru-RU"/>
        </a:p>
      </dgm:t>
    </dgm:pt>
    <dgm:pt modelId="{5FA3A534-A877-4430-949E-5796742ACA1B}" type="pres">
      <dgm:prSet presAssocID="{DF81D76E-6F65-4D32-A8C2-D06B8ADC5C26}" presName="node" presStyleLbl="node1" presStyleIdx="3" presStyleCnt="4" custScaleX="175403" custRadScaleRad="131060" custRadScaleInc="51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0DAA91BB-0B03-4FCB-BDE0-F49489D31769}" type="presOf" srcId="{8A82A3B0-7CB3-4512-9232-793C5AD72BA0}" destId="{03473CC3-4AF3-4F64-A8B8-1704DA623879}" srcOrd="1" destOrd="0" presId="urn:microsoft.com/office/officeart/2005/8/layout/radial1"/>
    <dgm:cxn modelId="{BD826B5C-6E1A-4FE3-B020-79ABC4103195}" srcId="{F74FB833-2AB3-4A61-8E5C-F6036C0258F9}" destId="{DF81D76E-6F65-4D32-A8C2-D06B8ADC5C26}" srcOrd="3" destOrd="0" parTransId="{DADCBDF4-DA97-4C36-8D9A-EF1E1DA39420}" sibTransId="{5A586546-08A4-485D-ACE0-19CB5CFCB9DE}"/>
    <dgm:cxn modelId="{3B81D0F7-AD70-470D-A59E-9C8623E03D75}" srcId="{F74FB833-2AB3-4A61-8E5C-F6036C0258F9}" destId="{0373B58C-8D04-438B-A970-A1D8068AD8D6}" srcOrd="2" destOrd="0" parTransId="{564024EA-5CDA-44F0-8343-098E89B4CAB7}" sibTransId="{2AE193CD-48FA-4D44-A282-DF75BAB9E3A8}"/>
    <dgm:cxn modelId="{425C16A8-E8CB-4C88-B383-43D90CE005B9}" type="presOf" srcId="{74DD25C8-5208-49A1-9E12-8324175D6990}" destId="{0D9BE076-3C61-483D-818C-71B90401C8AE}" srcOrd="1" destOrd="0" presId="urn:microsoft.com/office/officeart/2005/8/layout/radial1"/>
    <dgm:cxn modelId="{22533D71-FD83-4155-9433-93CF436C18B7}" type="presOf" srcId="{AB462082-FD74-465E-ACBE-1623A4C52752}" destId="{D4574E23-A7BD-41D8-ABDB-C44F943CD64A}" srcOrd="0" destOrd="0" presId="urn:microsoft.com/office/officeart/2005/8/layout/radial1"/>
    <dgm:cxn modelId="{3C12F78A-03B7-4217-B471-825150A99EEF}" type="presOf" srcId="{8A82A3B0-7CB3-4512-9232-793C5AD72BA0}" destId="{8E88A968-2416-446E-8473-C1698534988C}" srcOrd="0" destOrd="0" presId="urn:microsoft.com/office/officeart/2005/8/layout/radial1"/>
    <dgm:cxn modelId="{F34C7DB5-7478-43B7-A062-DDD77352C7A9}" type="presOf" srcId="{F74FB833-2AB3-4A61-8E5C-F6036C0258F9}" destId="{0A5CCDB7-BDB9-4011-88AD-68F63C600C66}" srcOrd="0" destOrd="0" presId="urn:microsoft.com/office/officeart/2005/8/layout/radial1"/>
    <dgm:cxn modelId="{9CAA8D2E-16B1-4F39-8F39-F4E5F5C12B5A}" type="presOf" srcId="{564024EA-5CDA-44F0-8343-098E89B4CAB7}" destId="{E63BA998-1539-4B7D-BF7E-F916CD148FE2}" srcOrd="0" destOrd="0" presId="urn:microsoft.com/office/officeart/2005/8/layout/radial1"/>
    <dgm:cxn modelId="{FDB84FD6-E990-4EAA-A23B-8BD2D472F329}" srcId="{2F0A0AC5-F1DC-4ACD-B89A-FD448E1A5B67}" destId="{F74FB833-2AB3-4A61-8E5C-F6036C0258F9}" srcOrd="0" destOrd="0" parTransId="{CBB54622-1CAB-4DEB-A2E9-1178382CCED4}" sibTransId="{2FAFCA47-A096-481B-8970-F06DAB966359}"/>
    <dgm:cxn modelId="{23601FBE-BC03-424E-A7CB-1C3256F8009D}" type="presOf" srcId="{2F0A0AC5-F1DC-4ACD-B89A-FD448E1A5B67}" destId="{F852A725-4D3C-4BDB-97D5-B842BDE17135}" srcOrd="0" destOrd="0" presId="urn:microsoft.com/office/officeart/2005/8/layout/radial1"/>
    <dgm:cxn modelId="{AA5B8EE1-BFCA-4B65-BA19-CA268C06BD61}" type="presOf" srcId="{DADCBDF4-DA97-4C36-8D9A-EF1E1DA39420}" destId="{4E7FB6E0-5A2B-4411-BCA0-0A5278A07EB8}" srcOrd="1" destOrd="0" presId="urn:microsoft.com/office/officeart/2005/8/layout/radial1"/>
    <dgm:cxn modelId="{C3CCC886-C65D-4B44-B2FD-9493F639702A}" type="presOf" srcId="{74DD25C8-5208-49A1-9E12-8324175D6990}" destId="{C844AF12-70E1-4DEE-A34C-56A080896D06}" srcOrd="0" destOrd="0" presId="urn:microsoft.com/office/officeart/2005/8/layout/radial1"/>
    <dgm:cxn modelId="{B0906039-FD0E-4A60-BE93-39AB992B554F}" type="presOf" srcId="{564024EA-5CDA-44F0-8343-098E89B4CAB7}" destId="{2D4E21F4-CB7E-4823-B671-A36D8C3C1E39}" srcOrd="1" destOrd="0" presId="urn:microsoft.com/office/officeart/2005/8/layout/radial1"/>
    <dgm:cxn modelId="{AFE09054-8A02-448A-91D4-896C02F90EBB}" srcId="{F74FB833-2AB3-4A61-8E5C-F6036C0258F9}" destId="{AB462082-FD74-465E-ACBE-1623A4C52752}" srcOrd="1" destOrd="0" parTransId="{74DD25C8-5208-49A1-9E12-8324175D6990}" sibTransId="{76D1B5A0-E803-4EFE-AFCF-898EF33DEAF5}"/>
    <dgm:cxn modelId="{CA281E2D-1048-400C-BBDB-2D6259501B56}" type="presOf" srcId="{C2C9E564-D984-4280-AF8C-F5DD9C1DC03F}" destId="{3EB327FB-84F9-472A-BC96-286491979E91}" srcOrd="0" destOrd="0" presId="urn:microsoft.com/office/officeart/2005/8/layout/radial1"/>
    <dgm:cxn modelId="{F56AF175-DD6A-49E0-8D77-B500F55EDB65}" srcId="{F74FB833-2AB3-4A61-8E5C-F6036C0258F9}" destId="{C2C9E564-D984-4280-AF8C-F5DD9C1DC03F}" srcOrd="0" destOrd="0" parTransId="{8A82A3B0-7CB3-4512-9232-793C5AD72BA0}" sibTransId="{E8574AB0-0DA1-419A-A6D9-3A9A983CF74E}"/>
    <dgm:cxn modelId="{EEB700B2-909F-48BA-BC99-F0E964194F09}" type="presOf" srcId="{0373B58C-8D04-438B-A970-A1D8068AD8D6}" destId="{B3196CCA-918F-4D3E-9086-E98437DBA01F}" srcOrd="0" destOrd="0" presId="urn:microsoft.com/office/officeart/2005/8/layout/radial1"/>
    <dgm:cxn modelId="{A4F6BA88-028B-4A2E-B84E-1D859D0F28F0}" type="presOf" srcId="{DADCBDF4-DA97-4C36-8D9A-EF1E1DA39420}" destId="{3E8B1033-ACEE-45ED-9F14-FC78394A4636}" srcOrd="0" destOrd="0" presId="urn:microsoft.com/office/officeart/2005/8/layout/radial1"/>
    <dgm:cxn modelId="{15C1FC6F-C62C-4AA1-BE58-0D9F28E20C68}" type="presOf" srcId="{DF81D76E-6F65-4D32-A8C2-D06B8ADC5C26}" destId="{5FA3A534-A877-4430-949E-5796742ACA1B}" srcOrd="0" destOrd="0" presId="urn:microsoft.com/office/officeart/2005/8/layout/radial1"/>
    <dgm:cxn modelId="{9789DF47-236D-4CBA-B0C3-96D539F064D1}" type="presParOf" srcId="{F852A725-4D3C-4BDB-97D5-B842BDE17135}" destId="{0A5CCDB7-BDB9-4011-88AD-68F63C600C66}" srcOrd="0" destOrd="0" presId="urn:microsoft.com/office/officeart/2005/8/layout/radial1"/>
    <dgm:cxn modelId="{F068EA56-00E0-49B6-9772-0680AE86944D}" type="presParOf" srcId="{F852A725-4D3C-4BDB-97D5-B842BDE17135}" destId="{8E88A968-2416-446E-8473-C1698534988C}" srcOrd="1" destOrd="0" presId="urn:microsoft.com/office/officeart/2005/8/layout/radial1"/>
    <dgm:cxn modelId="{8C8C2478-C368-4231-9136-160151A04A4D}" type="presParOf" srcId="{8E88A968-2416-446E-8473-C1698534988C}" destId="{03473CC3-4AF3-4F64-A8B8-1704DA623879}" srcOrd="0" destOrd="0" presId="urn:microsoft.com/office/officeart/2005/8/layout/radial1"/>
    <dgm:cxn modelId="{FE864A2C-05CA-4D51-BEF5-3088810AC366}" type="presParOf" srcId="{F852A725-4D3C-4BDB-97D5-B842BDE17135}" destId="{3EB327FB-84F9-472A-BC96-286491979E91}" srcOrd="2" destOrd="0" presId="urn:microsoft.com/office/officeart/2005/8/layout/radial1"/>
    <dgm:cxn modelId="{58CF8EC1-59F1-40C7-8F8F-31158A7DE9F8}" type="presParOf" srcId="{F852A725-4D3C-4BDB-97D5-B842BDE17135}" destId="{C844AF12-70E1-4DEE-A34C-56A080896D06}" srcOrd="3" destOrd="0" presId="urn:microsoft.com/office/officeart/2005/8/layout/radial1"/>
    <dgm:cxn modelId="{377B542B-C4A0-496A-B58D-5B1CD8A1C012}" type="presParOf" srcId="{C844AF12-70E1-4DEE-A34C-56A080896D06}" destId="{0D9BE076-3C61-483D-818C-71B90401C8AE}" srcOrd="0" destOrd="0" presId="urn:microsoft.com/office/officeart/2005/8/layout/radial1"/>
    <dgm:cxn modelId="{66F34DBE-463E-4AA7-9761-44CBC7E2BCBD}" type="presParOf" srcId="{F852A725-4D3C-4BDB-97D5-B842BDE17135}" destId="{D4574E23-A7BD-41D8-ABDB-C44F943CD64A}" srcOrd="4" destOrd="0" presId="urn:microsoft.com/office/officeart/2005/8/layout/radial1"/>
    <dgm:cxn modelId="{00F4B710-9ABC-45B6-B929-33CC38882E37}" type="presParOf" srcId="{F852A725-4D3C-4BDB-97D5-B842BDE17135}" destId="{E63BA998-1539-4B7D-BF7E-F916CD148FE2}" srcOrd="5" destOrd="0" presId="urn:microsoft.com/office/officeart/2005/8/layout/radial1"/>
    <dgm:cxn modelId="{2B9C8DFA-B777-41B7-82CA-4BA90DB3265B}" type="presParOf" srcId="{E63BA998-1539-4B7D-BF7E-F916CD148FE2}" destId="{2D4E21F4-CB7E-4823-B671-A36D8C3C1E39}" srcOrd="0" destOrd="0" presId="urn:microsoft.com/office/officeart/2005/8/layout/radial1"/>
    <dgm:cxn modelId="{84A27D0E-A10B-478F-9498-FA0D94608A87}" type="presParOf" srcId="{F852A725-4D3C-4BDB-97D5-B842BDE17135}" destId="{B3196CCA-918F-4D3E-9086-E98437DBA01F}" srcOrd="6" destOrd="0" presId="urn:microsoft.com/office/officeart/2005/8/layout/radial1"/>
    <dgm:cxn modelId="{D600C9FB-36CF-4A45-BB39-8BA0B04A0525}" type="presParOf" srcId="{F852A725-4D3C-4BDB-97D5-B842BDE17135}" destId="{3E8B1033-ACEE-45ED-9F14-FC78394A4636}" srcOrd="7" destOrd="0" presId="urn:microsoft.com/office/officeart/2005/8/layout/radial1"/>
    <dgm:cxn modelId="{829652B5-A0DB-403D-A02E-77F6109929D1}" type="presParOf" srcId="{3E8B1033-ACEE-45ED-9F14-FC78394A4636}" destId="{4E7FB6E0-5A2B-4411-BCA0-0A5278A07EB8}" srcOrd="0" destOrd="0" presId="urn:microsoft.com/office/officeart/2005/8/layout/radial1"/>
    <dgm:cxn modelId="{99FF4195-CA3F-47BE-B029-F97D3394EBA2}" type="presParOf" srcId="{F852A725-4D3C-4BDB-97D5-B842BDE17135}" destId="{5FA3A534-A877-4430-949E-5796742ACA1B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19DA51E-A8B0-402A-8D58-F8C1127CFA8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FA04879-B431-4F1A-9695-0BDC1D8AD0F7}">
      <dgm:prSet/>
      <dgm:spPr/>
      <dgm:t>
        <a:bodyPr/>
        <a:lstStyle/>
        <a:p>
          <a:pPr rtl="0"/>
          <a:r>
            <a:rPr lang="uk-UA" b="1" i="1" dirty="0" err="1" smtClean="0"/>
            <a:t>Web</a:t>
          </a:r>
          <a:r>
            <a:rPr lang="uk-UA" b="1" i="1" dirty="0" smtClean="0"/>
            <a:t> </a:t>
          </a:r>
          <a:r>
            <a:rPr lang="uk-UA" b="1" i="1" dirty="0" err="1" smtClean="0"/>
            <a:t>content</a:t>
          </a:r>
          <a:r>
            <a:rPr lang="uk-UA" b="1" i="1" dirty="0" smtClean="0"/>
            <a:t> </a:t>
          </a:r>
          <a:r>
            <a:rPr lang="uk-UA" b="1" i="1" dirty="0" err="1" smtClean="0"/>
            <a:t>management</a:t>
          </a:r>
          <a:r>
            <a:rPr lang="uk-UA" b="1" i="1" dirty="0" smtClean="0"/>
            <a:t> </a:t>
          </a:r>
          <a:r>
            <a:rPr lang="uk-UA" b="1" i="1" dirty="0" err="1" smtClean="0"/>
            <a:t>systems</a:t>
          </a:r>
          <a:endParaRPr lang="ru-RU" b="1" dirty="0"/>
        </a:p>
      </dgm:t>
    </dgm:pt>
    <dgm:pt modelId="{FC8774FA-2281-41FC-9831-F684A1F68678}" type="parTrans" cxnId="{24A339B6-606E-4EF2-B9D9-C9FE167276F7}">
      <dgm:prSet/>
      <dgm:spPr/>
      <dgm:t>
        <a:bodyPr/>
        <a:lstStyle/>
        <a:p>
          <a:endParaRPr lang="ru-RU"/>
        </a:p>
      </dgm:t>
    </dgm:pt>
    <dgm:pt modelId="{C026C7B1-55DB-4C60-9E93-C09551C62584}" type="sibTrans" cxnId="{24A339B6-606E-4EF2-B9D9-C9FE167276F7}">
      <dgm:prSet/>
      <dgm:spPr/>
      <dgm:t>
        <a:bodyPr/>
        <a:lstStyle/>
        <a:p>
          <a:endParaRPr lang="ru-RU"/>
        </a:p>
      </dgm:t>
    </dgm:pt>
    <dgm:pt modelId="{6C94A227-677D-439D-BF51-1050269A95F3}">
      <dgm:prSet/>
      <dgm:spPr/>
      <dgm:t>
        <a:bodyPr/>
        <a:lstStyle/>
        <a:p>
          <a:pPr rtl="0"/>
          <a:r>
            <a:rPr lang="uk-UA" b="1" i="1" dirty="0" err="1" smtClean="0"/>
            <a:t>Транзакційні</a:t>
          </a:r>
          <a:r>
            <a:rPr lang="uk-UA" b="1" i="1" dirty="0" smtClean="0"/>
            <a:t> </a:t>
          </a:r>
          <a:r>
            <a:rPr lang="uk-UA" b="1" i="1" dirty="0" err="1" smtClean="0"/>
            <a:t>СКВ</a:t>
          </a:r>
          <a:endParaRPr lang="ru-RU" b="1" dirty="0"/>
        </a:p>
      </dgm:t>
    </dgm:pt>
    <dgm:pt modelId="{6613C4F7-2996-493C-9F5D-5B8D27C0101B}" type="parTrans" cxnId="{789017FA-D0AA-44DA-BE80-DD995E21EEC5}">
      <dgm:prSet/>
      <dgm:spPr/>
      <dgm:t>
        <a:bodyPr/>
        <a:lstStyle/>
        <a:p>
          <a:endParaRPr lang="ru-RU"/>
        </a:p>
      </dgm:t>
    </dgm:pt>
    <dgm:pt modelId="{55B6BDDF-5F08-48B0-98D0-046C2766DBCE}" type="sibTrans" cxnId="{789017FA-D0AA-44DA-BE80-DD995E21EEC5}">
      <dgm:prSet/>
      <dgm:spPr/>
      <dgm:t>
        <a:bodyPr/>
        <a:lstStyle/>
        <a:p>
          <a:endParaRPr lang="ru-RU"/>
        </a:p>
      </dgm:t>
    </dgm:pt>
    <dgm:pt modelId="{B95BAA24-905C-4E57-BDF4-BC114A120EB6}">
      <dgm:prSet/>
      <dgm:spPr/>
      <dgm:t>
        <a:bodyPr/>
        <a:lstStyle/>
        <a:p>
          <a:pPr rtl="0"/>
          <a:r>
            <a:rPr lang="uk-UA" b="1" i="1" dirty="0" smtClean="0"/>
            <a:t>Інтегровані </a:t>
          </a:r>
          <a:r>
            <a:rPr lang="uk-UA" b="1" i="1" dirty="0" err="1" smtClean="0"/>
            <a:t>СКВ</a:t>
          </a:r>
          <a:endParaRPr lang="ru-RU" b="1" dirty="0"/>
        </a:p>
      </dgm:t>
    </dgm:pt>
    <dgm:pt modelId="{669CD1E5-1F4C-4E7D-B70E-AD3002A3AC14}" type="parTrans" cxnId="{FF0A2B67-3DAE-42B9-A7ED-62828A54BEC0}">
      <dgm:prSet/>
      <dgm:spPr/>
      <dgm:t>
        <a:bodyPr/>
        <a:lstStyle/>
        <a:p>
          <a:endParaRPr lang="ru-RU"/>
        </a:p>
      </dgm:t>
    </dgm:pt>
    <dgm:pt modelId="{80641C50-7AC0-4D16-942C-27FDD5DD413C}" type="sibTrans" cxnId="{FF0A2B67-3DAE-42B9-A7ED-62828A54BEC0}">
      <dgm:prSet/>
      <dgm:spPr/>
      <dgm:t>
        <a:bodyPr/>
        <a:lstStyle/>
        <a:p>
          <a:endParaRPr lang="ru-RU"/>
        </a:p>
      </dgm:t>
    </dgm:pt>
    <dgm:pt modelId="{0BD3EC0F-9ED7-4EA1-B630-98EEBFD52C21}">
      <dgm:prSet/>
      <dgm:spPr/>
      <dgm:t>
        <a:bodyPr/>
        <a:lstStyle/>
        <a:p>
          <a:pPr rtl="0"/>
          <a:r>
            <a:rPr lang="uk-UA" b="1" i="1" dirty="0" smtClean="0"/>
            <a:t>Електронні бібліотеки</a:t>
          </a:r>
          <a:endParaRPr lang="ru-RU" b="1" dirty="0"/>
        </a:p>
      </dgm:t>
    </dgm:pt>
    <dgm:pt modelId="{FE11B3AF-52E2-4726-A6A5-7E2393A93A41}" type="parTrans" cxnId="{92FF4FB5-C5FB-43AC-89DA-ED84305370D9}">
      <dgm:prSet/>
      <dgm:spPr/>
      <dgm:t>
        <a:bodyPr/>
        <a:lstStyle/>
        <a:p>
          <a:endParaRPr lang="ru-RU"/>
        </a:p>
      </dgm:t>
    </dgm:pt>
    <dgm:pt modelId="{E4501368-AD1A-406C-A2C3-B12FAD3F38EE}" type="sibTrans" cxnId="{92FF4FB5-C5FB-43AC-89DA-ED84305370D9}">
      <dgm:prSet/>
      <dgm:spPr/>
      <dgm:t>
        <a:bodyPr/>
        <a:lstStyle/>
        <a:p>
          <a:endParaRPr lang="ru-RU"/>
        </a:p>
      </dgm:t>
    </dgm:pt>
    <dgm:pt modelId="{79CEFC24-5E04-4CB8-BE72-8E097C9A1A4B}">
      <dgm:prSet/>
      <dgm:spPr/>
      <dgm:t>
        <a:bodyPr/>
        <a:lstStyle/>
        <a:p>
          <a:pPr rtl="0"/>
          <a:r>
            <a:rPr lang="uk-UA" b="1" i="1" dirty="0" smtClean="0"/>
            <a:t>Системи для забезпечення циклу життя документації</a:t>
          </a:r>
          <a:endParaRPr lang="ru-RU" b="1" dirty="0"/>
        </a:p>
      </dgm:t>
    </dgm:pt>
    <dgm:pt modelId="{2D81D91D-7345-4B37-8624-6A3BD188C489}" type="parTrans" cxnId="{42370632-8806-496E-B76E-F9753530FAF6}">
      <dgm:prSet/>
      <dgm:spPr/>
      <dgm:t>
        <a:bodyPr/>
        <a:lstStyle/>
        <a:p>
          <a:endParaRPr lang="ru-RU"/>
        </a:p>
      </dgm:t>
    </dgm:pt>
    <dgm:pt modelId="{8F64E17D-85B8-43F3-8819-6B28D5BEB79C}" type="sibTrans" cxnId="{42370632-8806-496E-B76E-F9753530FAF6}">
      <dgm:prSet/>
      <dgm:spPr/>
      <dgm:t>
        <a:bodyPr/>
        <a:lstStyle/>
        <a:p>
          <a:endParaRPr lang="ru-RU"/>
        </a:p>
      </dgm:t>
    </dgm:pt>
    <dgm:pt modelId="{0D99F164-4C76-4C10-9F7E-1B53EC607A82}">
      <dgm:prSet/>
      <dgm:spPr/>
      <dgm:t>
        <a:bodyPr/>
        <a:lstStyle/>
        <a:p>
          <a:pPr rtl="0"/>
          <a:r>
            <a:rPr lang="uk-UA" b="1" i="1" dirty="0" smtClean="0"/>
            <a:t>Освітні </a:t>
          </a:r>
          <a:r>
            <a:rPr lang="uk-UA" b="1" i="1" dirty="0" err="1" smtClean="0"/>
            <a:t>СКВ</a:t>
          </a:r>
          <a:endParaRPr lang="ru-RU" b="1" dirty="0"/>
        </a:p>
      </dgm:t>
    </dgm:pt>
    <dgm:pt modelId="{497B6DA0-3F19-40E7-8D4C-42FBDE0C2AD6}" type="parTrans" cxnId="{B243302A-BEC5-469A-8210-745FE609D760}">
      <dgm:prSet/>
      <dgm:spPr/>
      <dgm:t>
        <a:bodyPr/>
        <a:lstStyle/>
        <a:p>
          <a:endParaRPr lang="ru-RU"/>
        </a:p>
      </dgm:t>
    </dgm:pt>
    <dgm:pt modelId="{BF5C88A0-7753-40C3-8193-A76D97B319D3}" type="sibTrans" cxnId="{B243302A-BEC5-469A-8210-745FE609D760}">
      <dgm:prSet/>
      <dgm:spPr/>
      <dgm:t>
        <a:bodyPr/>
        <a:lstStyle/>
        <a:p>
          <a:endParaRPr lang="ru-RU"/>
        </a:p>
      </dgm:t>
    </dgm:pt>
    <dgm:pt modelId="{93AD5949-7693-49F1-9BA8-013B563B89DE}">
      <dgm:prSet custT="1"/>
      <dgm:spPr/>
      <dgm:t>
        <a:bodyPr/>
        <a:lstStyle/>
        <a:p>
          <a:pPr rtl="0"/>
          <a:r>
            <a:rPr lang="uk-UA" sz="1600" dirty="0" smtClean="0"/>
            <a:t>для управління веб-сайтами (наприклад, енциклопедіями, подібними до </a:t>
          </a:r>
          <a:r>
            <a:rPr lang="uk-UA" sz="1600" dirty="0" err="1" smtClean="0"/>
            <a:t>Вікіпедії</a:t>
          </a:r>
          <a:r>
            <a:rPr lang="uk-UA" sz="1600" dirty="0" smtClean="0"/>
            <a:t>, </a:t>
          </a:r>
          <a:r>
            <a:rPr lang="uk-UA" sz="1600" dirty="0" err="1" smtClean="0"/>
            <a:t>онлайн-виданнями</a:t>
          </a:r>
          <a:r>
            <a:rPr lang="uk-UA" sz="1600" dirty="0" smtClean="0"/>
            <a:t>, </a:t>
          </a:r>
          <a:r>
            <a:rPr lang="uk-UA" sz="1600" dirty="0" err="1" smtClean="0"/>
            <a:t>блогами</a:t>
          </a:r>
          <a:r>
            <a:rPr lang="uk-UA" sz="1600" dirty="0" smtClean="0"/>
            <a:t>, корпоративними чи персональними </a:t>
          </a:r>
          <a:r>
            <a:rPr lang="uk-UA" sz="1600" dirty="0" err="1" smtClean="0"/>
            <a:t>веб-сторінками</a:t>
          </a:r>
          <a:r>
            <a:rPr lang="uk-UA" sz="1600" dirty="0" smtClean="0"/>
            <a:t> та ін.)</a:t>
          </a:r>
          <a:endParaRPr lang="ru-RU" sz="1600" dirty="0"/>
        </a:p>
      </dgm:t>
    </dgm:pt>
    <dgm:pt modelId="{93C77076-D63E-4C5C-BC0D-3D3C37D1B4A7}" type="parTrans" cxnId="{7BCE215B-D9C7-4867-B1C2-02D7D16DC67C}">
      <dgm:prSet/>
      <dgm:spPr/>
      <dgm:t>
        <a:bodyPr/>
        <a:lstStyle/>
        <a:p>
          <a:endParaRPr lang="ru-RU"/>
        </a:p>
      </dgm:t>
    </dgm:pt>
    <dgm:pt modelId="{0DFBA8DB-FDA5-4C37-B111-796A75E059F3}" type="sibTrans" cxnId="{7BCE215B-D9C7-4867-B1C2-02D7D16DC67C}">
      <dgm:prSet/>
      <dgm:spPr/>
      <dgm:t>
        <a:bodyPr/>
        <a:lstStyle/>
        <a:p>
          <a:endParaRPr lang="ru-RU"/>
        </a:p>
      </dgm:t>
    </dgm:pt>
    <dgm:pt modelId="{F39F38AE-3BA5-49E2-9910-E7FEBD8D28AC}">
      <dgm:prSet custT="1"/>
      <dgm:spPr/>
      <dgm:t>
        <a:bodyPr/>
        <a:lstStyle/>
        <a:p>
          <a:pPr rtl="0"/>
          <a:r>
            <a:rPr lang="uk-UA" sz="1600" smtClean="0"/>
            <a:t>для </a:t>
          </a:r>
          <a:r>
            <a:rPr lang="uk-UA" sz="1600" dirty="0" smtClean="0"/>
            <a:t>забезпечення транзакцій у електронній комерції.</a:t>
          </a:r>
          <a:endParaRPr lang="ru-RU" sz="1600" dirty="0"/>
        </a:p>
      </dgm:t>
    </dgm:pt>
    <dgm:pt modelId="{FCBAD1B5-DA23-486E-B3CE-2931C5A323FA}" type="parTrans" cxnId="{09042536-40E9-4439-A424-E319FA8D1A35}">
      <dgm:prSet/>
      <dgm:spPr/>
      <dgm:t>
        <a:bodyPr/>
        <a:lstStyle/>
        <a:p>
          <a:endParaRPr lang="ru-RU"/>
        </a:p>
      </dgm:t>
    </dgm:pt>
    <dgm:pt modelId="{13BD5583-75C5-4CF8-AA99-A32B0009E5F6}" type="sibTrans" cxnId="{09042536-40E9-4439-A424-E319FA8D1A35}">
      <dgm:prSet/>
      <dgm:spPr/>
      <dgm:t>
        <a:bodyPr/>
        <a:lstStyle/>
        <a:p>
          <a:endParaRPr lang="ru-RU"/>
        </a:p>
      </dgm:t>
    </dgm:pt>
    <dgm:pt modelId="{E639C30E-935F-4DA6-9E66-C9FAC11CC6CF}">
      <dgm:prSet custT="1"/>
      <dgm:spPr/>
      <dgm:t>
        <a:bodyPr/>
        <a:lstStyle/>
        <a:p>
          <a:pPr rtl="0"/>
          <a:r>
            <a:rPr lang="uk-UA" sz="1600" dirty="0" smtClean="0"/>
            <a:t> для роботи з документацією на підприємствах.</a:t>
          </a:r>
          <a:endParaRPr lang="ru-RU" sz="1600" dirty="0"/>
        </a:p>
      </dgm:t>
    </dgm:pt>
    <dgm:pt modelId="{68BE22A9-1034-4F3D-8D91-2A90179D5217}" type="parTrans" cxnId="{01877C25-9424-4AAF-9FBF-43B1D4AF19A5}">
      <dgm:prSet/>
      <dgm:spPr/>
      <dgm:t>
        <a:bodyPr/>
        <a:lstStyle/>
        <a:p>
          <a:endParaRPr lang="ru-RU"/>
        </a:p>
      </dgm:t>
    </dgm:pt>
    <dgm:pt modelId="{D1411629-01AE-492B-BD69-2813CA74D726}" type="sibTrans" cxnId="{01877C25-9424-4AAF-9FBF-43B1D4AF19A5}">
      <dgm:prSet/>
      <dgm:spPr/>
      <dgm:t>
        <a:bodyPr/>
        <a:lstStyle/>
        <a:p>
          <a:endParaRPr lang="ru-RU"/>
        </a:p>
      </dgm:t>
    </dgm:pt>
    <dgm:pt modelId="{7BAE75F4-9C26-4A89-B3AD-A9A56BEB674E}">
      <dgm:prSet custT="1"/>
      <dgm:spPr/>
      <dgm:t>
        <a:bodyPr/>
        <a:lstStyle/>
        <a:p>
          <a:pPr rtl="0"/>
          <a:r>
            <a:rPr lang="uk-UA" sz="1600" dirty="0" smtClean="0"/>
            <a:t>для забезпечення циклу життя файлів електронних медіа (відео, графіки, презентації тощо).</a:t>
          </a:r>
          <a:endParaRPr lang="ru-RU" sz="1600" dirty="0"/>
        </a:p>
      </dgm:t>
    </dgm:pt>
    <dgm:pt modelId="{3AA837EE-7837-46AE-BC56-3BD034CC5152}" type="parTrans" cxnId="{F3624761-2EB0-4896-9C2F-BD9B01CD57AC}">
      <dgm:prSet/>
      <dgm:spPr/>
      <dgm:t>
        <a:bodyPr/>
        <a:lstStyle/>
        <a:p>
          <a:endParaRPr lang="ru-RU"/>
        </a:p>
      </dgm:t>
    </dgm:pt>
    <dgm:pt modelId="{8CF42A2B-FB02-42A4-A3E6-14603188338B}" type="sibTrans" cxnId="{F3624761-2EB0-4896-9C2F-BD9B01CD57AC}">
      <dgm:prSet/>
      <dgm:spPr/>
      <dgm:t>
        <a:bodyPr/>
        <a:lstStyle/>
        <a:p>
          <a:endParaRPr lang="ru-RU"/>
        </a:p>
      </dgm:t>
    </dgm:pt>
    <dgm:pt modelId="{6CD48A42-7E89-4B86-8DA5-D4DA05B96E4B}">
      <dgm:prSet custT="1"/>
      <dgm:spPr/>
      <dgm:t>
        <a:bodyPr/>
        <a:lstStyle/>
        <a:p>
          <a:pPr rtl="0"/>
          <a:r>
            <a:rPr lang="uk-UA" sz="1600" dirty="0" smtClean="0"/>
            <a:t>інструкції, довідники, описи.</a:t>
          </a:r>
          <a:endParaRPr lang="ru-RU" sz="1600" dirty="0"/>
        </a:p>
      </dgm:t>
    </dgm:pt>
    <dgm:pt modelId="{09400923-3175-4E80-98B2-202679D3E320}" type="parTrans" cxnId="{685E2F1C-02B0-436E-8957-DF8F892ADE34}">
      <dgm:prSet/>
      <dgm:spPr/>
      <dgm:t>
        <a:bodyPr/>
        <a:lstStyle/>
        <a:p>
          <a:endParaRPr lang="ru-RU"/>
        </a:p>
      </dgm:t>
    </dgm:pt>
    <dgm:pt modelId="{7E756B43-C9DB-4937-9BB9-83F1C56FF510}" type="sibTrans" cxnId="{685E2F1C-02B0-436E-8957-DF8F892ADE34}">
      <dgm:prSet/>
      <dgm:spPr/>
      <dgm:t>
        <a:bodyPr/>
        <a:lstStyle/>
        <a:p>
          <a:endParaRPr lang="ru-RU"/>
        </a:p>
      </dgm:t>
    </dgm:pt>
    <dgm:pt modelId="{4799EB93-B713-43F8-AC3B-2026C487BC59}">
      <dgm:prSet custT="1"/>
      <dgm:spPr/>
      <dgm:t>
        <a:bodyPr/>
        <a:lstStyle/>
        <a:p>
          <a:pPr rtl="0"/>
          <a:r>
            <a:rPr lang="uk-UA" sz="1600" dirty="0" smtClean="0"/>
            <a:t>для організації Інтернет курсів та відповідного циклу життя документації. </a:t>
          </a:r>
          <a:endParaRPr lang="ru-RU" sz="1600" dirty="0"/>
        </a:p>
      </dgm:t>
    </dgm:pt>
    <dgm:pt modelId="{FFE335A8-597A-4C29-A1B7-3ACB1C2B41D3}" type="parTrans" cxnId="{A96D0A67-A858-4B68-B1F5-7D3FB1B21C40}">
      <dgm:prSet/>
      <dgm:spPr/>
      <dgm:t>
        <a:bodyPr/>
        <a:lstStyle/>
        <a:p>
          <a:endParaRPr lang="ru-RU"/>
        </a:p>
      </dgm:t>
    </dgm:pt>
    <dgm:pt modelId="{E39E817D-4AEC-4463-8B4E-5845FFC2EFA7}" type="sibTrans" cxnId="{A96D0A67-A858-4B68-B1F5-7D3FB1B21C40}">
      <dgm:prSet/>
      <dgm:spPr/>
      <dgm:t>
        <a:bodyPr/>
        <a:lstStyle/>
        <a:p>
          <a:endParaRPr lang="ru-RU"/>
        </a:p>
      </dgm:t>
    </dgm:pt>
    <dgm:pt modelId="{FF391E69-D06E-4D4D-9966-80F636959032}" type="pres">
      <dgm:prSet presAssocID="{419DA51E-A8B0-402A-8D58-F8C1127CFA8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9C5F23-ABA2-473C-AFD7-B9EA24C350D8}" type="pres">
      <dgm:prSet presAssocID="{DFA04879-B431-4F1A-9695-0BDC1D8AD0F7}" presName="linNode" presStyleCnt="0"/>
      <dgm:spPr/>
    </dgm:pt>
    <dgm:pt modelId="{31466B69-2861-4547-B1D0-13895B6659BB}" type="pres">
      <dgm:prSet presAssocID="{DFA04879-B431-4F1A-9695-0BDC1D8AD0F7}" presName="parentText" presStyleLbl="node1" presStyleIdx="0" presStyleCnt="6" custScaleX="701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789433-6FFB-4EF2-9264-DD72B3873AF1}" type="pres">
      <dgm:prSet presAssocID="{DFA04879-B431-4F1A-9695-0BDC1D8AD0F7}" presName="descendantText" presStyleLbl="alignAccFollowNode1" presStyleIdx="0" presStyleCnt="6" custScaleX="1094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9B5829-05B1-4A48-BBF1-55D6FDA3A8C9}" type="pres">
      <dgm:prSet presAssocID="{C026C7B1-55DB-4C60-9E93-C09551C62584}" presName="sp" presStyleCnt="0"/>
      <dgm:spPr/>
    </dgm:pt>
    <dgm:pt modelId="{9294F363-E97A-4B95-83B6-6D0F0B4938C3}" type="pres">
      <dgm:prSet presAssocID="{6C94A227-677D-439D-BF51-1050269A95F3}" presName="linNode" presStyleCnt="0"/>
      <dgm:spPr/>
    </dgm:pt>
    <dgm:pt modelId="{2F17663D-7453-49C4-B26B-EFF0599EE076}" type="pres">
      <dgm:prSet presAssocID="{6C94A227-677D-439D-BF51-1050269A95F3}" presName="parentText" presStyleLbl="node1" presStyleIdx="1" presStyleCnt="6" custScaleX="701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D5EBC9-6532-4E20-A4EF-3846F06B7159}" type="pres">
      <dgm:prSet presAssocID="{6C94A227-677D-439D-BF51-1050269A95F3}" presName="descendantText" presStyleLbl="alignAccFollowNode1" presStyleIdx="1" presStyleCnt="6" custScaleX="1094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A42ADD-5694-4710-BFC5-A96DDD94590D}" type="pres">
      <dgm:prSet presAssocID="{55B6BDDF-5F08-48B0-98D0-046C2766DBCE}" presName="sp" presStyleCnt="0"/>
      <dgm:spPr/>
    </dgm:pt>
    <dgm:pt modelId="{C20E4E7C-2CCF-479E-800C-3D79E8523B90}" type="pres">
      <dgm:prSet presAssocID="{B95BAA24-905C-4E57-BDF4-BC114A120EB6}" presName="linNode" presStyleCnt="0"/>
      <dgm:spPr/>
    </dgm:pt>
    <dgm:pt modelId="{B7764162-C794-4FB9-B7A3-B872B28B620B}" type="pres">
      <dgm:prSet presAssocID="{B95BAA24-905C-4E57-BDF4-BC114A120EB6}" presName="parentText" presStyleLbl="node1" presStyleIdx="2" presStyleCnt="6" custScaleX="701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40A9CF-ABB3-4180-A77C-C8352F44F327}" type="pres">
      <dgm:prSet presAssocID="{B95BAA24-905C-4E57-BDF4-BC114A120EB6}" presName="descendantText" presStyleLbl="alignAccFollowNode1" presStyleIdx="2" presStyleCnt="6" custScaleX="1094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BDAF2C-318E-4D5A-A484-ADE390520DC3}" type="pres">
      <dgm:prSet presAssocID="{80641C50-7AC0-4D16-942C-27FDD5DD413C}" presName="sp" presStyleCnt="0"/>
      <dgm:spPr/>
    </dgm:pt>
    <dgm:pt modelId="{B01A2A4E-1D36-49CD-9D69-66BBCBFC72DD}" type="pres">
      <dgm:prSet presAssocID="{0BD3EC0F-9ED7-4EA1-B630-98EEBFD52C21}" presName="linNode" presStyleCnt="0"/>
      <dgm:spPr/>
    </dgm:pt>
    <dgm:pt modelId="{2C838AFD-12F8-4DE7-842E-B18F3086B944}" type="pres">
      <dgm:prSet presAssocID="{0BD3EC0F-9ED7-4EA1-B630-98EEBFD52C21}" presName="parentText" presStyleLbl="node1" presStyleIdx="3" presStyleCnt="6" custScaleX="701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8A4DAF-0854-4B83-83B1-3F79345EBC96}" type="pres">
      <dgm:prSet presAssocID="{0BD3EC0F-9ED7-4EA1-B630-98EEBFD52C21}" presName="descendantText" presStyleLbl="alignAccFollowNode1" presStyleIdx="3" presStyleCnt="6" custScaleX="1094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A5680F-D5E5-4B6C-B5E7-186304392FC1}" type="pres">
      <dgm:prSet presAssocID="{E4501368-AD1A-406C-A2C3-B12FAD3F38EE}" presName="sp" presStyleCnt="0"/>
      <dgm:spPr/>
    </dgm:pt>
    <dgm:pt modelId="{ECC2D73D-EA65-4657-94D7-14CC223BDBBA}" type="pres">
      <dgm:prSet presAssocID="{79CEFC24-5E04-4CB8-BE72-8E097C9A1A4B}" presName="linNode" presStyleCnt="0"/>
      <dgm:spPr/>
    </dgm:pt>
    <dgm:pt modelId="{2D5D09CB-E736-4F50-B873-90078198DEE3}" type="pres">
      <dgm:prSet presAssocID="{79CEFC24-5E04-4CB8-BE72-8E097C9A1A4B}" presName="parentText" presStyleLbl="node1" presStyleIdx="4" presStyleCnt="6" custScaleX="701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180281-F9DD-4320-AF21-5887BB82AB51}" type="pres">
      <dgm:prSet presAssocID="{79CEFC24-5E04-4CB8-BE72-8E097C9A1A4B}" presName="descendantText" presStyleLbl="alignAccFollowNode1" presStyleIdx="4" presStyleCnt="6" custScaleX="1094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04D9A2-6F2F-4101-9922-87619B347CBA}" type="pres">
      <dgm:prSet presAssocID="{8F64E17D-85B8-43F3-8819-6B28D5BEB79C}" presName="sp" presStyleCnt="0"/>
      <dgm:spPr/>
    </dgm:pt>
    <dgm:pt modelId="{D0224F2B-D27B-4477-B101-5DDA3A5024AA}" type="pres">
      <dgm:prSet presAssocID="{0D99F164-4C76-4C10-9F7E-1B53EC607A82}" presName="linNode" presStyleCnt="0"/>
      <dgm:spPr/>
    </dgm:pt>
    <dgm:pt modelId="{548A8422-8CF4-42AD-97E3-6E96D6276E9B}" type="pres">
      <dgm:prSet presAssocID="{0D99F164-4C76-4C10-9F7E-1B53EC607A82}" presName="parentText" presStyleLbl="node1" presStyleIdx="5" presStyleCnt="6" custScaleX="701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B4A3AA-2E45-41D1-8F0E-223F650D5CC6}" type="pres">
      <dgm:prSet presAssocID="{0D99F164-4C76-4C10-9F7E-1B53EC607A82}" presName="descendantText" presStyleLbl="alignAccFollowNode1" presStyleIdx="5" presStyleCnt="6" custScaleX="1094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624761-2EB0-4896-9C2F-BD9B01CD57AC}" srcId="{0BD3EC0F-9ED7-4EA1-B630-98EEBFD52C21}" destId="{7BAE75F4-9C26-4A89-B3AD-A9A56BEB674E}" srcOrd="0" destOrd="0" parTransId="{3AA837EE-7837-46AE-BC56-3BD034CC5152}" sibTransId="{8CF42A2B-FB02-42A4-A3E6-14603188338B}"/>
    <dgm:cxn modelId="{EB1665D1-9CD6-4583-9F7D-59B22EE63222}" type="presOf" srcId="{4799EB93-B713-43F8-AC3B-2026C487BC59}" destId="{C7B4A3AA-2E45-41D1-8F0E-223F650D5CC6}" srcOrd="0" destOrd="0" presId="urn:microsoft.com/office/officeart/2005/8/layout/vList5"/>
    <dgm:cxn modelId="{01877C25-9424-4AAF-9FBF-43B1D4AF19A5}" srcId="{B95BAA24-905C-4E57-BDF4-BC114A120EB6}" destId="{E639C30E-935F-4DA6-9E66-C9FAC11CC6CF}" srcOrd="0" destOrd="0" parTransId="{68BE22A9-1034-4F3D-8D91-2A90179D5217}" sibTransId="{D1411629-01AE-492B-BD69-2813CA74D726}"/>
    <dgm:cxn modelId="{A96D0A67-A858-4B68-B1F5-7D3FB1B21C40}" srcId="{0D99F164-4C76-4C10-9F7E-1B53EC607A82}" destId="{4799EB93-B713-43F8-AC3B-2026C487BC59}" srcOrd="0" destOrd="0" parTransId="{FFE335A8-597A-4C29-A1B7-3ACB1C2B41D3}" sibTransId="{E39E817D-4AEC-4463-8B4E-5845FFC2EFA7}"/>
    <dgm:cxn modelId="{FF0A2B67-3DAE-42B9-A7ED-62828A54BEC0}" srcId="{419DA51E-A8B0-402A-8D58-F8C1127CFA87}" destId="{B95BAA24-905C-4E57-BDF4-BC114A120EB6}" srcOrd="2" destOrd="0" parTransId="{669CD1E5-1F4C-4E7D-B70E-AD3002A3AC14}" sibTransId="{80641C50-7AC0-4D16-942C-27FDD5DD413C}"/>
    <dgm:cxn modelId="{24A339B6-606E-4EF2-B9D9-C9FE167276F7}" srcId="{419DA51E-A8B0-402A-8D58-F8C1127CFA87}" destId="{DFA04879-B431-4F1A-9695-0BDC1D8AD0F7}" srcOrd="0" destOrd="0" parTransId="{FC8774FA-2281-41FC-9831-F684A1F68678}" sibTransId="{C026C7B1-55DB-4C60-9E93-C09551C62584}"/>
    <dgm:cxn modelId="{A7E8A43D-35A2-42D8-8DF7-F9C5AA65B909}" type="presOf" srcId="{93AD5949-7693-49F1-9BA8-013B563B89DE}" destId="{82789433-6FFB-4EF2-9264-DD72B3873AF1}" srcOrd="0" destOrd="0" presId="urn:microsoft.com/office/officeart/2005/8/layout/vList5"/>
    <dgm:cxn modelId="{92FF4FB5-C5FB-43AC-89DA-ED84305370D9}" srcId="{419DA51E-A8B0-402A-8D58-F8C1127CFA87}" destId="{0BD3EC0F-9ED7-4EA1-B630-98EEBFD52C21}" srcOrd="3" destOrd="0" parTransId="{FE11B3AF-52E2-4726-A6A5-7E2393A93A41}" sibTransId="{E4501368-AD1A-406C-A2C3-B12FAD3F38EE}"/>
    <dgm:cxn modelId="{B3F22E50-59C4-48ED-9BB9-2CB99905636A}" type="presOf" srcId="{79CEFC24-5E04-4CB8-BE72-8E097C9A1A4B}" destId="{2D5D09CB-E736-4F50-B873-90078198DEE3}" srcOrd="0" destOrd="0" presId="urn:microsoft.com/office/officeart/2005/8/layout/vList5"/>
    <dgm:cxn modelId="{4F0E227A-2DC8-486F-898D-8E2EEC9EA8C4}" type="presOf" srcId="{6CD48A42-7E89-4B86-8DA5-D4DA05B96E4B}" destId="{8E180281-F9DD-4320-AF21-5887BB82AB51}" srcOrd="0" destOrd="0" presId="urn:microsoft.com/office/officeart/2005/8/layout/vList5"/>
    <dgm:cxn modelId="{D9FD7CF1-AADF-415A-A34B-EF4BBB4C46A7}" type="presOf" srcId="{DFA04879-B431-4F1A-9695-0BDC1D8AD0F7}" destId="{31466B69-2861-4547-B1D0-13895B6659BB}" srcOrd="0" destOrd="0" presId="urn:microsoft.com/office/officeart/2005/8/layout/vList5"/>
    <dgm:cxn modelId="{7BCE215B-D9C7-4867-B1C2-02D7D16DC67C}" srcId="{DFA04879-B431-4F1A-9695-0BDC1D8AD0F7}" destId="{93AD5949-7693-49F1-9BA8-013B563B89DE}" srcOrd="0" destOrd="0" parTransId="{93C77076-D63E-4C5C-BC0D-3D3C37D1B4A7}" sibTransId="{0DFBA8DB-FDA5-4C37-B111-796A75E059F3}"/>
    <dgm:cxn modelId="{10699E14-15A3-411F-9EDE-098B93872B68}" type="presOf" srcId="{B95BAA24-905C-4E57-BDF4-BC114A120EB6}" destId="{B7764162-C794-4FB9-B7A3-B872B28B620B}" srcOrd="0" destOrd="0" presId="urn:microsoft.com/office/officeart/2005/8/layout/vList5"/>
    <dgm:cxn modelId="{789017FA-D0AA-44DA-BE80-DD995E21EEC5}" srcId="{419DA51E-A8B0-402A-8D58-F8C1127CFA87}" destId="{6C94A227-677D-439D-BF51-1050269A95F3}" srcOrd="1" destOrd="0" parTransId="{6613C4F7-2996-493C-9F5D-5B8D27C0101B}" sibTransId="{55B6BDDF-5F08-48B0-98D0-046C2766DBCE}"/>
    <dgm:cxn modelId="{42370632-8806-496E-B76E-F9753530FAF6}" srcId="{419DA51E-A8B0-402A-8D58-F8C1127CFA87}" destId="{79CEFC24-5E04-4CB8-BE72-8E097C9A1A4B}" srcOrd="4" destOrd="0" parTransId="{2D81D91D-7345-4B37-8624-6A3BD188C489}" sibTransId="{8F64E17D-85B8-43F3-8819-6B28D5BEB79C}"/>
    <dgm:cxn modelId="{72C391AC-2E9A-4295-837A-5AC2C5431003}" type="presOf" srcId="{419DA51E-A8B0-402A-8D58-F8C1127CFA87}" destId="{FF391E69-D06E-4D4D-9966-80F636959032}" srcOrd="0" destOrd="0" presId="urn:microsoft.com/office/officeart/2005/8/layout/vList5"/>
    <dgm:cxn modelId="{B41DE385-5AA4-4A33-94DC-54B7A59ACCD4}" type="presOf" srcId="{0BD3EC0F-9ED7-4EA1-B630-98EEBFD52C21}" destId="{2C838AFD-12F8-4DE7-842E-B18F3086B944}" srcOrd="0" destOrd="0" presId="urn:microsoft.com/office/officeart/2005/8/layout/vList5"/>
    <dgm:cxn modelId="{09042536-40E9-4439-A424-E319FA8D1A35}" srcId="{6C94A227-677D-439D-BF51-1050269A95F3}" destId="{F39F38AE-3BA5-49E2-9910-E7FEBD8D28AC}" srcOrd="0" destOrd="0" parTransId="{FCBAD1B5-DA23-486E-B3CE-2931C5A323FA}" sibTransId="{13BD5583-75C5-4CF8-AA99-A32B0009E5F6}"/>
    <dgm:cxn modelId="{75700137-91B6-4022-BF43-8B5F5D458D89}" type="presOf" srcId="{6C94A227-677D-439D-BF51-1050269A95F3}" destId="{2F17663D-7453-49C4-B26B-EFF0599EE076}" srcOrd="0" destOrd="0" presId="urn:microsoft.com/office/officeart/2005/8/layout/vList5"/>
    <dgm:cxn modelId="{F070F7A7-FF04-4E55-9E62-5644860898A9}" type="presOf" srcId="{7BAE75F4-9C26-4A89-B3AD-A9A56BEB674E}" destId="{928A4DAF-0854-4B83-83B1-3F79345EBC96}" srcOrd="0" destOrd="0" presId="urn:microsoft.com/office/officeart/2005/8/layout/vList5"/>
    <dgm:cxn modelId="{685E2F1C-02B0-436E-8957-DF8F892ADE34}" srcId="{79CEFC24-5E04-4CB8-BE72-8E097C9A1A4B}" destId="{6CD48A42-7E89-4B86-8DA5-D4DA05B96E4B}" srcOrd="0" destOrd="0" parTransId="{09400923-3175-4E80-98B2-202679D3E320}" sibTransId="{7E756B43-C9DB-4937-9BB9-83F1C56FF510}"/>
    <dgm:cxn modelId="{26A3BD20-2585-426B-A89E-ABB53F0A9076}" type="presOf" srcId="{F39F38AE-3BA5-49E2-9910-E7FEBD8D28AC}" destId="{02D5EBC9-6532-4E20-A4EF-3846F06B7159}" srcOrd="0" destOrd="0" presId="urn:microsoft.com/office/officeart/2005/8/layout/vList5"/>
    <dgm:cxn modelId="{109D9FCB-40DD-4079-8EFC-7DF44FB1CF01}" type="presOf" srcId="{0D99F164-4C76-4C10-9F7E-1B53EC607A82}" destId="{548A8422-8CF4-42AD-97E3-6E96D6276E9B}" srcOrd="0" destOrd="0" presId="urn:microsoft.com/office/officeart/2005/8/layout/vList5"/>
    <dgm:cxn modelId="{0DF6FBCA-19FA-4B44-9EF3-125AA803050F}" type="presOf" srcId="{E639C30E-935F-4DA6-9E66-C9FAC11CC6CF}" destId="{8240A9CF-ABB3-4180-A77C-C8352F44F327}" srcOrd="0" destOrd="0" presId="urn:microsoft.com/office/officeart/2005/8/layout/vList5"/>
    <dgm:cxn modelId="{B243302A-BEC5-469A-8210-745FE609D760}" srcId="{419DA51E-A8B0-402A-8D58-F8C1127CFA87}" destId="{0D99F164-4C76-4C10-9F7E-1B53EC607A82}" srcOrd="5" destOrd="0" parTransId="{497B6DA0-3F19-40E7-8D4C-42FBDE0C2AD6}" sibTransId="{BF5C88A0-7753-40C3-8193-A76D97B319D3}"/>
    <dgm:cxn modelId="{DCC70368-6E6A-43D4-8F72-EB0B064A9E7A}" type="presParOf" srcId="{FF391E69-D06E-4D4D-9966-80F636959032}" destId="{369C5F23-ABA2-473C-AFD7-B9EA24C350D8}" srcOrd="0" destOrd="0" presId="urn:microsoft.com/office/officeart/2005/8/layout/vList5"/>
    <dgm:cxn modelId="{85FAE8A0-0D8E-4728-8AF0-0885CD71BD04}" type="presParOf" srcId="{369C5F23-ABA2-473C-AFD7-B9EA24C350D8}" destId="{31466B69-2861-4547-B1D0-13895B6659BB}" srcOrd="0" destOrd="0" presId="urn:microsoft.com/office/officeart/2005/8/layout/vList5"/>
    <dgm:cxn modelId="{2C8E220E-F71C-4467-BA17-4CC83EF6889F}" type="presParOf" srcId="{369C5F23-ABA2-473C-AFD7-B9EA24C350D8}" destId="{82789433-6FFB-4EF2-9264-DD72B3873AF1}" srcOrd="1" destOrd="0" presId="urn:microsoft.com/office/officeart/2005/8/layout/vList5"/>
    <dgm:cxn modelId="{B1F326A9-13A6-4027-B325-0EE4075A3107}" type="presParOf" srcId="{FF391E69-D06E-4D4D-9966-80F636959032}" destId="{DB9B5829-05B1-4A48-BBF1-55D6FDA3A8C9}" srcOrd="1" destOrd="0" presId="urn:microsoft.com/office/officeart/2005/8/layout/vList5"/>
    <dgm:cxn modelId="{C93B8A68-0810-479C-88A4-6172ED14CBF0}" type="presParOf" srcId="{FF391E69-D06E-4D4D-9966-80F636959032}" destId="{9294F363-E97A-4B95-83B6-6D0F0B4938C3}" srcOrd="2" destOrd="0" presId="urn:microsoft.com/office/officeart/2005/8/layout/vList5"/>
    <dgm:cxn modelId="{A30417D1-39F0-4ED0-97A2-3E90DB9F78D6}" type="presParOf" srcId="{9294F363-E97A-4B95-83B6-6D0F0B4938C3}" destId="{2F17663D-7453-49C4-B26B-EFF0599EE076}" srcOrd="0" destOrd="0" presId="urn:microsoft.com/office/officeart/2005/8/layout/vList5"/>
    <dgm:cxn modelId="{F1D22E1D-7BF7-4960-9557-341A563373ED}" type="presParOf" srcId="{9294F363-E97A-4B95-83B6-6D0F0B4938C3}" destId="{02D5EBC9-6532-4E20-A4EF-3846F06B7159}" srcOrd="1" destOrd="0" presId="urn:microsoft.com/office/officeart/2005/8/layout/vList5"/>
    <dgm:cxn modelId="{7CAD9394-2F0B-40F7-AF3D-613E647458A9}" type="presParOf" srcId="{FF391E69-D06E-4D4D-9966-80F636959032}" destId="{EFA42ADD-5694-4710-BFC5-A96DDD94590D}" srcOrd="3" destOrd="0" presId="urn:microsoft.com/office/officeart/2005/8/layout/vList5"/>
    <dgm:cxn modelId="{6A15D4FB-2D4F-4953-9034-C942A4FAE945}" type="presParOf" srcId="{FF391E69-D06E-4D4D-9966-80F636959032}" destId="{C20E4E7C-2CCF-479E-800C-3D79E8523B90}" srcOrd="4" destOrd="0" presId="urn:microsoft.com/office/officeart/2005/8/layout/vList5"/>
    <dgm:cxn modelId="{B647EBD7-60A5-49DB-80A3-D438F020BB3A}" type="presParOf" srcId="{C20E4E7C-2CCF-479E-800C-3D79E8523B90}" destId="{B7764162-C794-4FB9-B7A3-B872B28B620B}" srcOrd="0" destOrd="0" presId="urn:microsoft.com/office/officeart/2005/8/layout/vList5"/>
    <dgm:cxn modelId="{BFB008C2-571A-4368-8BDA-9E587A37402B}" type="presParOf" srcId="{C20E4E7C-2CCF-479E-800C-3D79E8523B90}" destId="{8240A9CF-ABB3-4180-A77C-C8352F44F327}" srcOrd="1" destOrd="0" presId="urn:microsoft.com/office/officeart/2005/8/layout/vList5"/>
    <dgm:cxn modelId="{223D35C0-4725-41B6-9866-43B9411B1BA3}" type="presParOf" srcId="{FF391E69-D06E-4D4D-9966-80F636959032}" destId="{6ABDAF2C-318E-4D5A-A484-ADE390520DC3}" srcOrd="5" destOrd="0" presId="urn:microsoft.com/office/officeart/2005/8/layout/vList5"/>
    <dgm:cxn modelId="{1B422A60-9220-4624-B03E-0AF4F8D11DD5}" type="presParOf" srcId="{FF391E69-D06E-4D4D-9966-80F636959032}" destId="{B01A2A4E-1D36-49CD-9D69-66BBCBFC72DD}" srcOrd="6" destOrd="0" presId="urn:microsoft.com/office/officeart/2005/8/layout/vList5"/>
    <dgm:cxn modelId="{783A3E96-3E8B-4FA6-9FC5-16AD25373784}" type="presParOf" srcId="{B01A2A4E-1D36-49CD-9D69-66BBCBFC72DD}" destId="{2C838AFD-12F8-4DE7-842E-B18F3086B944}" srcOrd="0" destOrd="0" presId="urn:microsoft.com/office/officeart/2005/8/layout/vList5"/>
    <dgm:cxn modelId="{D5C21F8A-0BBE-425B-A4FF-6235CCBE6FB2}" type="presParOf" srcId="{B01A2A4E-1D36-49CD-9D69-66BBCBFC72DD}" destId="{928A4DAF-0854-4B83-83B1-3F79345EBC96}" srcOrd="1" destOrd="0" presId="urn:microsoft.com/office/officeart/2005/8/layout/vList5"/>
    <dgm:cxn modelId="{ACB472E2-D989-467B-80C0-E80255BE4EDF}" type="presParOf" srcId="{FF391E69-D06E-4D4D-9966-80F636959032}" destId="{B3A5680F-D5E5-4B6C-B5E7-186304392FC1}" srcOrd="7" destOrd="0" presId="urn:microsoft.com/office/officeart/2005/8/layout/vList5"/>
    <dgm:cxn modelId="{39915BD9-A8EB-4A1B-BC17-D2918CDCDE49}" type="presParOf" srcId="{FF391E69-D06E-4D4D-9966-80F636959032}" destId="{ECC2D73D-EA65-4657-94D7-14CC223BDBBA}" srcOrd="8" destOrd="0" presId="urn:microsoft.com/office/officeart/2005/8/layout/vList5"/>
    <dgm:cxn modelId="{318B5CD6-7DF7-4263-8802-6E2F72876FD8}" type="presParOf" srcId="{ECC2D73D-EA65-4657-94D7-14CC223BDBBA}" destId="{2D5D09CB-E736-4F50-B873-90078198DEE3}" srcOrd="0" destOrd="0" presId="urn:microsoft.com/office/officeart/2005/8/layout/vList5"/>
    <dgm:cxn modelId="{9DACAC3E-E42C-42F2-85B6-41B8B1D0B232}" type="presParOf" srcId="{ECC2D73D-EA65-4657-94D7-14CC223BDBBA}" destId="{8E180281-F9DD-4320-AF21-5887BB82AB51}" srcOrd="1" destOrd="0" presId="urn:microsoft.com/office/officeart/2005/8/layout/vList5"/>
    <dgm:cxn modelId="{3214C75A-340A-4858-A87A-ECCCCCD1BD28}" type="presParOf" srcId="{FF391E69-D06E-4D4D-9966-80F636959032}" destId="{5A04D9A2-6F2F-4101-9922-87619B347CBA}" srcOrd="9" destOrd="0" presId="urn:microsoft.com/office/officeart/2005/8/layout/vList5"/>
    <dgm:cxn modelId="{14535198-B6CF-4144-A598-BB33E7D9E6E6}" type="presParOf" srcId="{FF391E69-D06E-4D4D-9966-80F636959032}" destId="{D0224F2B-D27B-4477-B101-5DDA3A5024AA}" srcOrd="10" destOrd="0" presId="urn:microsoft.com/office/officeart/2005/8/layout/vList5"/>
    <dgm:cxn modelId="{9FCD1B83-CF70-4163-8183-FEEE36E2805B}" type="presParOf" srcId="{D0224F2B-D27B-4477-B101-5DDA3A5024AA}" destId="{548A8422-8CF4-42AD-97E3-6E96D6276E9B}" srcOrd="0" destOrd="0" presId="urn:microsoft.com/office/officeart/2005/8/layout/vList5"/>
    <dgm:cxn modelId="{F171AFF3-49FC-49C7-9E8F-47DB4FD39297}" type="presParOf" srcId="{D0224F2B-D27B-4477-B101-5DDA3A5024AA}" destId="{C7B4A3AA-2E45-41D1-8F0E-223F650D5CC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73055D-0299-49DD-9279-2E94B03A9FC6}">
      <dsp:nvSpPr>
        <dsp:cNvPr id="0" name=""/>
        <dsp:cNvSpPr/>
      </dsp:nvSpPr>
      <dsp:spPr>
        <a:xfrm>
          <a:off x="0" y="1165091"/>
          <a:ext cx="5163592" cy="327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752" tIns="1353820" rIns="400752" bIns="199136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Головна сторінка</a:t>
          </a:r>
          <a:endParaRPr lang="ru-RU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Меню сайту</a:t>
          </a:r>
          <a:endParaRPr lang="ru-RU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Гіперпосилання на інші сторінки або сайти</a:t>
          </a:r>
          <a:endParaRPr lang="ru-RU" sz="2800" kern="1200" dirty="0"/>
        </a:p>
      </dsp:txBody>
      <dsp:txXfrm>
        <a:off x="0" y="1165091"/>
        <a:ext cx="5163592" cy="3276000"/>
      </dsp:txXfrm>
    </dsp:sp>
    <dsp:sp modelId="{A1B881E4-AF8F-4736-A774-8A277CE838E9}">
      <dsp:nvSpPr>
        <dsp:cNvPr id="0" name=""/>
        <dsp:cNvSpPr/>
      </dsp:nvSpPr>
      <dsp:spPr>
        <a:xfrm>
          <a:off x="258179" y="979658"/>
          <a:ext cx="4084075" cy="13133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620" tIns="0" rIns="136620" bIns="0" numCol="1" spcCol="1270" anchor="ctr" anchorCtr="0">
          <a:noAutofit/>
        </a:bodyPr>
        <a:lstStyle/>
        <a:p>
          <a:pPr lvl="0" algn="ctr" defTabSz="12446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800" b="1" i="1" u="sng" kern="1200" dirty="0" smtClean="0"/>
            <a:t>Структура </a:t>
          </a:r>
        </a:p>
        <a:p>
          <a:pPr lvl="0" algn="ctr" defTabSz="12446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800" b="1" i="1" u="sng" kern="1200" dirty="0" smtClean="0"/>
            <a:t>веб-сайтів</a:t>
          </a:r>
          <a:endParaRPr lang="ru-RU" sz="2800" kern="1200" dirty="0"/>
        </a:p>
      </dsp:txBody>
      <dsp:txXfrm>
        <a:off x="322290" y="1043769"/>
        <a:ext cx="3955853" cy="11851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64214-9E90-4FBB-BF7E-99C8FB94AB5E}">
      <dsp:nvSpPr>
        <dsp:cNvPr id="0" name=""/>
        <dsp:cNvSpPr/>
      </dsp:nvSpPr>
      <dsp:spPr>
        <a:xfrm>
          <a:off x="0" y="265203"/>
          <a:ext cx="8269857" cy="9906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1833" tIns="354076" rIns="641833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сукупність заходів, спрямованих на підвищення відвідуваності й </a:t>
          </a:r>
          <a:r>
            <a:rPr lang="uk-UA" sz="1800" kern="1200" dirty="0" err="1" smtClean="0"/>
            <a:t>цитованості</a:t>
          </a:r>
          <a:r>
            <a:rPr lang="uk-UA" sz="1800" kern="1200" dirty="0" smtClean="0"/>
            <a:t> веб-сайту. </a:t>
          </a:r>
          <a:endParaRPr lang="ru-RU" sz="1800" kern="1200" dirty="0"/>
        </a:p>
      </dsp:txBody>
      <dsp:txXfrm>
        <a:off x="0" y="265203"/>
        <a:ext cx="8269857" cy="990675"/>
      </dsp:txXfrm>
    </dsp:sp>
    <dsp:sp modelId="{DD7C0171-BA4C-4D9B-AF23-CCE9112DA68D}">
      <dsp:nvSpPr>
        <dsp:cNvPr id="0" name=""/>
        <dsp:cNvSpPr/>
      </dsp:nvSpPr>
      <dsp:spPr>
        <a:xfrm>
          <a:off x="413492" y="14283"/>
          <a:ext cx="5788899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807" tIns="0" rIns="218807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/>
            <a:t>Просування сайту</a:t>
          </a:r>
          <a:endParaRPr lang="ru-RU" sz="2400" kern="1200" dirty="0"/>
        </a:p>
      </dsp:txBody>
      <dsp:txXfrm>
        <a:off x="437990" y="38781"/>
        <a:ext cx="5739903" cy="452844"/>
      </dsp:txXfrm>
    </dsp:sp>
    <dsp:sp modelId="{E43A7FA2-966C-4AB5-B3B9-E0EDA6F5424B}">
      <dsp:nvSpPr>
        <dsp:cNvPr id="0" name=""/>
        <dsp:cNvSpPr/>
      </dsp:nvSpPr>
      <dsp:spPr>
        <a:xfrm>
          <a:off x="0" y="1598598"/>
          <a:ext cx="8269857" cy="12584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1833" tIns="354076" rIns="641833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процес удосконалення внутрішніх і зовнішніх аспектів веб-сайту чи </a:t>
          </a:r>
          <a:r>
            <a:rPr lang="uk-UA" sz="1800" kern="1200" dirty="0" err="1" smtClean="0"/>
            <a:t>веб-сторінки</a:t>
          </a:r>
          <a:r>
            <a:rPr lang="uk-UA" sz="1800" kern="1200" dirty="0" smtClean="0"/>
            <a:t>, який дає змогу покращити </a:t>
          </a:r>
          <a:r>
            <a:rPr lang="uk-UA" sz="1800" kern="1200" dirty="0" err="1" smtClean="0"/>
            <a:t>їх відображенн</a:t>
          </a:r>
          <a:r>
            <a:rPr lang="uk-UA" sz="1800" kern="1200" dirty="0" smtClean="0"/>
            <a:t>я в результатах засобів пошуку. </a:t>
          </a:r>
          <a:endParaRPr lang="ru-RU" sz="1800" kern="1200" dirty="0"/>
        </a:p>
      </dsp:txBody>
      <dsp:txXfrm>
        <a:off x="0" y="1598598"/>
        <a:ext cx="8269857" cy="1258424"/>
      </dsp:txXfrm>
    </dsp:sp>
    <dsp:sp modelId="{DC36BAEE-A295-4310-813C-391CE34BB991}">
      <dsp:nvSpPr>
        <dsp:cNvPr id="0" name=""/>
        <dsp:cNvSpPr/>
      </dsp:nvSpPr>
      <dsp:spPr>
        <a:xfrm>
          <a:off x="413492" y="1347678"/>
          <a:ext cx="5788899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807" tIns="0" rIns="218807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/>
            <a:t>Пошукова оптимізація (</a:t>
          </a:r>
          <a:r>
            <a:rPr lang="uk-UA" sz="2400" b="1" i="1" kern="1200" dirty="0" err="1" smtClean="0"/>
            <a:t>SEO</a:t>
          </a:r>
          <a:r>
            <a:rPr lang="uk-UA" sz="2400" b="1" i="1" kern="1200" dirty="0" smtClean="0"/>
            <a:t>)</a:t>
          </a:r>
          <a:endParaRPr lang="ru-RU" sz="2400" kern="1200" dirty="0"/>
        </a:p>
      </dsp:txBody>
      <dsp:txXfrm>
        <a:off x="437990" y="1372176"/>
        <a:ext cx="5739903" cy="452844"/>
      </dsp:txXfrm>
    </dsp:sp>
    <dsp:sp modelId="{044A59BA-B196-4C8D-A0F2-9972BE4015DB}">
      <dsp:nvSpPr>
        <dsp:cNvPr id="0" name=""/>
        <dsp:cNvSpPr/>
      </dsp:nvSpPr>
      <dsp:spPr>
        <a:xfrm>
          <a:off x="0" y="3199743"/>
          <a:ext cx="8269857" cy="12584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1833" tIns="354076" rIns="641833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комп'ютерний сервіс, програма, об'єкт, функція або оператор, яка/який перевіряє відповідність деяких даних вимогам до типу, вмісту, формату або синтаксису. </a:t>
          </a:r>
          <a:endParaRPr lang="ru-RU" sz="1800" kern="1200" dirty="0"/>
        </a:p>
      </dsp:txBody>
      <dsp:txXfrm>
        <a:off x="0" y="3199743"/>
        <a:ext cx="8269857" cy="1258424"/>
      </dsp:txXfrm>
    </dsp:sp>
    <dsp:sp modelId="{B495D34B-1C14-4569-A8E6-49B91A46680F}">
      <dsp:nvSpPr>
        <dsp:cNvPr id="0" name=""/>
        <dsp:cNvSpPr/>
      </dsp:nvSpPr>
      <dsp:spPr>
        <a:xfrm>
          <a:off x="413492" y="2948823"/>
          <a:ext cx="5788899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807" tIns="0" rIns="218807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smtClean="0"/>
            <a:t>Валідатор</a:t>
          </a:r>
          <a:r>
            <a:rPr lang="uk-UA" sz="2400" kern="1200" smtClean="0"/>
            <a:t> </a:t>
          </a:r>
          <a:endParaRPr lang="ru-RU" sz="2400" kern="1200"/>
        </a:p>
      </dsp:txBody>
      <dsp:txXfrm>
        <a:off x="437990" y="2973321"/>
        <a:ext cx="5739903" cy="45284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025CEF-D506-4F20-BA23-E756F3E87464}">
      <dsp:nvSpPr>
        <dsp:cNvPr id="0" name=""/>
        <dsp:cNvSpPr/>
      </dsp:nvSpPr>
      <dsp:spPr>
        <a:xfrm>
          <a:off x="891539" y="0"/>
          <a:ext cx="10104119" cy="2649415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4E3858-6D32-493C-9879-7847C297E161}">
      <dsp:nvSpPr>
        <dsp:cNvPr id="0" name=""/>
        <dsp:cNvSpPr/>
      </dsp:nvSpPr>
      <dsp:spPr>
        <a:xfrm>
          <a:off x="5949" y="794824"/>
          <a:ext cx="2861518" cy="105976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/>
            <a:t>Розташування відомостей на сторінці</a:t>
          </a:r>
          <a:endParaRPr lang="ru-RU" sz="2000" kern="1200"/>
        </a:p>
      </dsp:txBody>
      <dsp:txXfrm>
        <a:off x="57683" y="846558"/>
        <a:ext cx="2758050" cy="956298"/>
      </dsp:txXfrm>
    </dsp:sp>
    <dsp:sp modelId="{82234797-87CD-4C1D-AD35-4AEE953E2A5F}">
      <dsp:nvSpPr>
        <dsp:cNvPr id="0" name=""/>
        <dsp:cNvSpPr/>
      </dsp:nvSpPr>
      <dsp:spPr>
        <a:xfrm>
          <a:off x="3010543" y="794824"/>
          <a:ext cx="2861518" cy="1059766"/>
        </a:xfrm>
        <a:prstGeom prst="round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/>
            <a:t>Зручність</a:t>
          </a:r>
          <a:r>
            <a:rPr lang="ru-RU" sz="2000" kern="1200" smtClean="0"/>
            <a:t> </a:t>
          </a:r>
          <a:r>
            <a:rPr lang="uk-UA" sz="2000" b="1" kern="1200" smtClean="0"/>
            <a:t>навігації</a:t>
          </a:r>
          <a:endParaRPr lang="ru-RU" sz="2000" kern="1200"/>
        </a:p>
      </dsp:txBody>
      <dsp:txXfrm>
        <a:off x="3062277" y="846558"/>
        <a:ext cx="2758050" cy="956298"/>
      </dsp:txXfrm>
    </dsp:sp>
    <dsp:sp modelId="{896592A4-03FB-4D98-BC4D-5EB97973F062}">
      <dsp:nvSpPr>
        <dsp:cNvPr id="0" name=""/>
        <dsp:cNvSpPr/>
      </dsp:nvSpPr>
      <dsp:spPr>
        <a:xfrm>
          <a:off x="6015137" y="794824"/>
          <a:ext cx="2861518" cy="1059766"/>
        </a:xfrm>
        <a:prstGeom prst="round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/>
            <a:t>Оформлення</a:t>
          </a:r>
          <a:endParaRPr lang="ru-RU" sz="2000" kern="1200"/>
        </a:p>
      </dsp:txBody>
      <dsp:txXfrm>
        <a:off x="6066871" y="846558"/>
        <a:ext cx="2758050" cy="956298"/>
      </dsp:txXfrm>
    </dsp:sp>
    <dsp:sp modelId="{FEAA2DF1-C929-4545-92FB-058A184AEDE2}">
      <dsp:nvSpPr>
        <dsp:cNvPr id="0" name=""/>
        <dsp:cNvSpPr/>
      </dsp:nvSpPr>
      <dsp:spPr>
        <a:xfrm>
          <a:off x="9019731" y="794824"/>
          <a:ext cx="2861518" cy="1059766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/>
            <a:t>Швидкість</a:t>
          </a:r>
          <a:r>
            <a:rPr lang="ru-RU" sz="2000" kern="1200" smtClean="0"/>
            <a:t> </a:t>
          </a:r>
          <a:r>
            <a:rPr lang="uk-UA" sz="2000" b="1" kern="1200" smtClean="0"/>
            <a:t>завантаження</a:t>
          </a:r>
          <a:endParaRPr lang="ru-RU" sz="2000" kern="1200"/>
        </a:p>
      </dsp:txBody>
      <dsp:txXfrm>
        <a:off x="9071465" y="846558"/>
        <a:ext cx="2758050" cy="95629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94D6A-0C3B-4D8B-A51F-2B3F0F00E838}">
      <dsp:nvSpPr>
        <dsp:cNvPr id="0" name=""/>
        <dsp:cNvSpPr/>
      </dsp:nvSpPr>
      <dsp:spPr>
        <a:xfrm>
          <a:off x="0" y="71368"/>
          <a:ext cx="6422721" cy="83422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/>
            <a:t>розмір шрифту повинен бути достатнім; </a:t>
          </a:r>
          <a:endParaRPr lang="ru-RU" sz="2100" b="1" kern="1200" dirty="0"/>
        </a:p>
      </dsp:txBody>
      <dsp:txXfrm>
        <a:off x="40724" y="112092"/>
        <a:ext cx="6341273" cy="752780"/>
      </dsp:txXfrm>
    </dsp:sp>
    <dsp:sp modelId="{4D253371-49EA-4890-8815-3F094BFD4ABF}">
      <dsp:nvSpPr>
        <dsp:cNvPr id="0" name=""/>
        <dsp:cNvSpPr/>
      </dsp:nvSpPr>
      <dsp:spPr>
        <a:xfrm>
          <a:off x="0" y="966076"/>
          <a:ext cx="6422721" cy="83422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/>
            <a:t>надавати можливість змінення розміру шрифту;</a:t>
          </a:r>
          <a:endParaRPr lang="ru-RU" sz="2100" b="1" kern="1200" dirty="0"/>
        </a:p>
      </dsp:txBody>
      <dsp:txXfrm>
        <a:off x="40724" y="1006800"/>
        <a:ext cx="6341273" cy="752780"/>
      </dsp:txXfrm>
    </dsp:sp>
    <dsp:sp modelId="{9EE1EBD4-D2B3-4F15-97BD-CC01C7015438}">
      <dsp:nvSpPr>
        <dsp:cNvPr id="0" name=""/>
        <dsp:cNvSpPr/>
      </dsp:nvSpPr>
      <dsp:spPr>
        <a:xfrm>
          <a:off x="0" y="1869411"/>
          <a:ext cx="6422721" cy="83422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/>
            <a:t>зображення повинні мати підписи та текст заміщення;</a:t>
          </a:r>
          <a:endParaRPr lang="ru-RU" sz="2100" b="1" kern="1200" dirty="0"/>
        </a:p>
      </dsp:txBody>
      <dsp:txXfrm>
        <a:off x="40724" y="1910135"/>
        <a:ext cx="6341273" cy="752780"/>
      </dsp:txXfrm>
    </dsp:sp>
    <dsp:sp modelId="{72B3F2A7-9C38-4EBC-8F0B-1B16882FD819}">
      <dsp:nvSpPr>
        <dsp:cNvPr id="0" name=""/>
        <dsp:cNvSpPr/>
      </dsp:nvSpPr>
      <dsp:spPr>
        <a:xfrm>
          <a:off x="0" y="2755493"/>
          <a:ext cx="6422721" cy="83422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/>
            <a:t>додавати елементи, що озвучують важливі відомості на сайті.</a:t>
          </a:r>
          <a:endParaRPr lang="ru-RU" sz="2100" b="1" kern="1200" dirty="0"/>
        </a:p>
      </dsp:txBody>
      <dsp:txXfrm>
        <a:off x="40724" y="2796217"/>
        <a:ext cx="6341273" cy="75278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0C2DE-80E5-46A5-A7C8-8782915453D7}">
      <dsp:nvSpPr>
        <dsp:cNvPr id="0" name=""/>
        <dsp:cNvSpPr/>
      </dsp:nvSpPr>
      <dsp:spPr>
        <a:xfrm>
          <a:off x="3793779" y="1275976"/>
          <a:ext cx="1566988" cy="156698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B638C58-9103-405C-88F4-293177F82F0C}">
      <dsp:nvSpPr>
        <dsp:cNvPr id="0" name=""/>
        <dsp:cNvSpPr/>
      </dsp:nvSpPr>
      <dsp:spPr>
        <a:xfrm>
          <a:off x="3106785" y="0"/>
          <a:ext cx="2940976" cy="105212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Реєстрація в пошукових каталогах</a:t>
          </a:r>
          <a:r>
            <a:rPr lang="uk-UA" sz="2000" kern="1200" dirty="0" smtClean="0"/>
            <a:t> </a:t>
          </a:r>
          <a:endParaRPr lang="ru-RU" sz="2000" kern="1200" dirty="0"/>
        </a:p>
      </dsp:txBody>
      <dsp:txXfrm>
        <a:off x="3106785" y="0"/>
        <a:ext cx="2940976" cy="1052120"/>
      </dsp:txXfrm>
    </dsp:sp>
    <dsp:sp modelId="{1EDE65CB-80BB-40AF-9ACE-70E29721F2CC}">
      <dsp:nvSpPr>
        <dsp:cNvPr id="0" name=""/>
        <dsp:cNvSpPr/>
      </dsp:nvSpPr>
      <dsp:spPr>
        <a:xfrm>
          <a:off x="4389862" y="1708912"/>
          <a:ext cx="1566988" cy="1566988"/>
        </a:xfrm>
        <a:prstGeom prst="ellipse">
          <a:avLst/>
        </a:prstGeom>
        <a:solidFill>
          <a:schemeClr val="accent4">
            <a:alpha val="50000"/>
            <a:hueOff val="-1116192"/>
            <a:satOff val="6725"/>
            <a:lumOff val="53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E372B54-894B-405C-91B9-B0E2FD3CD6EF}">
      <dsp:nvSpPr>
        <dsp:cNvPr id="0" name=""/>
        <dsp:cNvSpPr/>
      </dsp:nvSpPr>
      <dsp:spPr>
        <a:xfrm>
          <a:off x="5716635" y="1363346"/>
          <a:ext cx="2636737" cy="114166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Пошукова оптимізація </a:t>
          </a:r>
          <a:r>
            <a:rPr lang="uk-UA" sz="2000" kern="1200" dirty="0" smtClean="0"/>
            <a:t>(</a:t>
          </a:r>
          <a:r>
            <a:rPr lang="uk-UA" sz="2000" b="1" kern="1200" dirty="0" err="1" smtClean="0"/>
            <a:t>SEO</a:t>
          </a:r>
          <a:r>
            <a:rPr lang="uk-UA" sz="2000" b="1" kern="1200" dirty="0" smtClean="0"/>
            <a:t>)</a:t>
          </a:r>
          <a:r>
            <a:rPr lang="uk-UA" sz="2000" kern="1200" dirty="0" smtClean="0"/>
            <a:t> </a:t>
          </a:r>
          <a:endParaRPr lang="ru-RU" sz="2000" kern="1200" dirty="0"/>
        </a:p>
      </dsp:txBody>
      <dsp:txXfrm>
        <a:off x="5716635" y="1363346"/>
        <a:ext cx="2636737" cy="1141663"/>
      </dsp:txXfrm>
    </dsp:sp>
    <dsp:sp modelId="{18FEF1DE-7E33-4BBF-8B3E-A37296824EBE}">
      <dsp:nvSpPr>
        <dsp:cNvPr id="0" name=""/>
        <dsp:cNvSpPr/>
      </dsp:nvSpPr>
      <dsp:spPr>
        <a:xfrm>
          <a:off x="4162335" y="2410028"/>
          <a:ext cx="1566988" cy="1566988"/>
        </a:xfrm>
        <a:prstGeom prst="ellipse">
          <a:avLst/>
        </a:prstGeom>
        <a:solidFill>
          <a:schemeClr val="accent4">
            <a:alpha val="50000"/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C829F4D-1CDA-4E99-8C96-36401EB68C79}">
      <dsp:nvSpPr>
        <dsp:cNvPr id="0" name=""/>
        <dsp:cNvSpPr/>
      </dsp:nvSpPr>
      <dsp:spPr>
        <a:xfrm>
          <a:off x="5365219" y="3317511"/>
          <a:ext cx="3567180" cy="114166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000" b="1" kern="1200" dirty="0" smtClean="0"/>
            <a:t>Просування засобами соціальних мереж</a:t>
          </a:r>
          <a:r>
            <a:rPr lang="uk-UA" sz="2000" kern="1200" dirty="0" smtClean="0"/>
            <a:t>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000" kern="1200" dirty="0" smtClean="0"/>
            <a:t>(</a:t>
          </a:r>
          <a:r>
            <a:rPr lang="uk-UA" sz="2000" b="1" kern="1200" dirty="0" err="1" smtClean="0"/>
            <a:t>SMO</a:t>
          </a:r>
          <a:r>
            <a:rPr lang="uk-UA" sz="2000" kern="1200" dirty="0" smtClean="0"/>
            <a:t> </a:t>
          </a:r>
          <a:r>
            <a:rPr lang="uk-UA" sz="2000" b="1" kern="1200" dirty="0" smtClean="0"/>
            <a:t>та</a:t>
          </a:r>
          <a:r>
            <a:rPr lang="uk-UA" sz="2000" kern="1200" dirty="0" smtClean="0"/>
            <a:t> </a:t>
          </a:r>
          <a:r>
            <a:rPr lang="uk-UA" sz="2000" b="1" kern="1200" dirty="0" err="1" smtClean="0"/>
            <a:t>SMM</a:t>
          </a:r>
          <a:r>
            <a:rPr lang="uk-UA" sz="2000" b="1" kern="1200" dirty="0" smtClean="0"/>
            <a:t>) </a:t>
          </a:r>
          <a:endParaRPr lang="ru-RU" sz="2000" kern="1200" dirty="0"/>
        </a:p>
      </dsp:txBody>
      <dsp:txXfrm>
        <a:off x="5365219" y="3317511"/>
        <a:ext cx="3567180" cy="1141663"/>
      </dsp:txXfrm>
    </dsp:sp>
    <dsp:sp modelId="{26344BF3-4E3D-423B-B093-6687C80D5585}">
      <dsp:nvSpPr>
        <dsp:cNvPr id="0" name=""/>
        <dsp:cNvSpPr/>
      </dsp:nvSpPr>
      <dsp:spPr>
        <a:xfrm>
          <a:off x="3425223" y="2410028"/>
          <a:ext cx="1566988" cy="1566988"/>
        </a:xfrm>
        <a:prstGeom prst="ellipse">
          <a:avLst/>
        </a:prstGeom>
        <a:solidFill>
          <a:schemeClr val="accent4">
            <a:alpha val="50000"/>
            <a:hueOff val="-3348577"/>
            <a:satOff val="20174"/>
            <a:lumOff val="161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E7167F9-84FD-41EF-B861-6AA2B2D2998F}">
      <dsp:nvSpPr>
        <dsp:cNvPr id="0" name=""/>
        <dsp:cNvSpPr/>
      </dsp:nvSpPr>
      <dsp:spPr>
        <a:xfrm>
          <a:off x="993771" y="3335446"/>
          <a:ext cx="3030155" cy="114166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Контекстна (банерна) реклама</a:t>
          </a:r>
          <a:r>
            <a:rPr lang="uk-UA" sz="2000" kern="1200" dirty="0" smtClean="0"/>
            <a:t> </a:t>
          </a:r>
          <a:endParaRPr lang="ru-RU" sz="2000" kern="1200" dirty="0"/>
        </a:p>
      </dsp:txBody>
      <dsp:txXfrm>
        <a:off x="993771" y="3335446"/>
        <a:ext cx="3030155" cy="1141663"/>
      </dsp:txXfrm>
    </dsp:sp>
    <dsp:sp modelId="{70E229A5-356D-4FE7-8BB5-298588B001E5}">
      <dsp:nvSpPr>
        <dsp:cNvPr id="0" name=""/>
        <dsp:cNvSpPr/>
      </dsp:nvSpPr>
      <dsp:spPr>
        <a:xfrm>
          <a:off x="3197697" y="1708912"/>
          <a:ext cx="1566988" cy="1566988"/>
        </a:xfrm>
        <a:prstGeom prst="ellipse">
          <a:avLst/>
        </a:prstGeom>
        <a:solidFill>
          <a:schemeClr val="accent4">
            <a:alpha val="50000"/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8ECF37E-A5F5-4A53-8F43-9E561AFF110E}">
      <dsp:nvSpPr>
        <dsp:cNvPr id="0" name=""/>
        <dsp:cNvSpPr/>
      </dsp:nvSpPr>
      <dsp:spPr>
        <a:xfrm>
          <a:off x="613192" y="1378576"/>
          <a:ext cx="2636737" cy="114166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Просування сайту </a:t>
          </a:r>
          <a:r>
            <a:rPr lang="uk-UA" sz="2000" b="1" kern="1200" dirty="0" err="1" smtClean="0"/>
            <a:t>офлайн</a:t>
          </a:r>
          <a:r>
            <a:rPr lang="uk-UA" sz="2000" kern="1200" dirty="0" smtClean="0"/>
            <a:t> </a:t>
          </a:r>
          <a:endParaRPr lang="ru-RU" sz="2000" kern="1200" dirty="0"/>
        </a:p>
      </dsp:txBody>
      <dsp:txXfrm>
        <a:off x="613192" y="1378576"/>
        <a:ext cx="2636737" cy="114166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548C16-3FD0-4AEB-890B-B66F6AC602FD}">
      <dsp:nvSpPr>
        <dsp:cNvPr id="0" name=""/>
        <dsp:cNvSpPr/>
      </dsp:nvSpPr>
      <dsp:spPr>
        <a:xfrm>
          <a:off x="3434168" y="3063284"/>
          <a:ext cx="2506482" cy="250648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err="1" smtClean="0"/>
            <a:t>Способи</a:t>
          </a:r>
          <a:r>
            <a:rPr lang="ru-RU" sz="3700" kern="1200" dirty="0" smtClean="0"/>
            <a:t> </a:t>
          </a:r>
          <a:r>
            <a:rPr lang="en-US" sz="3700" kern="1200" dirty="0" err="1" smtClean="0"/>
            <a:t>SMO</a:t>
          </a:r>
          <a:r>
            <a:rPr lang="en-US" sz="3700" kern="1200" dirty="0" smtClean="0"/>
            <a:t> (</a:t>
          </a:r>
          <a:r>
            <a:rPr lang="en-US" sz="3700" kern="1200" dirty="0" err="1" smtClean="0"/>
            <a:t>SMM</a:t>
          </a:r>
          <a:r>
            <a:rPr lang="en-US" sz="3700" kern="1200" dirty="0" smtClean="0"/>
            <a:t>)</a:t>
          </a:r>
          <a:endParaRPr lang="ru-RU" sz="3700" kern="1200" dirty="0"/>
        </a:p>
      </dsp:txBody>
      <dsp:txXfrm>
        <a:off x="3801234" y="3430350"/>
        <a:ext cx="1772350" cy="1772350"/>
      </dsp:txXfrm>
    </dsp:sp>
    <dsp:sp modelId="{9A05AFF6-28CD-4ABB-9703-84B60B34EAA1}">
      <dsp:nvSpPr>
        <dsp:cNvPr id="0" name=""/>
        <dsp:cNvSpPr/>
      </dsp:nvSpPr>
      <dsp:spPr>
        <a:xfrm rot="10800000">
          <a:off x="887390" y="3959352"/>
          <a:ext cx="2406705" cy="71434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2971A2-E44D-46BF-B4F1-6774D2BC0590}">
      <dsp:nvSpPr>
        <dsp:cNvPr id="0" name=""/>
        <dsp:cNvSpPr/>
      </dsp:nvSpPr>
      <dsp:spPr>
        <a:xfrm>
          <a:off x="-80360" y="3614711"/>
          <a:ext cx="1935500" cy="140363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err="1" smtClean="0"/>
            <a:t>Просування</a:t>
          </a:r>
          <a:r>
            <a:rPr lang="ru-RU" sz="1900" b="1" kern="1200" dirty="0" smtClean="0"/>
            <a:t> за </a:t>
          </a:r>
          <a:r>
            <a:rPr lang="ru-RU" sz="1900" b="1" kern="1200" dirty="0" err="1" smtClean="0"/>
            <a:t>допомогою</a:t>
          </a:r>
          <a:r>
            <a:rPr lang="ru-RU" sz="1900" b="1" kern="1200" dirty="0" smtClean="0"/>
            <a:t> </a:t>
          </a:r>
          <a:r>
            <a:rPr lang="ru-RU" sz="1900" b="1" kern="1200" dirty="0" err="1" smtClean="0"/>
            <a:t>форумів</a:t>
          </a:r>
          <a:endParaRPr lang="ru-RU" sz="1900" b="1" kern="1200" dirty="0"/>
        </a:p>
      </dsp:txBody>
      <dsp:txXfrm>
        <a:off x="-39249" y="3655822"/>
        <a:ext cx="1853278" cy="1321408"/>
      </dsp:txXfrm>
    </dsp:sp>
    <dsp:sp modelId="{8D5941F9-0E6A-4538-B911-79AD66F3698F}">
      <dsp:nvSpPr>
        <dsp:cNvPr id="0" name=""/>
        <dsp:cNvSpPr/>
      </dsp:nvSpPr>
      <dsp:spPr>
        <a:xfrm rot="12960000">
          <a:off x="1383309" y="2433069"/>
          <a:ext cx="2406705" cy="71434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38C83D-0F55-481B-B671-26823E486832}">
      <dsp:nvSpPr>
        <dsp:cNvPr id="0" name=""/>
        <dsp:cNvSpPr/>
      </dsp:nvSpPr>
      <dsp:spPr>
        <a:xfrm>
          <a:off x="645378" y="1381115"/>
          <a:ext cx="1935500" cy="1403630"/>
        </a:xfrm>
        <a:prstGeom prst="roundRect">
          <a:avLst>
            <a:gd name="adj" fmla="val 10000"/>
          </a:avLst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err="1" smtClean="0"/>
            <a:t>Написання</a:t>
          </a:r>
          <a:r>
            <a:rPr lang="ru-RU" sz="1900" b="1" kern="1200" dirty="0" smtClean="0"/>
            <a:t> статей у </a:t>
          </a:r>
          <a:r>
            <a:rPr lang="ru-RU" sz="1900" b="1" kern="1200" dirty="0" err="1" smtClean="0"/>
            <a:t>тематичних</a:t>
          </a:r>
          <a:r>
            <a:rPr lang="ru-RU" sz="1900" b="1" kern="1200" dirty="0" smtClean="0"/>
            <a:t> </a:t>
          </a:r>
          <a:r>
            <a:rPr lang="ru-RU" sz="1900" b="1" kern="1200" dirty="0" err="1" smtClean="0"/>
            <a:t>соцмережах</a:t>
          </a:r>
          <a:endParaRPr lang="ru-RU" sz="1900" b="1" kern="1200" dirty="0"/>
        </a:p>
      </dsp:txBody>
      <dsp:txXfrm>
        <a:off x="686489" y="1422226"/>
        <a:ext cx="1853278" cy="1321408"/>
      </dsp:txXfrm>
    </dsp:sp>
    <dsp:sp modelId="{2A5D8F5A-AB23-4DE8-814B-33EA72CBA802}">
      <dsp:nvSpPr>
        <dsp:cNvPr id="0" name=""/>
        <dsp:cNvSpPr/>
      </dsp:nvSpPr>
      <dsp:spPr>
        <a:xfrm rot="15120000">
          <a:off x="2681642" y="1489775"/>
          <a:ext cx="2406705" cy="71434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126011-3860-4726-9511-D5A6A7E2B623}">
      <dsp:nvSpPr>
        <dsp:cNvPr id="0" name=""/>
        <dsp:cNvSpPr/>
      </dsp:nvSpPr>
      <dsp:spPr>
        <a:xfrm>
          <a:off x="2545388" y="677"/>
          <a:ext cx="1935500" cy="1403630"/>
        </a:xfrm>
        <a:prstGeom prst="roundRect">
          <a:avLst>
            <a:gd name="adj" fmla="val 10000"/>
          </a:avLst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err="1" smtClean="0"/>
            <a:t>Створення</a:t>
          </a:r>
          <a:r>
            <a:rPr lang="ru-RU" sz="1900" b="1" kern="1200" dirty="0" smtClean="0"/>
            <a:t> </a:t>
          </a:r>
          <a:r>
            <a:rPr lang="ru-RU" sz="1900" b="1" kern="1200" dirty="0" err="1" smtClean="0"/>
            <a:t>популярної</a:t>
          </a:r>
          <a:r>
            <a:rPr lang="ru-RU" sz="1900" b="1" kern="1200" dirty="0" smtClean="0"/>
            <a:t> теми в </a:t>
          </a:r>
          <a:r>
            <a:rPr lang="ru-RU" sz="1900" b="1" kern="1200" dirty="0" err="1" smtClean="0"/>
            <a:t>соцмережах</a:t>
          </a:r>
          <a:endParaRPr lang="ru-RU" sz="1900" b="1" kern="1200" dirty="0"/>
        </a:p>
      </dsp:txBody>
      <dsp:txXfrm>
        <a:off x="2586499" y="41788"/>
        <a:ext cx="1853278" cy="1321408"/>
      </dsp:txXfrm>
    </dsp:sp>
    <dsp:sp modelId="{25C40016-91F9-48EB-8B23-34453520B80C}">
      <dsp:nvSpPr>
        <dsp:cNvPr id="0" name=""/>
        <dsp:cNvSpPr/>
      </dsp:nvSpPr>
      <dsp:spPr>
        <a:xfrm rot="17280000">
          <a:off x="4286471" y="1489775"/>
          <a:ext cx="2406705" cy="71434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0804BB-9E8C-4F3E-A478-82DC89577C13}">
      <dsp:nvSpPr>
        <dsp:cNvPr id="0" name=""/>
        <dsp:cNvSpPr/>
      </dsp:nvSpPr>
      <dsp:spPr>
        <a:xfrm>
          <a:off x="4708730" y="677"/>
          <a:ext cx="2305901" cy="1403630"/>
        </a:xfrm>
        <a:prstGeom prst="roundRect">
          <a:avLst>
            <a:gd name="adj" fmla="val 10000"/>
          </a:avLst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err="1" smtClean="0"/>
            <a:t>Спонукання</a:t>
          </a:r>
          <a:r>
            <a:rPr lang="ru-RU" sz="1900" b="1" kern="1200" dirty="0" smtClean="0"/>
            <a:t> </a:t>
          </a:r>
          <a:r>
            <a:rPr lang="ru-RU" sz="1900" b="1" kern="1200" dirty="0" err="1" smtClean="0"/>
            <a:t>користувачів</a:t>
          </a:r>
          <a:r>
            <a:rPr lang="ru-RU" sz="1900" b="1" kern="1200" dirty="0" smtClean="0"/>
            <a:t> до </a:t>
          </a:r>
          <a:r>
            <a:rPr lang="ru-RU" sz="1900" b="1" kern="1200" dirty="0" err="1" smtClean="0"/>
            <a:t>додавання</a:t>
          </a:r>
          <a:r>
            <a:rPr lang="ru-RU" sz="1900" b="1" kern="1200" dirty="0" smtClean="0"/>
            <a:t> </a:t>
          </a:r>
          <a:r>
            <a:rPr lang="ru-RU" sz="1900" b="1" kern="1200" dirty="0" err="1" smtClean="0"/>
            <a:t>посилань</a:t>
          </a:r>
          <a:r>
            <a:rPr lang="ru-RU" sz="1900" b="1" kern="1200" dirty="0" smtClean="0"/>
            <a:t> на ресурс</a:t>
          </a:r>
          <a:endParaRPr lang="ru-RU" sz="1900" b="1" kern="1200" dirty="0"/>
        </a:p>
      </dsp:txBody>
      <dsp:txXfrm>
        <a:off x="4749841" y="41788"/>
        <a:ext cx="2223679" cy="1321408"/>
      </dsp:txXfrm>
    </dsp:sp>
    <dsp:sp modelId="{A123CDE9-2CB0-4558-976C-E0A9A12A84F0}">
      <dsp:nvSpPr>
        <dsp:cNvPr id="0" name=""/>
        <dsp:cNvSpPr/>
      </dsp:nvSpPr>
      <dsp:spPr>
        <a:xfrm rot="19440000">
          <a:off x="5584804" y="2433069"/>
          <a:ext cx="2406705" cy="71434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F1E157-7D66-4DF0-9412-1D4B405CFF42}">
      <dsp:nvSpPr>
        <dsp:cNvPr id="0" name=""/>
        <dsp:cNvSpPr/>
      </dsp:nvSpPr>
      <dsp:spPr>
        <a:xfrm>
          <a:off x="6793940" y="1381115"/>
          <a:ext cx="1935500" cy="1403630"/>
        </a:xfrm>
        <a:prstGeom prst="roundRect">
          <a:avLst>
            <a:gd name="adj" fmla="val 10000"/>
          </a:avLst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err="1" smtClean="0"/>
            <a:t>Створення</a:t>
          </a:r>
          <a:r>
            <a:rPr lang="ru-RU" sz="1900" b="1" kern="1200" dirty="0" smtClean="0"/>
            <a:t> та </a:t>
          </a:r>
          <a:r>
            <a:rPr lang="ru-RU" sz="1900" b="1" kern="1200" dirty="0" err="1" smtClean="0"/>
            <a:t>просування</a:t>
          </a:r>
          <a:r>
            <a:rPr lang="ru-RU" sz="1900" b="1" kern="1200" dirty="0" smtClean="0"/>
            <a:t> новин у </a:t>
          </a:r>
          <a:r>
            <a:rPr lang="ru-RU" sz="1900" b="1" kern="1200" dirty="0" err="1" smtClean="0"/>
            <a:t>сервісах</a:t>
          </a:r>
          <a:endParaRPr lang="ru-RU" sz="1900" b="1" kern="1200" dirty="0"/>
        </a:p>
      </dsp:txBody>
      <dsp:txXfrm>
        <a:off x="6835051" y="1422226"/>
        <a:ext cx="1853278" cy="1321408"/>
      </dsp:txXfrm>
    </dsp:sp>
    <dsp:sp modelId="{32D2A2EB-B873-41A3-B27A-D00AFCF04543}">
      <dsp:nvSpPr>
        <dsp:cNvPr id="0" name=""/>
        <dsp:cNvSpPr/>
      </dsp:nvSpPr>
      <dsp:spPr>
        <a:xfrm>
          <a:off x="6080724" y="3959352"/>
          <a:ext cx="2406705" cy="71434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08DC9-791A-42D7-9565-D6ED8BCDBB8A}">
      <dsp:nvSpPr>
        <dsp:cNvPr id="0" name=""/>
        <dsp:cNvSpPr/>
      </dsp:nvSpPr>
      <dsp:spPr>
        <a:xfrm>
          <a:off x="7519679" y="3614711"/>
          <a:ext cx="1935500" cy="1403630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err="1" smtClean="0"/>
            <a:t>Організація</a:t>
          </a:r>
          <a:r>
            <a:rPr lang="ru-RU" sz="1900" b="1" kern="1200" dirty="0" smtClean="0"/>
            <a:t> </a:t>
          </a:r>
          <a:r>
            <a:rPr lang="ru-RU" sz="1900" b="1" kern="1200" dirty="0" err="1" smtClean="0"/>
            <a:t>конкурсів</a:t>
          </a:r>
          <a:r>
            <a:rPr lang="ru-RU" sz="1900" b="1" kern="1200" dirty="0" smtClean="0"/>
            <a:t> та </a:t>
          </a:r>
          <a:r>
            <a:rPr lang="ru-RU" sz="1900" b="1" kern="1200" dirty="0" err="1" smtClean="0"/>
            <a:t>опитувань</a:t>
          </a:r>
          <a:endParaRPr lang="ru-RU" sz="1900" b="1" kern="1200" dirty="0"/>
        </a:p>
      </dsp:txBody>
      <dsp:txXfrm>
        <a:off x="7560790" y="3655822"/>
        <a:ext cx="1853278" cy="13214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C237AA-6E51-4B42-AEA8-9D315264D832}">
      <dsp:nvSpPr>
        <dsp:cNvPr id="0" name=""/>
        <dsp:cNvSpPr/>
      </dsp:nvSpPr>
      <dsp:spPr>
        <a:xfrm>
          <a:off x="6602836" y="1884440"/>
          <a:ext cx="715735" cy="26762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6228"/>
              </a:lnTo>
              <a:lnTo>
                <a:pt x="715735" y="267622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8D6E03-A9D8-410B-9EB8-DC4C33E654C3}">
      <dsp:nvSpPr>
        <dsp:cNvPr id="0" name=""/>
        <dsp:cNvSpPr/>
      </dsp:nvSpPr>
      <dsp:spPr>
        <a:xfrm>
          <a:off x="6602836" y="1884440"/>
          <a:ext cx="715735" cy="15715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1506"/>
              </a:lnTo>
              <a:lnTo>
                <a:pt x="715735" y="15715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29425B-78B8-44F6-94D5-D0DB2DD60448}">
      <dsp:nvSpPr>
        <dsp:cNvPr id="0" name=""/>
        <dsp:cNvSpPr/>
      </dsp:nvSpPr>
      <dsp:spPr>
        <a:xfrm>
          <a:off x="6602836" y="1884440"/>
          <a:ext cx="715735" cy="4667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6784"/>
              </a:lnTo>
              <a:lnTo>
                <a:pt x="715735" y="46678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B190FB-5D20-43B0-BFA7-D32EEF48E81B}">
      <dsp:nvSpPr>
        <dsp:cNvPr id="0" name=""/>
        <dsp:cNvSpPr/>
      </dsp:nvSpPr>
      <dsp:spPr>
        <a:xfrm>
          <a:off x="3778793" y="779718"/>
          <a:ext cx="2824043" cy="326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374"/>
              </a:lnTo>
              <a:lnTo>
                <a:pt x="2824043" y="163374"/>
              </a:lnTo>
              <a:lnTo>
                <a:pt x="2824043" y="3267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107C41-E247-45DB-A1D8-7F41C5A8DECF}">
      <dsp:nvSpPr>
        <dsp:cNvPr id="0" name=""/>
        <dsp:cNvSpPr/>
      </dsp:nvSpPr>
      <dsp:spPr>
        <a:xfrm>
          <a:off x="4720141" y="1884440"/>
          <a:ext cx="715735" cy="26762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6228"/>
              </a:lnTo>
              <a:lnTo>
                <a:pt x="715735" y="267622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EEC171-1CF8-479B-A0D6-8C7C02C42BEF}">
      <dsp:nvSpPr>
        <dsp:cNvPr id="0" name=""/>
        <dsp:cNvSpPr/>
      </dsp:nvSpPr>
      <dsp:spPr>
        <a:xfrm>
          <a:off x="4720141" y="1884440"/>
          <a:ext cx="715735" cy="15715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1506"/>
              </a:lnTo>
              <a:lnTo>
                <a:pt x="715735" y="15715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C4AE64-16E0-42C1-AA9F-CD94D88C8195}">
      <dsp:nvSpPr>
        <dsp:cNvPr id="0" name=""/>
        <dsp:cNvSpPr/>
      </dsp:nvSpPr>
      <dsp:spPr>
        <a:xfrm>
          <a:off x="4720141" y="1884440"/>
          <a:ext cx="715735" cy="4667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6784"/>
              </a:lnTo>
              <a:lnTo>
                <a:pt x="715735" y="46678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53682A-2D9F-49E5-A156-6C627D5E2EE9}">
      <dsp:nvSpPr>
        <dsp:cNvPr id="0" name=""/>
        <dsp:cNvSpPr/>
      </dsp:nvSpPr>
      <dsp:spPr>
        <a:xfrm>
          <a:off x="3778793" y="779718"/>
          <a:ext cx="941347" cy="326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374"/>
              </a:lnTo>
              <a:lnTo>
                <a:pt x="941347" y="163374"/>
              </a:lnTo>
              <a:lnTo>
                <a:pt x="941347" y="3267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D5A058-51B0-4BC1-B9C9-87A6705ECE75}">
      <dsp:nvSpPr>
        <dsp:cNvPr id="0" name=""/>
        <dsp:cNvSpPr/>
      </dsp:nvSpPr>
      <dsp:spPr>
        <a:xfrm>
          <a:off x="2837445" y="1884440"/>
          <a:ext cx="715735" cy="26762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6228"/>
              </a:lnTo>
              <a:lnTo>
                <a:pt x="715735" y="267622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896EE3-D7AD-4AD4-BE16-47601366CE22}">
      <dsp:nvSpPr>
        <dsp:cNvPr id="0" name=""/>
        <dsp:cNvSpPr/>
      </dsp:nvSpPr>
      <dsp:spPr>
        <a:xfrm>
          <a:off x="2837445" y="1884440"/>
          <a:ext cx="715735" cy="15715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1506"/>
              </a:lnTo>
              <a:lnTo>
                <a:pt x="715735" y="15715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0F8B1-3D86-4F05-9C22-72E828A25EB7}">
      <dsp:nvSpPr>
        <dsp:cNvPr id="0" name=""/>
        <dsp:cNvSpPr/>
      </dsp:nvSpPr>
      <dsp:spPr>
        <a:xfrm>
          <a:off x="2837445" y="1884440"/>
          <a:ext cx="715735" cy="4667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6784"/>
              </a:lnTo>
              <a:lnTo>
                <a:pt x="715735" y="46678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7B945E-3BED-4718-8BEA-0D3E7B558451}">
      <dsp:nvSpPr>
        <dsp:cNvPr id="0" name=""/>
        <dsp:cNvSpPr/>
      </dsp:nvSpPr>
      <dsp:spPr>
        <a:xfrm>
          <a:off x="2837445" y="779718"/>
          <a:ext cx="941347" cy="326748"/>
        </a:xfrm>
        <a:custGeom>
          <a:avLst/>
          <a:gdLst/>
          <a:ahLst/>
          <a:cxnLst/>
          <a:rect l="0" t="0" r="0" b="0"/>
          <a:pathLst>
            <a:path>
              <a:moveTo>
                <a:pt x="941347" y="0"/>
              </a:moveTo>
              <a:lnTo>
                <a:pt x="941347" y="163374"/>
              </a:lnTo>
              <a:lnTo>
                <a:pt x="0" y="163374"/>
              </a:lnTo>
              <a:lnTo>
                <a:pt x="0" y="3267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66FE2F-0F47-4B13-84A3-4A8D93FCBB4B}">
      <dsp:nvSpPr>
        <dsp:cNvPr id="0" name=""/>
        <dsp:cNvSpPr/>
      </dsp:nvSpPr>
      <dsp:spPr>
        <a:xfrm>
          <a:off x="954749" y="1884440"/>
          <a:ext cx="715735" cy="15715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1506"/>
              </a:lnTo>
              <a:lnTo>
                <a:pt x="715735" y="15715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350D89-E861-495F-A9EA-FE515DA088C1}">
      <dsp:nvSpPr>
        <dsp:cNvPr id="0" name=""/>
        <dsp:cNvSpPr/>
      </dsp:nvSpPr>
      <dsp:spPr>
        <a:xfrm>
          <a:off x="954749" y="1884440"/>
          <a:ext cx="715735" cy="4667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6784"/>
              </a:lnTo>
              <a:lnTo>
                <a:pt x="715735" y="46678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02AE54-6824-4517-B8E5-98375579831B}">
      <dsp:nvSpPr>
        <dsp:cNvPr id="0" name=""/>
        <dsp:cNvSpPr/>
      </dsp:nvSpPr>
      <dsp:spPr>
        <a:xfrm>
          <a:off x="954749" y="779718"/>
          <a:ext cx="2824043" cy="326748"/>
        </a:xfrm>
        <a:custGeom>
          <a:avLst/>
          <a:gdLst/>
          <a:ahLst/>
          <a:cxnLst/>
          <a:rect l="0" t="0" r="0" b="0"/>
          <a:pathLst>
            <a:path>
              <a:moveTo>
                <a:pt x="2824043" y="0"/>
              </a:moveTo>
              <a:lnTo>
                <a:pt x="2824043" y="163374"/>
              </a:lnTo>
              <a:lnTo>
                <a:pt x="0" y="163374"/>
              </a:lnTo>
              <a:lnTo>
                <a:pt x="0" y="3267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34AFFC-19B2-4AB9-9982-51EB077F7131}">
      <dsp:nvSpPr>
        <dsp:cNvPr id="0" name=""/>
        <dsp:cNvSpPr/>
      </dsp:nvSpPr>
      <dsp:spPr>
        <a:xfrm>
          <a:off x="2967888" y="1744"/>
          <a:ext cx="1621810" cy="77797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4F4C20-DA03-4862-A780-71A6A5F43539}">
      <dsp:nvSpPr>
        <dsp:cNvPr id="0" name=""/>
        <dsp:cNvSpPr/>
      </dsp:nvSpPr>
      <dsp:spPr>
        <a:xfrm>
          <a:off x="2967888" y="1744"/>
          <a:ext cx="1621810" cy="77797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406D6B-E3F1-4ABE-B560-9D26A2D478C8}">
      <dsp:nvSpPr>
        <dsp:cNvPr id="0" name=""/>
        <dsp:cNvSpPr/>
      </dsp:nvSpPr>
      <dsp:spPr>
        <a:xfrm>
          <a:off x="2156983" y="141780"/>
          <a:ext cx="3243620" cy="49790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/>
            <a:t>Типи сайтів</a:t>
          </a:r>
          <a:endParaRPr lang="ru-RU" sz="2800" kern="1200" dirty="0"/>
        </a:p>
      </dsp:txBody>
      <dsp:txXfrm>
        <a:off x="2156983" y="141780"/>
        <a:ext cx="3243620" cy="497902"/>
      </dsp:txXfrm>
    </dsp:sp>
    <dsp:sp modelId="{CFDF6699-A7D5-485D-97A8-AB3BF869F6AB}">
      <dsp:nvSpPr>
        <dsp:cNvPr id="0" name=""/>
        <dsp:cNvSpPr/>
      </dsp:nvSpPr>
      <dsp:spPr>
        <a:xfrm>
          <a:off x="565763" y="1106467"/>
          <a:ext cx="777973" cy="77797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C1570-7075-4D60-8A4E-F9CA946F079C}">
      <dsp:nvSpPr>
        <dsp:cNvPr id="0" name=""/>
        <dsp:cNvSpPr/>
      </dsp:nvSpPr>
      <dsp:spPr>
        <a:xfrm>
          <a:off x="565763" y="1106467"/>
          <a:ext cx="777973" cy="77797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DFFF4D-18BF-497C-AF21-766A624C0007}">
      <dsp:nvSpPr>
        <dsp:cNvPr id="0" name=""/>
        <dsp:cNvSpPr/>
      </dsp:nvSpPr>
      <dsp:spPr>
        <a:xfrm>
          <a:off x="176776" y="1246502"/>
          <a:ext cx="1555946" cy="49790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i="1" kern="1200" dirty="0" smtClean="0"/>
            <a:t>за метою</a:t>
          </a:r>
          <a:endParaRPr lang="ru-RU" sz="1700" kern="1200" dirty="0"/>
        </a:p>
      </dsp:txBody>
      <dsp:txXfrm>
        <a:off x="176776" y="1246502"/>
        <a:ext cx="1555946" cy="497902"/>
      </dsp:txXfrm>
    </dsp:sp>
    <dsp:sp modelId="{FE513ED8-8CC5-428D-9DA7-C30B0A665EF2}">
      <dsp:nvSpPr>
        <dsp:cNvPr id="0" name=""/>
        <dsp:cNvSpPr/>
      </dsp:nvSpPr>
      <dsp:spPr>
        <a:xfrm>
          <a:off x="1577128" y="2211189"/>
          <a:ext cx="777973" cy="77797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4C54F8-C613-408C-94A8-DC2ED889C5C6}">
      <dsp:nvSpPr>
        <dsp:cNvPr id="0" name=""/>
        <dsp:cNvSpPr/>
      </dsp:nvSpPr>
      <dsp:spPr>
        <a:xfrm>
          <a:off x="1577128" y="2211189"/>
          <a:ext cx="777973" cy="77797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E8C8C5-B37A-41FF-A6CC-050DBF1D63FA}">
      <dsp:nvSpPr>
        <dsp:cNvPr id="0" name=""/>
        <dsp:cNvSpPr/>
      </dsp:nvSpPr>
      <dsp:spPr>
        <a:xfrm>
          <a:off x="1188141" y="2351224"/>
          <a:ext cx="1555946" cy="49790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i="1" kern="1200" dirty="0" smtClean="0"/>
            <a:t>комерційні</a:t>
          </a:r>
          <a:endParaRPr lang="ru-RU" sz="1700" kern="1200" dirty="0"/>
        </a:p>
      </dsp:txBody>
      <dsp:txXfrm>
        <a:off x="1188141" y="2351224"/>
        <a:ext cx="1555946" cy="497902"/>
      </dsp:txXfrm>
    </dsp:sp>
    <dsp:sp modelId="{2DC99128-6507-4CC8-A322-FE6BA912A32D}">
      <dsp:nvSpPr>
        <dsp:cNvPr id="0" name=""/>
        <dsp:cNvSpPr/>
      </dsp:nvSpPr>
      <dsp:spPr>
        <a:xfrm>
          <a:off x="1577128" y="3315911"/>
          <a:ext cx="777973" cy="77797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249852-5E38-4E82-AC43-27BF67BC97FD}">
      <dsp:nvSpPr>
        <dsp:cNvPr id="0" name=""/>
        <dsp:cNvSpPr/>
      </dsp:nvSpPr>
      <dsp:spPr>
        <a:xfrm>
          <a:off x="1577128" y="3315911"/>
          <a:ext cx="777973" cy="77797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899D78-6A70-41DE-A4D1-2B34A89542DC}">
      <dsp:nvSpPr>
        <dsp:cNvPr id="0" name=""/>
        <dsp:cNvSpPr/>
      </dsp:nvSpPr>
      <dsp:spPr>
        <a:xfrm>
          <a:off x="1188141" y="3455946"/>
          <a:ext cx="1555946" cy="49790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i="1" kern="1200" dirty="0" smtClean="0"/>
            <a:t>некомерційні</a:t>
          </a:r>
          <a:r>
            <a:rPr lang="uk-UA" sz="1700" kern="1200" dirty="0" smtClean="0"/>
            <a:t> </a:t>
          </a:r>
          <a:endParaRPr lang="ru-RU" sz="1700" kern="1200" dirty="0"/>
        </a:p>
      </dsp:txBody>
      <dsp:txXfrm>
        <a:off x="1188141" y="3455946"/>
        <a:ext cx="1555946" cy="497902"/>
      </dsp:txXfrm>
    </dsp:sp>
    <dsp:sp modelId="{9D4AF5B6-E6D5-448D-A0C2-F350DBDE9C1A}">
      <dsp:nvSpPr>
        <dsp:cNvPr id="0" name=""/>
        <dsp:cNvSpPr/>
      </dsp:nvSpPr>
      <dsp:spPr>
        <a:xfrm>
          <a:off x="2448458" y="1106467"/>
          <a:ext cx="777973" cy="77797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96ABA5-480D-4724-9515-C2CE7EFF9EC0}">
      <dsp:nvSpPr>
        <dsp:cNvPr id="0" name=""/>
        <dsp:cNvSpPr/>
      </dsp:nvSpPr>
      <dsp:spPr>
        <a:xfrm>
          <a:off x="2448458" y="1106467"/>
          <a:ext cx="777973" cy="77797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F411D5-5CCA-4884-872D-7049E3EC200B}">
      <dsp:nvSpPr>
        <dsp:cNvPr id="0" name=""/>
        <dsp:cNvSpPr/>
      </dsp:nvSpPr>
      <dsp:spPr>
        <a:xfrm>
          <a:off x="2059472" y="1246502"/>
          <a:ext cx="1555946" cy="49790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i="1" kern="1200" dirty="0" smtClean="0"/>
            <a:t>за цільовою аудиторією</a:t>
          </a:r>
          <a:endParaRPr lang="ru-RU" sz="1700" kern="1200" dirty="0"/>
        </a:p>
      </dsp:txBody>
      <dsp:txXfrm>
        <a:off x="2059472" y="1246502"/>
        <a:ext cx="1555946" cy="497902"/>
      </dsp:txXfrm>
    </dsp:sp>
    <dsp:sp modelId="{C7D84740-5719-4D2C-AAD1-6981A7ED7323}">
      <dsp:nvSpPr>
        <dsp:cNvPr id="0" name=""/>
        <dsp:cNvSpPr/>
      </dsp:nvSpPr>
      <dsp:spPr>
        <a:xfrm>
          <a:off x="3459824" y="2211189"/>
          <a:ext cx="777973" cy="77797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5DE710-B561-4215-803D-2C87E27CB393}">
      <dsp:nvSpPr>
        <dsp:cNvPr id="0" name=""/>
        <dsp:cNvSpPr/>
      </dsp:nvSpPr>
      <dsp:spPr>
        <a:xfrm>
          <a:off x="3459824" y="2211189"/>
          <a:ext cx="777973" cy="77797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FC97F3-2CEA-4486-9D36-7B571803DEE1}">
      <dsp:nvSpPr>
        <dsp:cNvPr id="0" name=""/>
        <dsp:cNvSpPr/>
      </dsp:nvSpPr>
      <dsp:spPr>
        <a:xfrm>
          <a:off x="3070837" y="2351224"/>
          <a:ext cx="1555946" cy="49790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i="1" kern="1200" smtClean="0"/>
            <a:t>тематичні</a:t>
          </a:r>
          <a:endParaRPr lang="ru-RU" sz="1700" kern="1200" dirty="0"/>
        </a:p>
      </dsp:txBody>
      <dsp:txXfrm>
        <a:off x="3070837" y="2351224"/>
        <a:ext cx="1555946" cy="497902"/>
      </dsp:txXfrm>
    </dsp:sp>
    <dsp:sp modelId="{73EBB009-652C-46E4-9514-4418FC6BC12D}">
      <dsp:nvSpPr>
        <dsp:cNvPr id="0" name=""/>
        <dsp:cNvSpPr/>
      </dsp:nvSpPr>
      <dsp:spPr>
        <a:xfrm>
          <a:off x="3459824" y="3315911"/>
          <a:ext cx="777973" cy="77797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97862F-F130-436E-881F-74D974A52C6E}">
      <dsp:nvSpPr>
        <dsp:cNvPr id="0" name=""/>
        <dsp:cNvSpPr/>
      </dsp:nvSpPr>
      <dsp:spPr>
        <a:xfrm>
          <a:off x="3459824" y="3315911"/>
          <a:ext cx="777973" cy="77797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0A9702-AE6E-4418-8AD0-1DF907059AEE}">
      <dsp:nvSpPr>
        <dsp:cNvPr id="0" name=""/>
        <dsp:cNvSpPr/>
      </dsp:nvSpPr>
      <dsp:spPr>
        <a:xfrm>
          <a:off x="3070837" y="3455946"/>
          <a:ext cx="1555946" cy="49790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i="1" kern="1200" smtClean="0"/>
            <a:t>портали</a:t>
          </a:r>
          <a:endParaRPr lang="ru-RU" sz="1700" kern="1200"/>
        </a:p>
      </dsp:txBody>
      <dsp:txXfrm>
        <a:off x="3070837" y="3455946"/>
        <a:ext cx="1555946" cy="497902"/>
      </dsp:txXfrm>
    </dsp:sp>
    <dsp:sp modelId="{814E521F-E625-43E7-A2A8-772048609B92}">
      <dsp:nvSpPr>
        <dsp:cNvPr id="0" name=""/>
        <dsp:cNvSpPr/>
      </dsp:nvSpPr>
      <dsp:spPr>
        <a:xfrm>
          <a:off x="3459824" y="4420633"/>
          <a:ext cx="777973" cy="77797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146735-89DB-43D3-917E-2FC1A3886C6C}">
      <dsp:nvSpPr>
        <dsp:cNvPr id="0" name=""/>
        <dsp:cNvSpPr/>
      </dsp:nvSpPr>
      <dsp:spPr>
        <a:xfrm>
          <a:off x="3459824" y="4420633"/>
          <a:ext cx="777973" cy="77797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B33A65-4FE5-48DB-B490-279673E627BB}">
      <dsp:nvSpPr>
        <dsp:cNvPr id="0" name=""/>
        <dsp:cNvSpPr/>
      </dsp:nvSpPr>
      <dsp:spPr>
        <a:xfrm>
          <a:off x="3070837" y="4560668"/>
          <a:ext cx="1555946" cy="49790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i="1" kern="1200" smtClean="0"/>
            <a:t>прості</a:t>
          </a:r>
          <a:r>
            <a:rPr lang="uk-UA" sz="1700" kern="1200" smtClean="0"/>
            <a:t> </a:t>
          </a:r>
          <a:endParaRPr lang="ru-RU" sz="1700" kern="1200"/>
        </a:p>
      </dsp:txBody>
      <dsp:txXfrm>
        <a:off x="3070837" y="4560668"/>
        <a:ext cx="1555946" cy="497902"/>
      </dsp:txXfrm>
    </dsp:sp>
    <dsp:sp modelId="{C00A580D-E63A-4E08-BA6D-56FCBE032E1A}">
      <dsp:nvSpPr>
        <dsp:cNvPr id="0" name=""/>
        <dsp:cNvSpPr/>
      </dsp:nvSpPr>
      <dsp:spPr>
        <a:xfrm>
          <a:off x="4331154" y="1106467"/>
          <a:ext cx="777973" cy="77797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263D54-BE4F-4A56-B733-4D7574D98C29}">
      <dsp:nvSpPr>
        <dsp:cNvPr id="0" name=""/>
        <dsp:cNvSpPr/>
      </dsp:nvSpPr>
      <dsp:spPr>
        <a:xfrm>
          <a:off x="4331154" y="1106467"/>
          <a:ext cx="777973" cy="77797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ADBC89-0428-4098-A431-286BF4F144B3}">
      <dsp:nvSpPr>
        <dsp:cNvPr id="0" name=""/>
        <dsp:cNvSpPr/>
      </dsp:nvSpPr>
      <dsp:spPr>
        <a:xfrm>
          <a:off x="3942167" y="1246502"/>
          <a:ext cx="1555946" cy="49790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i="1" kern="1200" dirty="0" smtClean="0"/>
            <a:t>за доступністю</a:t>
          </a:r>
          <a:endParaRPr lang="ru-RU" sz="1700" kern="1200" dirty="0"/>
        </a:p>
      </dsp:txBody>
      <dsp:txXfrm>
        <a:off x="3942167" y="1246502"/>
        <a:ext cx="1555946" cy="497902"/>
      </dsp:txXfrm>
    </dsp:sp>
    <dsp:sp modelId="{96F8B2CB-1B4F-4892-A16E-A7F8324CFA4A}">
      <dsp:nvSpPr>
        <dsp:cNvPr id="0" name=""/>
        <dsp:cNvSpPr/>
      </dsp:nvSpPr>
      <dsp:spPr>
        <a:xfrm>
          <a:off x="5342519" y="2211189"/>
          <a:ext cx="777973" cy="77797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7F4388-1D43-488C-B5F2-1C0599780653}">
      <dsp:nvSpPr>
        <dsp:cNvPr id="0" name=""/>
        <dsp:cNvSpPr/>
      </dsp:nvSpPr>
      <dsp:spPr>
        <a:xfrm>
          <a:off x="5342519" y="2211189"/>
          <a:ext cx="777973" cy="77797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CC068D-27C8-4038-90B8-6B6E56749613}">
      <dsp:nvSpPr>
        <dsp:cNvPr id="0" name=""/>
        <dsp:cNvSpPr/>
      </dsp:nvSpPr>
      <dsp:spPr>
        <a:xfrm>
          <a:off x="4953533" y="2351224"/>
          <a:ext cx="1555946" cy="49790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i="1" kern="1200" smtClean="0"/>
            <a:t>відкриті</a:t>
          </a:r>
          <a:r>
            <a:rPr lang="uk-UA" sz="1700" kern="1200" smtClean="0"/>
            <a:t> </a:t>
          </a:r>
          <a:endParaRPr lang="ru-RU" sz="1700" kern="1200" dirty="0"/>
        </a:p>
      </dsp:txBody>
      <dsp:txXfrm>
        <a:off x="4953533" y="2351224"/>
        <a:ext cx="1555946" cy="497902"/>
      </dsp:txXfrm>
    </dsp:sp>
    <dsp:sp modelId="{CD456B79-4B35-4B55-98DB-7A2A5AB59434}">
      <dsp:nvSpPr>
        <dsp:cNvPr id="0" name=""/>
        <dsp:cNvSpPr/>
      </dsp:nvSpPr>
      <dsp:spPr>
        <a:xfrm>
          <a:off x="5342519" y="3315911"/>
          <a:ext cx="777973" cy="77797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0724E1-B3FA-499C-B6ED-4885EA612D7F}">
      <dsp:nvSpPr>
        <dsp:cNvPr id="0" name=""/>
        <dsp:cNvSpPr/>
      </dsp:nvSpPr>
      <dsp:spPr>
        <a:xfrm>
          <a:off x="5342519" y="3315911"/>
          <a:ext cx="777973" cy="77797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01AD63-E5BF-4D87-8E83-7C92F19C24CD}">
      <dsp:nvSpPr>
        <dsp:cNvPr id="0" name=""/>
        <dsp:cNvSpPr/>
      </dsp:nvSpPr>
      <dsp:spPr>
        <a:xfrm>
          <a:off x="4953533" y="3455946"/>
          <a:ext cx="1555946" cy="49790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i="1" kern="1200" smtClean="0"/>
            <a:t>напівзакриті</a:t>
          </a:r>
          <a:endParaRPr lang="ru-RU" sz="1700" kern="1200"/>
        </a:p>
      </dsp:txBody>
      <dsp:txXfrm>
        <a:off x="4953533" y="3455946"/>
        <a:ext cx="1555946" cy="497902"/>
      </dsp:txXfrm>
    </dsp:sp>
    <dsp:sp modelId="{26AC4625-DB2C-46BD-8DBF-FC53CE102F4B}">
      <dsp:nvSpPr>
        <dsp:cNvPr id="0" name=""/>
        <dsp:cNvSpPr/>
      </dsp:nvSpPr>
      <dsp:spPr>
        <a:xfrm>
          <a:off x="5342519" y="4420633"/>
          <a:ext cx="777973" cy="77797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D3B238-AA49-4AAB-8F22-A7228A058756}">
      <dsp:nvSpPr>
        <dsp:cNvPr id="0" name=""/>
        <dsp:cNvSpPr/>
      </dsp:nvSpPr>
      <dsp:spPr>
        <a:xfrm>
          <a:off x="5342519" y="4420633"/>
          <a:ext cx="777973" cy="77797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43867-0B0C-4519-AF94-94CF16D8EAFC}">
      <dsp:nvSpPr>
        <dsp:cNvPr id="0" name=""/>
        <dsp:cNvSpPr/>
      </dsp:nvSpPr>
      <dsp:spPr>
        <a:xfrm>
          <a:off x="4953533" y="4560668"/>
          <a:ext cx="1555946" cy="49790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i="1" kern="1200" smtClean="0"/>
            <a:t>закриті</a:t>
          </a:r>
          <a:r>
            <a:rPr lang="uk-UA" sz="1700" kern="1200" smtClean="0"/>
            <a:t> </a:t>
          </a:r>
          <a:endParaRPr lang="ru-RU" sz="1700" kern="1200"/>
        </a:p>
      </dsp:txBody>
      <dsp:txXfrm>
        <a:off x="4953533" y="4560668"/>
        <a:ext cx="1555946" cy="497902"/>
      </dsp:txXfrm>
    </dsp:sp>
    <dsp:sp modelId="{BD6954F5-AA08-4F34-9DCA-6420C72AD8A4}">
      <dsp:nvSpPr>
        <dsp:cNvPr id="0" name=""/>
        <dsp:cNvSpPr/>
      </dsp:nvSpPr>
      <dsp:spPr>
        <a:xfrm>
          <a:off x="6213850" y="1106467"/>
          <a:ext cx="777973" cy="77797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C26D44-4B54-4C30-8141-F0C5A1312A21}">
      <dsp:nvSpPr>
        <dsp:cNvPr id="0" name=""/>
        <dsp:cNvSpPr/>
      </dsp:nvSpPr>
      <dsp:spPr>
        <a:xfrm>
          <a:off x="6213850" y="1106467"/>
          <a:ext cx="777973" cy="77797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1ACDF1-5C52-46E6-BCBD-9245B5E579D5}">
      <dsp:nvSpPr>
        <dsp:cNvPr id="0" name=""/>
        <dsp:cNvSpPr/>
      </dsp:nvSpPr>
      <dsp:spPr>
        <a:xfrm>
          <a:off x="5824863" y="1246502"/>
          <a:ext cx="1555946" cy="49790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i="1" kern="1200" dirty="0" smtClean="0"/>
            <a:t>за</a:t>
          </a:r>
          <a:r>
            <a:rPr lang="uk-UA" sz="1700" i="1" kern="1200" dirty="0" smtClean="0"/>
            <a:t> </a:t>
          </a:r>
          <a:r>
            <a:rPr lang="uk-UA" sz="1700" b="1" i="1" kern="1200" dirty="0" smtClean="0"/>
            <a:t>складністю оформлення</a:t>
          </a:r>
          <a:r>
            <a:rPr lang="uk-UA" sz="1700" i="1" kern="1200" dirty="0" smtClean="0"/>
            <a:t> </a:t>
          </a:r>
          <a:endParaRPr lang="ru-RU" sz="1700" i="1" kern="1200" dirty="0"/>
        </a:p>
      </dsp:txBody>
      <dsp:txXfrm>
        <a:off x="5824863" y="1246502"/>
        <a:ext cx="1555946" cy="497902"/>
      </dsp:txXfrm>
    </dsp:sp>
    <dsp:sp modelId="{C51448F2-7D8D-4E80-BA6E-ADD0B311A919}">
      <dsp:nvSpPr>
        <dsp:cNvPr id="0" name=""/>
        <dsp:cNvSpPr/>
      </dsp:nvSpPr>
      <dsp:spPr>
        <a:xfrm>
          <a:off x="7225215" y="2211189"/>
          <a:ext cx="777973" cy="77797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78546A-D70E-45DC-B945-C8DF35D3482F}">
      <dsp:nvSpPr>
        <dsp:cNvPr id="0" name=""/>
        <dsp:cNvSpPr/>
      </dsp:nvSpPr>
      <dsp:spPr>
        <a:xfrm>
          <a:off x="7225215" y="2211189"/>
          <a:ext cx="777973" cy="77797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53869E-2842-4750-AE93-D7ACA6A89631}">
      <dsp:nvSpPr>
        <dsp:cNvPr id="0" name=""/>
        <dsp:cNvSpPr/>
      </dsp:nvSpPr>
      <dsp:spPr>
        <a:xfrm>
          <a:off x="6836228" y="2351224"/>
          <a:ext cx="1555946" cy="49790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i="1" kern="1200" smtClean="0"/>
            <a:t>статичні</a:t>
          </a:r>
          <a:r>
            <a:rPr lang="uk-UA" sz="1700" kern="1200" smtClean="0"/>
            <a:t> </a:t>
          </a:r>
          <a:endParaRPr lang="ru-RU" sz="1700" i="1" kern="1200" dirty="0"/>
        </a:p>
      </dsp:txBody>
      <dsp:txXfrm>
        <a:off x="6836228" y="2351224"/>
        <a:ext cx="1555946" cy="497902"/>
      </dsp:txXfrm>
    </dsp:sp>
    <dsp:sp modelId="{21D03DDA-46DC-4A35-A8D0-0F80EDD47F66}">
      <dsp:nvSpPr>
        <dsp:cNvPr id="0" name=""/>
        <dsp:cNvSpPr/>
      </dsp:nvSpPr>
      <dsp:spPr>
        <a:xfrm>
          <a:off x="7225215" y="3315911"/>
          <a:ext cx="777973" cy="77797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7E1EF7-5C70-4769-B2F2-6338B5FC783A}">
      <dsp:nvSpPr>
        <dsp:cNvPr id="0" name=""/>
        <dsp:cNvSpPr/>
      </dsp:nvSpPr>
      <dsp:spPr>
        <a:xfrm>
          <a:off x="7225215" y="3315911"/>
          <a:ext cx="777973" cy="77797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01443A-E41C-4548-81F1-86F7D6346535}">
      <dsp:nvSpPr>
        <dsp:cNvPr id="0" name=""/>
        <dsp:cNvSpPr/>
      </dsp:nvSpPr>
      <dsp:spPr>
        <a:xfrm>
          <a:off x="6836228" y="3455946"/>
          <a:ext cx="1555946" cy="49790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i="1" kern="1200" smtClean="0"/>
            <a:t>динамічні </a:t>
          </a:r>
          <a:endParaRPr lang="ru-RU" sz="1700" kern="1200"/>
        </a:p>
      </dsp:txBody>
      <dsp:txXfrm>
        <a:off x="6836228" y="3455946"/>
        <a:ext cx="1555946" cy="497902"/>
      </dsp:txXfrm>
    </dsp:sp>
    <dsp:sp modelId="{25F4ECFA-D769-4410-96FC-9784D18949A5}">
      <dsp:nvSpPr>
        <dsp:cNvPr id="0" name=""/>
        <dsp:cNvSpPr/>
      </dsp:nvSpPr>
      <dsp:spPr>
        <a:xfrm>
          <a:off x="7225215" y="4420633"/>
          <a:ext cx="777973" cy="77797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CD3834-15A3-44A3-BC3E-15C7C816B021}">
      <dsp:nvSpPr>
        <dsp:cNvPr id="0" name=""/>
        <dsp:cNvSpPr/>
      </dsp:nvSpPr>
      <dsp:spPr>
        <a:xfrm>
          <a:off x="7225215" y="4420633"/>
          <a:ext cx="777973" cy="77797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301F9B-2CFD-4877-9E04-6136A4ABD6EA}">
      <dsp:nvSpPr>
        <dsp:cNvPr id="0" name=""/>
        <dsp:cNvSpPr/>
      </dsp:nvSpPr>
      <dsp:spPr>
        <a:xfrm>
          <a:off x="6836228" y="4560668"/>
          <a:ext cx="1555946" cy="49790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i="1" kern="1200" smtClean="0"/>
            <a:t>сайти на флеш-технології</a:t>
          </a:r>
          <a:r>
            <a:rPr lang="uk-UA" sz="1700" kern="1200" smtClean="0"/>
            <a:t> </a:t>
          </a:r>
          <a:endParaRPr lang="ru-RU" sz="1700" kern="1200"/>
        </a:p>
      </dsp:txBody>
      <dsp:txXfrm>
        <a:off x="6836228" y="4560668"/>
        <a:ext cx="1555946" cy="4979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60731-64B4-43BD-B54B-76427CA3652A}">
      <dsp:nvSpPr>
        <dsp:cNvPr id="0" name=""/>
        <dsp:cNvSpPr/>
      </dsp:nvSpPr>
      <dsp:spPr>
        <a:xfrm rot="16200000">
          <a:off x="543389" y="-543389"/>
          <a:ext cx="1721599" cy="2808377"/>
        </a:xfrm>
        <a:prstGeom prst="round1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spc="300" smtClean="0"/>
            <a:t>менеджер проекту</a:t>
          </a:r>
          <a:endParaRPr lang="ru-RU" sz="2600" kern="1200" dirty="0"/>
        </a:p>
      </dsp:txBody>
      <dsp:txXfrm rot="5400000">
        <a:off x="0" y="0"/>
        <a:ext cx="2808377" cy="1291199"/>
      </dsp:txXfrm>
    </dsp:sp>
    <dsp:sp modelId="{34643CFA-323E-4B0A-BB5F-458CF5389E86}">
      <dsp:nvSpPr>
        <dsp:cNvPr id="0" name=""/>
        <dsp:cNvSpPr/>
      </dsp:nvSpPr>
      <dsp:spPr>
        <a:xfrm>
          <a:off x="2808377" y="0"/>
          <a:ext cx="2808377" cy="1721599"/>
        </a:xfrm>
        <a:prstGeom prst="round1Rect">
          <a:avLst/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spc="300" smtClean="0"/>
            <a:t>дизайнер</a:t>
          </a:r>
          <a:endParaRPr lang="ru-RU" sz="2600" kern="1200" dirty="0"/>
        </a:p>
      </dsp:txBody>
      <dsp:txXfrm>
        <a:off x="2808377" y="0"/>
        <a:ext cx="2808377" cy="1291199"/>
      </dsp:txXfrm>
    </dsp:sp>
    <dsp:sp modelId="{60B2A1A8-9D14-488E-BBBC-9A7D8492FA4F}">
      <dsp:nvSpPr>
        <dsp:cNvPr id="0" name=""/>
        <dsp:cNvSpPr/>
      </dsp:nvSpPr>
      <dsp:spPr>
        <a:xfrm rot="10800000">
          <a:off x="0" y="1721599"/>
          <a:ext cx="2808377" cy="1721599"/>
        </a:xfrm>
        <a:prstGeom prst="round1Rect">
          <a:avLst/>
        </a:prstGeom>
        <a:solidFill>
          <a:schemeClr val="accent1">
            <a:shade val="50000"/>
            <a:hueOff val="361436"/>
            <a:satOff val="-7560"/>
            <a:lumOff val="4206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spc="300" smtClean="0"/>
            <a:t>веб-програміст</a:t>
          </a:r>
          <a:endParaRPr lang="ru-RU" sz="2600" kern="1200" dirty="0"/>
        </a:p>
      </dsp:txBody>
      <dsp:txXfrm rot="10800000">
        <a:off x="0" y="2151998"/>
        <a:ext cx="2808377" cy="1291199"/>
      </dsp:txXfrm>
    </dsp:sp>
    <dsp:sp modelId="{237A0F0F-DD69-462E-A7EF-D82C54725180}">
      <dsp:nvSpPr>
        <dsp:cNvPr id="0" name=""/>
        <dsp:cNvSpPr/>
      </dsp:nvSpPr>
      <dsp:spPr>
        <a:xfrm rot="5400000">
          <a:off x="3351766" y="1178209"/>
          <a:ext cx="1721599" cy="2808377"/>
        </a:xfrm>
        <a:prstGeom prst="round1Rect">
          <a:avLst/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spc="300" smtClean="0"/>
            <a:t>веб-майстер</a:t>
          </a:r>
          <a:endParaRPr lang="ru-RU" sz="2600" kern="1200" dirty="0"/>
        </a:p>
      </dsp:txBody>
      <dsp:txXfrm rot="-5400000">
        <a:off x="2808377" y="2151998"/>
        <a:ext cx="2808377" cy="1291199"/>
      </dsp:txXfrm>
    </dsp:sp>
    <dsp:sp modelId="{C618C8CF-CF40-48EC-8BF9-84E5538A8172}">
      <dsp:nvSpPr>
        <dsp:cNvPr id="0" name=""/>
        <dsp:cNvSpPr/>
      </dsp:nvSpPr>
      <dsp:spPr>
        <a:xfrm>
          <a:off x="841589" y="1291199"/>
          <a:ext cx="3933576" cy="860799"/>
        </a:xfrm>
        <a:prstGeom prst="roundRect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/>
            <a:t>Спеціалісти </a:t>
          </a:r>
          <a:r>
            <a:rPr lang="uk-UA" sz="2600" b="1" kern="1200" dirty="0" err="1" smtClean="0"/>
            <a:t>веб-дизайну</a:t>
          </a:r>
          <a:endParaRPr lang="ru-RU" sz="2600" kern="1200" dirty="0"/>
        </a:p>
      </dsp:txBody>
      <dsp:txXfrm>
        <a:off x="883610" y="1333220"/>
        <a:ext cx="3849534" cy="7767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61E35-6C55-4B51-BE17-D9D67599F310}">
      <dsp:nvSpPr>
        <dsp:cNvPr id="0" name=""/>
        <dsp:cNvSpPr/>
      </dsp:nvSpPr>
      <dsp:spPr>
        <a:xfrm>
          <a:off x="-5502046" y="-842404"/>
          <a:ext cx="6551111" cy="6551111"/>
        </a:xfrm>
        <a:prstGeom prst="blockArc">
          <a:avLst>
            <a:gd name="adj1" fmla="val 18900000"/>
            <a:gd name="adj2" fmla="val 2700000"/>
            <a:gd name="adj3" fmla="val 330"/>
          </a:avLst>
        </a:pr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2EA9E0-CBE5-43E4-BB02-325D168626A4}">
      <dsp:nvSpPr>
        <dsp:cNvPr id="0" name=""/>
        <dsp:cNvSpPr/>
      </dsp:nvSpPr>
      <dsp:spPr>
        <a:xfrm>
          <a:off x="458675" y="215171"/>
          <a:ext cx="5231046" cy="786232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98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i="1" kern="1200" dirty="0"/>
            <a:t>маркетингові дослідження</a:t>
          </a:r>
        </a:p>
      </dsp:txBody>
      <dsp:txXfrm>
        <a:off x="458675" y="215171"/>
        <a:ext cx="5231046" cy="786232"/>
      </dsp:txXfrm>
    </dsp:sp>
    <dsp:sp modelId="{27878C57-BBF6-4C22-88FA-1C3D4933722D}">
      <dsp:nvSpPr>
        <dsp:cNvPr id="0" name=""/>
        <dsp:cNvSpPr/>
      </dsp:nvSpPr>
      <dsp:spPr>
        <a:xfrm>
          <a:off x="78374" y="227986"/>
          <a:ext cx="760603" cy="760603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D2F74AD-5B6A-4346-8349-090AC68FEE9A}">
      <dsp:nvSpPr>
        <dsp:cNvPr id="0" name=""/>
        <dsp:cNvSpPr/>
      </dsp:nvSpPr>
      <dsp:spPr>
        <a:xfrm>
          <a:off x="894696" y="1127603"/>
          <a:ext cx="4795025" cy="786232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76561"/>
                <a:satOff val="-1098"/>
                <a:lumOff val="6404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76561"/>
                <a:satOff val="-1098"/>
                <a:lumOff val="6404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76561"/>
                <a:satOff val="-1098"/>
                <a:lumOff val="640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98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i="1" kern="1200" dirty="0"/>
            <a:t>планування структури</a:t>
          </a:r>
        </a:p>
      </dsp:txBody>
      <dsp:txXfrm>
        <a:off x="894696" y="1127603"/>
        <a:ext cx="4795025" cy="786232"/>
      </dsp:txXfrm>
    </dsp:sp>
    <dsp:sp modelId="{E63EBB38-5984-4F74-98F1-254621592311}">
      <dsp:nvSpPr>
        <dsp:cNvPr id="0" name=""/>
        <dsp:cNvSpPr/>
      </dsp:nvSpPr>
      <dsp:spPr>
        <a:xfrm>
          <a:off x="514395" y="1140418"/>
          <a:ext cx="760603" cy="760603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9525" cap="flat" cmpd="sng" algn="ctr">
          <a:solidFill>
            <a:schemeClr val="accent1">
              <a:shade val="80000"/>
              <a:hueOff val="76561"/>
              <a:satOff val="-1098"/>
              <a:lumOff val="640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297F79-2755-4E7F-87B4-88629DD167EF}">
      <dsp:nvSpPr>
        <dsp:cNvPr id="0" name=""/>
        <dsp:cNvSpPr/>
      </dsp:nvSpPr>
      <dsp:spPr>
        <a:xfrm>
          <a:off x="1028519" y="2040035"/>
          <a:ext cx="4661201" cy="786232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153123"/>
                <a:satOff val="-2196"/>
                <a:lumOff val="12807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53123"/>
                <a:satOff val="-2196"/>
                <a:lumOff val="12807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53123"/>
                <a:satOff val="-2196"/>
                <a:lumOff val="1280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98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i="1" kern="1200" smtClean="0"/>
            <a:t>розробка дизайну</a:t>
          </a:r>
          <a:endParaRPr lang="uk-UA" sz="2800" i="1" kern="1200" dirty="0"/>
        </a:p>
      </dsp:txBody>
      <dsp:txXfrm>
        <a:off x="1028519" y="2040035"/>
        <a:ext cx="4661201" cy="786232"/>
      </dsp:txXfrm>
    </dsp:sp>
    <dsp:sp modelId="{D13D7DA6-9D1E-4150-A6AE-C6ABC36166D5}">
      <dsp:nvSpPr>
        <dsp:cNvPr id="0" name=""/>
        <dsp:cNvSpPr/>
      </dsp:nvSpPr>
      <dsp:spPr>
        <a:xfrm>
          <a:off x="648218" y="2052849"/>
          <a:ext cx="760603" cy="760603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9525" cap="flat" cmpd="sng" algn="ctr">
          <a:solidFill>
            <a:schemeClr val="accent1">
              <a:shade val="80000"/>
              <a:hueOff val="153123"/>
              <a:satOff val="-2196"/>
              <a:lumOff val="1280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7A966C-ADE1-481C-9602-29D743F1F5D5}">
      <dsp:nvSpPr>
        <dsp:cNvPr id="0" name=""/>
        <dsp:cNvSpPr/>
      </dsp:nvSpPr>
      <dsp:spPr>
        <a:xfrm>
          <a:off x="894696" y="2952467"/>
          <a:ext cx="4795025" cy="786232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229684"/>
                <a:satOff val="-3294"/>
                <a:lumOff val="19211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29684"/>
                <a:satOff val="-3294"/>
                <a:lumOff val="19211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29684"/>
                <a:satOff val="-3294"/>
                <a:lumOff val="192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98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i="1" kern="1200" dirty="0"/>
            <a:t>конструювання</a:t>
          </a:r>
        </a:p>
      </dsp:txBody>
      <dsp:txXfrm>
        <a:off x="894696" y="2952467"/>
        <a:ext cx="4795025" cy="786232"/>
      </dsp:txXfrm>
    </dsp:sp>
    <dsp:sp modelId="{AA2029A9-878F-42BF-A694-5944B1AD983E}">
      <dsp:nvSpPr>
        <dsp:cNvPr id="0" name=""/>
        <dsp:cNvSpPr/>
      </dsp:nvSpPr>
      <dsp:spPr>
        <a:xfrm>
          <a:off x="514395" y="2965281"/>
          <a:ext cx="760603" cy="760603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9525" cap="flat" cmpd="sng" algn="ctr">
          <a:solidFill>
            <a:schemeClr val="accent1">
              <a:shade val="80000"/>
              <a:hueOff val="229684"/>
              <a:satOff val="-3294"/>
              <a:lumOff val="1921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5E9348-9280-4796-BDCC-B84F04B5A654}">
      <dsp:nvSpPr>
        <dsp:cNvPr id="0" name=""/>
        <dsp:cNvSpPr/>
      </dsp:nvSpPr>
      <dsp:spPr>
        <a:xfrm>
          <a:off x="458675" y="3864898"/>
          <a:ext cx="5231046" cy="786232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306246"/>
                <a:satOff val="-4392"/>
                <a:lumOff val="2561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98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i="1" kern="1200" dirty="0"/>
            <a:t>вибір системи керування (</a:t>
          </a:r>
          <a:r>
            <a:rPr lang="en-US" sz="2800" i="1" kern="1200" dirty="0"/>
            <a:t>CMS)</a:t>
          </a:r>
          <a:endParaRPr lang="uk-UA" sz="2800" i="1" kern="1200" dirty="0"/>
        </a:p>
      </dsp:txBody>
      <dsp:txXfrm>
        <a:off x="458675" y="3864898"/>
        <a:ext cx="5231046" cy="786232"/>
      </dsp:txXfrm>
    </dsp:sp>
    <dsp:sp modelId="{0589A8B4-BF53-4D85-9C3C-5A5EA39FC1AC}">
      <dsp:nvSpPr>
        <dsp:cNvPr id="0" name=""/>
        <dsp:cNvSpPr/>
      </dsp:nvSpPr>
      <dsp:spPr>
        <a:xfrm>
          <a:off x="78374" y="3877713"/>
          <a:ext cx="760603" cy="760603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9525" cap="flat" cmpd="sng" algn="ctr">
          <a:solidFill>
            <a:schemeClr val="accent1">
              <a:shade val="80000"/>
              <a:hueOff val="306246"/>
              <a:satOff val="-4392"/>
              <a:lumOff val="256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61E35-6C55-4B51-BE17-D9D67599F310}">
      <dsp:nvSpPr>
        <dsp:cNvPr id="0" name=""/>
        <dsp:cNvSpPr/>
      </dsp:nvSpPr>
      <dsp:spPr>
        <a:xfrm>
          <a:off x="-5502046" y="-842404"/>
          <a:ext cx="6551111" cy="6551111"/>
        </a:xfrm>
        <a:prstGeom prst="blockArc">
          <a:avLst>
            <a:gd name="adj1" fmla="val 18900000"/>
            <a:gd name="adj2" fmla="val 2700000"/>
            <a:gd name="adj3" fmla="val 330"/>
          </a:avLst>
        </a:pr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2EA9E0-CBE5-43E4-BB02-325D168626A4}">
      <dsp:nvSpPr>
        <dsp:cNvPr id="0" name=""/>
        <dsp:cNvSpPr/>
      </dsp:nvSpPr>
      <dsp:spPr>
        <a:xfrm>
          <a:off x="458675" y="215171"/>
          <a:ext cx="5231046" cy="786232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98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i="1" kern="1200" dirty="0"/>
            <a:t>наповнення</a:t>
          </a:r>
        </a:p>
      </dsp:txBody>
      <dsp:txXfrm>
        <a:off x="458675" y="215171"/>
        <a:ext cx="5231046" cy="786232"/>
      </dsp:txXfrm>
    </dsp:sp>
    <dsp:sp modelId="{27878C57-BBF6-4C22-88FA-1C3D4933722D}">
      <dsp:nvSpPr>
        <dsp:cNvPr id="0" name=""/>
        <dsp:cNvSpPr/>
      </dsp:nvSpPr>
      <dsp:spPr>
        <a:xfrm>
          <a:off x="78374" y="227986"/>
          <a:ext cx="760603" cy="760603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95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D2F74AD-5B6A-4346-8349-090AC68FEE9A}">
      <dsp:nvSpPr>
        <dsp:cNvPr id="0" name=""/>
        <dsp:cNvSpPr/>
      </dsp:nvSpPr>
      <dsp:spPr>
        <a:xfrm>
          <a:off x="894696" y="1127603"/>
          <a:ext cx="4795025" cy="786232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98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i="1" kern="1200" dirty="0"/>
            <a:t>тестування</a:t>
          </a:r>
        </a:p>
      </dsp:txBody>
      <dsp:txXfrm>
        <a:off x="894696" y="1127603"/>
        <a:ext cx="4795025" cy="786232"/>
      </dsp:txXfrm>
    </dsp:sp>
    <dsp:sp modelId="{E63EBB38-5984-4F74-98F1-254621592311}">
      <dsp:nvSpPr>
        <dsp:cNvPr id="0" name=""/>
        <dsp:cNvSpPr/>
      </dsp:nvSpPr>
      <dsp:spPr>
        <a:xfrm>
          <a:off x="514395" y="1140418"/>
          <a:ext cx="760603" cy="760603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297F79-2755-4E7F-87B4-88629DD167EF}">
      <dsp:nvSpPr>
        <dsp:cNvPr id="0" name=""/>
        <dsp:cNvSpPr/>
      </dsp:nvSpPr>
      <dsp:spPr>
        <a:xfrm>
          <a:off x="1028519" y="2040035"/>
          <a:ext cx="4661201" cy="786232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289149"/>
                <a:satOff val="-6048"/>
                <a:lumOff val="3365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89149"/>
                <a:satOff val="-6048"/>
                <a:lumOff val="3365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89149"/>
                <a:satOff val="-6048"/>
                <a:lumOff val="3365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98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i="1" kern="1200" smtClean="0"/>
            <a:t>розміщення в Інтернеті</a:t>
          </a:r>
          <a:endParaRPr lang="uk-UA" sz="2800" i="1" kern="1200" dirty="0"/>
        </a:p>
      </dsp:txBody>
      <dsp:txXfrm>
        <a:off x="1028519" y="2040035"/>
        <a:ext cx="4661201" cy="786232"/>
      </dsp:txXfrm>
    </dsp:sp>
    <dsp:sp modelId="{D13D7DA6-9D1E-4150-A6AE-C6ABC36166D5}">
      <dsp:nvSpPr>
        <dsp:cNvPr id="0" name=""/>
        <dsp:cNvSpPr/>
      </dsp:nvSpPr>
      <dsp:spPr>
        <a:xfrm>
          <a:off x="648218" y="2052849"/>
          <a:ext cx="760603" cy="760603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9525" cap="flat" cmpd="sng" algn="ctr">
          <a:solidFill>
            <a:schemeClr val="accent1">
              <a:shade val="50000"/>
              <a:hueOff val="289149"/>
              <a:satOff val="-6048"/>
              <a:lumOff val="3365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7A966C-ADE1-481C-9602-29D743F1F5D5}">
      <dsp:nvSpPr>
        <dsp:cNvPr id="0" name=""/>
        <dsp:cNvSpPr/>
      </dsp:nvSpPr>
      <dsp:spPr>
        <a:xfrm>
          <a:off x="894696" y="2952467"/>
          <a:ext cx="4795025" cy="786232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289149"/>
                <a:satOff val="-6048"/>
                <a:lumOff val="3365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89149"/>
                <a:satOff val="-6048"/>
                <a:lumOff val="3365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89149"/>
                <a:satOff val="-6048"/>
                <a:lumOff val="3365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98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i="1" kern="1200" dirty="0"/>
            <a:t>обслуговування</a:t>
          </a:r>
        </a:p>
      </dsp:txBody>
      <dsp:txXfrm>
        <a:off x="894696" y="2952467"/>
        <a:ext cx="4795025" cy="786232"/>
      </dsp:txXfrm>
    </dsp:sp>
    <dsp:sp modelId="{AA2029A9-878F-42BF-A694-5944B1AD983E}">
      <dsp:nvSpPr>
        <dsp:cNvPr id="0" name=""/>
        <dsp:cNvSpPr/>
      </dsp:nvSpPr>
      <dsp:spPr>
        <a:xfrm>
          <a:off x="514395" y="2965281"/>
          <a:ext cx="760603" cy="760603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9525" cap="flat" cmpd="sng" algn="ctr">
          <a:solidFill>
            <a:schemeClr val="accent1">
              <a:shade val="50000"/>
              <a:hueOff val="289149"/>
              <a:satOff val="-6048"/>
              <a:lumOff val="3365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5E9348-9280-4796-BDCC-B84F04B5A654}">
      <dsp:nvSpPr>
        <dsp:cNvPr id="0" name=""/>
        <dsp:cNvSpPr/>
      </dsp:nvSpPr>
      <dsp:spPr>
        <a:xfrm>
          <a:off x="458675" y="3864898"/>
          <a:ext cx="5231046" cy="786232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98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i="1" kern="1200" dirty="0"/>
            <a:t>просування</a:t>
          </a:r>
        </a:p>
      </dsp:txBody>
      <dsp:txXfrm>
        <a:off x="458675" y="3864898"/>
        <a:ext cx="5231046" cy="786232"/>
      </dsp:txXfrm>
    </dsp:sp>
    <dsp:sp modelId="{0589A8B4-BF53-4D85-9C3C-5A5EA39FC1AC}">
      <dsp:nvSpPr>
        <dsp:cNvPr id="0" name=""/>
        <dsp:cNvSpPr/>
      </dsp:nvSpPr>
      <dsp:spPr>
        <a:xfrm>
          <a:off x="78374" y="3877713"/>
          <a:ext cx="760603" cy="760603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73FCD2-BDC6-40A5-B70D-0F0F5B69D92F}">
      <dsp:nvSpPr>
        <dsp:cNvPr id="0" name=""/>
        <dsp:cNvSpPr/>
      </dsp:nvSpPr>
      <dsp:spPr>
        <a:xfrm>
          <a:off x="1245445" y="0"/>
          <a:ext cx="3257397" cy="3257397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E7966DF-1E30-4BA1-9C9E-43A81591719D}">
      <dsp:nvSpPr>
        <dsp:cNvPr id="0" name=""/>
        <dsp:cNvSpPr/>
      </dsp:nvSpPr>
      <dsp:spPr>
        <a:xfrm>
          <a:off x="2874144" y="327489"/>
          <a:ext cx="2117308" cy="77108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smtClean="0"/>
            <a:t>Цільова аудиторія сайту</a:t>
          </a:r>
          <a:r>
            <a:rPr lang="uk-UA" sz="1900" kern="1200" smtClean="0"/>
            <a:t> </a:t>
          </a:r>
          <a:endParaRPr lang="ru-RU" sz="1900" kern="1200"/>
        </a:p>
      </dsp:txBody>
      <dsp:txXfrm>
        <a:off x="2911785" y="365130"/>
        <a:ext cx="2042026" cy="695805"/>
      </dsp:txXfrm>
    </dsp:sp>
    <dsp:sp modelId="{2E8C9398-A724-4DF8-8D02-614A842106CA}">
      <dsp:nvSpPr>
        <dsp:cNvPr id="0" name=""/>
        <dsp:cNvSpPr/>
      </dsp:nvSpPr>
      <dsp:spPr>
        <a:xfrm>
          <a:off x="2874144" y="1194962"/>
          <a:ext cx="2117308" cy="77108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smtClean="0"/>
            <a:t>Побічна аудиторія сайту</a:t>
          </a:r>
          <a:r>
            <a:rPr lang="uk-UA" sz="1900" kern="1200" smtClean="0"/>
            <a:t> </a:t>
          </a:r>
          <a:endParaRPr lang="ru-RU" sz="1900" kern="1200"/>
        </a:p>
      </dsp:txBody>
      <dsp:txXfrm>
        <a:off x="2911785" y="1232603"/>
        <a:ext cx="2042026" cy="695805"/>
      </dsp:txXfrm>
    </dsp:sp>
    <dsp:sp modelId="{AA1DEF8A-DD4D-4C2E-A2DF-68FC4991FDC4}">
      <dsp:nvSpPr>
        <dsp:cNvPr id="0" name=""/>
        <dsp:cNvSpPr/>
      </dsp:nvSpPr>
      <dsp:spPr>
        <a:xfrm>
          <a:off x="2874144" y="2062435"/>
          <a:ext cx="2117308" cy="77108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smtClean="0"/>
            <a:t>Випадкова аудиторія сайту</a:t>
          </a:r>
          <a:r>
            <a:rPr lang="uk-UA" sz="1900" kern="1200" smtClean="0"/>
            <a:t> </a:t>
          </a:r>
          <a:endParaRPr lang="ru-RU" sz="1900" kern="1200"/>
        </a:p>
      </dsp:txBody>
      <dsp:txXfrm>
        <a:off x="2911785" y="2100076"/>
        <a:ext cx="2042026" cy="69580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2F1A6F-FDE9-451B-ADBE-7230AF1B0DBE}">
      <dsp:nvSpPr>
        <dsp:cNvPr id="0" name=""/>
        <dsp:cNvSpPr/>
      </dsp:nvSpPr>
      <dsp:spPr>
        <a:xfrm>
          <a:off x="0" y="13865"/>
          <a:ext cx="5953382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smtClean="0"/>
            <a:t>Закрита аудиторія </a:t>
          </a:r>
          <a:endParaRPr lang="ru-RU" sz="2800" kern="1200"/>
        </a:p>
      </dsp:txBody>
      <dsp:txXfrm>
        <a:off x="42036" y="55901"/>
        <a:ext cx="5869310" cy="777048"/>
      </dsp:txXfrm>
    </dsp:sp>
    <dsp:sp modelId="{672AEE1E-B7CB-4A52-B808-56B91A9C554B}">
      <dsp:nvSpPr>
        <dsp:cNvPr id="0" name=""/>
        <dsp:cNvSpPr/>
      </dsp:nvSpPr>
      <dsp:spPr>
        <a:xfrm>
          <a:off x="0" y="874985"/>
          <a:ext cx="5953382" cy="761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020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2000" b="1" kern="1200" smtClean="0"/>
            <a:t>- користувачі без зворотного зв'язку;</a:t>
          </a:r>
          <a:endParaRPr lang="ru-RU" sz="2000" kern="1200"/>
        </a:p>
      </dsp:txBody>
      <dsp:txXfrm>
        <a:off x="0" y="874985"/>
        <a:ext cx="5953382" cy="761760"/>
      </dsp:txXfrm>
    </dsp:sp>
    <dsp:sp modelId="{71DAF82F-D047-4794-A6E3-176D088799E0}">
      <dsp:nvSpPr>
        <dsp:cNvPr id="0" name=""/>
        <dsp:cNvSpPr/>
      </dsp:nvSpPr>
      <dsp:spPr>
        <a:xfrm>
          <a:off x="0" y="1636745"/>
          <a:ext cx="5953382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smtClean="0"/>
            <a:t>Відкрита аудиторія </a:t>
          </a:r>
          <a:endParaRPr lang="ru-RU" sz="2800" kern="1200"/>
        </a:p>
      </dsp:txBody>
      <dsp:txXfrm>
        <a:off x="42036" y="1678781"/>
        <a:ext cx="5869310" cy="777048"/>
      </dsp:txXfrm>
    </dsp:sp>
    <dsp:sp modelId="{ED9E967C-909F-45E2-B45C-36A8BA331946}">
      <dsp:nvSpPr>
        <dsp:cNvPr id="0" name=""/>
        <dsp:cNvSpPr/>
      </dsp:nvSpPr>
      <dsp:spPr>
        <a:xfrm>
          <a:off x="0" y="2497865"/>
          <a:ext cx="5953382" cy="904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020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2000" b="1" kern="1200" dirty="0" smtClean="0"/>
            <a:t>- користувачі, що володіють якоюсь організацією і можливістю зворотного зв'язку (форуми, відгуки, коментарі).</a:t>
          </a:r>
          <a:endParaRPr lang="ru-RU" sz="2000" kern="1200" dirty="0"/>
        </a:p>
      </dsp:txBody>
      <dsp:txXfrm>
        <a:off x="0" y="2497865"/>
        <a:ext cx="5953382" cy="9045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5CCDB7-BDB9-4011-88AD-68F63C600C66}">
      <dsp:nvSpPr>
        <dsp:cNvPr id="0" name=""/>
        <dsp:cNvSpPr/>
      </dsp:nvSpPr>
      <dsp:spPr>
        <a:xfrm>
          <a:off x="3099607" y="1821322"/>
          <a:ext cx="1900339" cy="17760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/>
            <a:t>Основні</a:t>
          </a:r>
          <a:r>
            <a:rPr lang="ru-RU" sz="2800" b="1" kern="1200" dirty="0" smtClean="0"/>
            <a:t> </a:t>
          </a:r>
          <a:r>
            <a:rPr lang="ru-RU" sz="2800" b="1" kern="1200" dirty="0" err="1" smtClean="0"/>
            <a:t>функції</a:t>
          </a:r>
          <a:r>
            <a:rPr lang="ru-RU" sz="2800" b="1" kern="1200" dirty="0" smtClean="0"/>
            <a:t> </a:t>
          </a:r>
          <a:r>
            <a:rPr lang="en-US" sz="2800" b="1" kern="1200" dirty="0" smtClean="0"/>
            <a:t>CMS</a:t>
          </a:r>
          <a:endParaRPr lang="ru-RU" sz="2800" b="1" kern="1200" dirty="0"/>
        </a:p>
      </dsp:txBody>
      <dsp:txXfrm>
        <a:off x="3377905" y="2081414"/>
        <a:ext cx="1343743" cy="1255837"/>
      </dsp:txXfrm>
    </dsp:sp>
    <dsp:sp modelId="{8E88A968-2416-446E-8473-C1698534988C}">
      <dsp:nvSpPr>
        <dsp:cNvPr id="0" name=""/>
        <dsp:cNvSpPr/>
      </dsp:nvSpPr>
      <dsp:spPr>
        <a:xfrm rot="16200000">
          <a:off x="3895048" y="1650068"/>
          <a:ext cx="309458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309458" y="165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042040" y="1658857"/>
        <a:ext cx="15472" cy="15472"/>
      </dsp:txXfrm>
    </dsp:sp>
    <dsp:sp modelId="{3EB327FB-84F9-472A-BC96-286491979E91}">
      <dsp:nvSpPr>
        <dsp:cNvPr id="0" name=""/>
        <dsp:cNvSpPr/>
      </dsp:nvSpPr>
      <dsp:spPr>
        <a:xfrm>
          <a:off x="2016823" y="19459"/>
          <a:ext cx="4065908" cy="1492405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/>
            <a:t>Керування</a:t>
          </a:r>
          <a:r>
            <a:rPr lang="ru-RU" sz="2000" b="1" kern="1200" dirty="0" smtClean="0"/>
            <a:t> контентом: </a:t>
          </a:r>
          <a:r>
            <a:rPr lang="ru-RU" sz="2000" b="1" kern="1200" dirty="0" err="1" smtClean="0"/>
            <a:t>зберігання</a:t>
          </a:r>
          <a:r>
            <a:rPr lang="ru-RU" sz="2000" b="1" kern="1200" dirty="0" smtClean="0"/>
            <a:t>, контроль </a:t>
          </a:r>
          <a:r>
            <a:rPr lang="ru-RU" sz="2000" b="1" kern="1200" dirty="0" err="1" smtClean="0"/>
            <a:t>версій</a:t>
          </a:r>
          <a:r>
            <a:rPr lang="ru-RU" sz="2000" b="1" kern="1200" dirty="0" smtClean="0"/>
            <a:t>, </a:t>
          </a:r>
          <a:r>
            <a:rPr lang="ru-RU" sz="2000" b="1" kern="1200" dirty="0" err="1" smtClean="0"/>
            <a:t>дотримання</a:t>
          </a:r>
          <a:r>
            <a:rPr lang="ru-RU" sz="2000" b="1" kern="1200" dirty="0" smtClean="0"/>
            <a:t> режиму доступу </a:t>
          </a:r>
          <a:r>
            <a:rPr lang="ru-RU" sz="2000" b="1" kern="1200" dirty="0" err="1" smtClean="0"/>
            <a:t>тощо</a:t>
          </a:r>
          <a:endParaRPr lang="ru-RU" sz="2000" b="1" kern="1200" dirty="0"/>
        </a:p>
      </dsp:txBody>
      <dsp:txXfrm>
        <a:off x="2089676" y="92312"/>
        <a:ext cx="3920202" cy="1346699"/>
      </dsp:txXfrm>
    </dsp:sp>
    <dsp:sp modelId="{C844AF12-70E1-4DEE-A34C-56A080896D06}">
      <dsp:nvSpPr>
        <dsp:cNvPr id="0" name=""/>
        <dsp:cNvSpPr/>
      </dsp:nvSpPr>
      <dsp:spPr>
        <a:xfrm>
          <a:off x="4999946" y="2692808"/>
          <a:ext cx="437434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37434" y="165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207728" y="2698397"/>
        <a:ext cx="21871" cy="21871"/>
      </dsp:txXfrm>
    </dsp:sp>
    <dsp:sp modelId="{D4574E23-A7BD-41D8-ABDB-C44F943CD64A}">
      <dsp:nvSpPr>
        <dsp:cNvPr id="0" name=""/>
        <dsp:cNvSpPr/>
      </dsp:nvSpPr>
      <dsp:spPr>
        <a:xfrm>
          <a:off x="5437381" y="1963130"/>
          <a:ext cx="2674613" cy="1492405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/>
            <a:t>Публікація</a:t>
          </a:r>
          <a:r>
            <a:rPr lang="ru-RU" sz="2000" b="1" kern="1200" dirty="0" smtClean="0"/>
            <a:t> контенту</a:t>
          </a:r>
          <a:endParaRPr lang="ru-RU" sz="2000" b="1" kern="1200" dirty="0"/>
        </a:p>
      </dsp:txBody>
      <dsp:txXfrm>
        <a:off x="5510234" y="2035983"/>
        <a:ext cx="2528907" cy="1346699"/>
      </dsp:txXfrm>
    </dsp:sp>
    <dsp:sp modelId="{E63BA998-1539-4B7D-BF7E-F916CD148FE2}">
      <dsp:nvSpPr>
        <dsp:cNvPr id="0" name=""/>
        <dsp:cNvSpPr/>
      </dsp:nvSpPr>
      <dsp:spPr>
        <a:xfrm rot="5400000">
          <a:off x="3895048" y="3735548"/>
          <a:ext cx="309458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309458" y="165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042040" y="3744337"/>
        <a:ext cx="15472" cy="15472"/>
      </dsp:txXfrm>
    </dsp:sp>
    <dsp:sp modelId="{B3196CCA-918F-4D3E-9086-E98437DBA01F}">
      <dsp:nvSpPr>
        <dsp:cNvPr id="0" name=""/>
        <dsp:cNvSpPr/>
      </dsp:nvSpPr>
      <dsp:spPr>
        <a:xfrm>
          <a:off x="1904676" y="3906802"/>
          <a:ext cx="4290201" cy="1492405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/>
            <a:t>Надання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інструментів</a:t>
          </a:r>
          <a:r>
            <a:rPr lang="ru-RU" sz="2000" b="1" kern="1200" dirty="0" smtClean="0"/>
            <a:t> для </a:t>
          </a:r>
          <a:r>
            <a:rPr lang="ru-RU" sz="2000" b="1" kern="1200" dirty="0" err="1" smtClean="0"/>
            <a:t>створення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вмісту</a:t>
          </a:r>
          <a:r>
            <a:rPr lang="ru-RU" sz="2000" b="1" kern="1200" dirty="0" smtClean="0"/>
            <a:t>, </a:t>
          </a:r>
          <a:r>
            <a:rPr lang="ru-RU" sz="2000" b="1" kern="1200" dirty="0" err="1" smtClean="0"/>
            <a:t>організації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спільної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роботи</a:t>
          </a:r>
          <a:r>
            <a:rPr lang="ru-RU" sz="2000" b="1" kern="1200" dirty="0" smtClean="0"/>
            <a:t> над </a:t>
          </a:r>
          <a:r>
            <a:rPr lang="ru-RU" sz="2000" b="1" kern="1200" dirty="0" err="1" smtClean="0"/>
            <a:t>вмістом</a:t>
          </a:r>
          <a:endParaRPr lang="ru-RU" sz="2000" b="1" kern="1200" dirty="0"/>
        </a:p>
      </dsp:txBody>
      <dsp:txXfrm>
        <a:off x="1977529" y="3979655"/>
        <a:ext cx="4144495" cy="1346699"/>
      </dsp:txXfrm>
    </dsp:sp>
    <dsp:sp modelId="{3E8B1033-ACEE-45ED-9F14-FC78394A4636}">
      <dsp:nvSpPr>
        <dsp:cNvPr id="0" name=""/>
        <dsp:cNvSpPr/>
      </dsp:nvSpPr>
      <dsp:spPr>
        <a:xfrm rot="10813959">
          <a:off x="2811249" y="2688364"/>
          <a:ext cx="288368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288368" y="165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948224" y="2697680"/>
        <a:ext cx="14418" cy="14418"/>
      </dsp:txXfrm>
    </dsp:sp>
    <dsp:sp modelId="{5FA3A534-A877-4430-949E-5796742ACA1B}">
      <dsp:nvSpPr>
        <dsp:cNvPr id="0" name=""/>
        <dsp:cNvSpPr/>
      </dsp:nvSpPr>
      <dsp:spPr>
        <a:xfrm>
          <a:off x="193560" y="1952787"/>
          <a:ext cx="2617723" cy="1492405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/>
            <a:t>Подання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інформації</a:t>
          </a:r>
          <a:r>
            <a:rPr lang="ru-RU" sz="2000" b="1" kern="1200" dirty="0" smtClean="0"/>
            <a:t> у </a:t>
          </a:r>
          <a:r>
            <a:rPr lang="ru-RU" sz="2000" b="1" kern="1200" dirty="0" err="1" smtClean="0"/>
            <a:t>вигляді</a:t>
          </a:r>
          <a:r>
            <a:rPr lang="ru-RU" sz="2000" b="1" kern="1200" dirty="0" smtClean="0"/>
            <a:t>, </a:t>
          </a:r>
          <a:r>
            <a:rPr lang="ru-RU" sz="2000" b="1" kern="1200" dirty="0" err="1" smtClean="0"/>
            <a:t>зручному</a:t>
          </a:r>
          <a:r>
            <a:rPr lang="ru-RU" sz="2000" b="1" kern="1200" dirty="0" smtClean="0"/>
            <a:t> для </a:t>
          </a:r>
          <a:r>
            <a:rPr lang="ru-RU" sz="2000" b="1" kern="1200" dirty="0" err="1" smtClean="0"/>
            <a:t>навігації</a:t>
          </a:r>
          <a:r>
            <a:rPr lang="ru-RU" sz="2000" b="1" kern="1200" dirty="0" smtClean="0"/>
            <a:t>, </a:t>
          </a:r>
          <a:r>
            <a:rPr lang="ru-RU" sz="2000" b="1" kern="1200" dirty="0" err="1" smtClean="0"/>
            <a:t>пошуку</a:t>
          </a:r>
          <a:endParaRPr lang="ru-RU" sz="2000" b="1" kern="1200" dirty="0"/>
        </a:p>
      </dsp:txBody>
      <dsp:txXfrm>
        <a:off x="266413" y="2025640"/>
        <a:ext cx="2472017" cy="13466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789433-6FFB-4EF2-9264-DD72B3873AF1}">
      <dsp:nvSpPr>
        <dsp:cNvPr id="0" name=""/>
        <dsp:cNvSpPr/>
      </dsp:nvSpPr>
      <dsp:spPr>
        <a:xfrm rot="5400000">
          <a:off x="6987845" y="-3668595"/>
          <a:ext cx="687526" cy="819955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для управління веб-сайтами (наприклад, енциклопедіями, подібними до </a:t>
          </a:r>
          <a:r>
            <a:rPr lang="uk-UA" sz="1600" kern="1200" dirty="0" err="1" smtClean="0"/>
            <a:t>Вікіпедії</a:t>
          </a:r>
          <a:r>
            <a:rPr lang="uk-UA" sz="1600" kern="1200" dirty="0" smtClean="0"/>
            <a:t>, </a:t>
          </a:r>
          <a:r>
            <a:rPr lang="uk-UA" sz="1600" kern="1200" dirty="0" err="1" smtClean="0"/>
            <a:t>онлайн-виданнями</a:t>
          </a:r>
          <a:r>
            <a:rPr lang="uk-UA" sz="1600" kern="1200" dirty="0" smtClean="0"/>
            <a:t>, </a:t>
          </a:r>
          <a:r>
            <a:rPr lang="uk-UA" sz="1600" kern="1200" dirty="0" err="1" smtClean="0"/>
            <a:t>блогами</a:t>
          </a:r>
          <a:r>
            <a:rPr lang="uk-UA" sz="1600" kern="1200" dirty="0" smtClean="0"/>
            <a:t>, корпоративними чи персональними </a:t>
          </a:r>
          <a:r>
            <a:rPr lang="uk-UA" sz="1600" kern="1200" dirty="0" err="1" smtClean="0"/>
            <a:t>веб-сторінками</a:t>
          </a:r>
          <a:r>
            <a:rPr lang="uk-UA" sz="1600" kern="1200" dirty="0" smtClean="0"/>
            <a:t> та ін.)</a:t>
          </a:r>
          <a:endParaRPr lang="ru-RU" sz="1600" kern="1200" dirty="0"/>
        </a:p>
      </dsp:txBody>
      <dsp:txXfrm rot="-5400000">
        <a:off x="3231833" y="120979"/>
        <a:ext cx="8165989" cy="620402"/>
      </dsp:txXfrm>
    </dsp:sp>
    <dsp:sp modelId="{31466B69-2861-4547-B1D0-13895B6659BB}">
      <dsp:nvSpPr>
        <dsp:cNvPr id="0" name=""/>
        <dsp:cNvSpPr/>
      </dsp:nvSpPr>
      <dsp:spPr>
        <a:xfrm>
          <a:off x="274661" y="1476"/>
          <a:ext cx="2957171" cy="8594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i="1" kern="1200" dirty="0" err="1" smtClean="0"/>
            <a:t>Web</a:t>
          </a:r>
          <a:r>
            <a:rPr lang="uk-UA" sz="1700" b="1" i="1" kern="1200" dirty="0" smtClean="0"/>
            <a:t> </a:t>
          </a:r>
          <a:r>
            <a:rPr lang="uk-UA" sz="1700" b="1" i="1" kern="1200" dirty="0" err="1" smtClean="0"/>
            <a:t>content</a:t>
          </a:r>
          <a:r>
            <a:rPr lang="uk-UA" sz="1700" b="1" i="1" kern="1200" dirty="0" smtClean="0"/>
            <a:t> </a:t>
          </a:r>
          <a:r>
            <a:rPr lang="uk-UA" sz="1700" b="1" i="1" kern="1200" dirty="0" err="1" smtClean="0"/>
            <a:t>management</a:t>
          </a:r>
          <a:r>
            <a:rPr lang="uk-UA" sz="1700" b="1" i="1" kern="1200" dirty="0" smtClean="0"/>
            <a:t> </a:t>
          </a:r>
          <a:r>
            <a:rPr lang="uk-UA" sz="1700" b="1" i="1" kern="1200" dirty="0" err="1" smtClean="0"/>
            <a:t>systems</a:t>
          </a:r>
          <a:endParaRPr lang="ru-RU" sz="1700" b="1" kern="1200" dirty="0"/>
        </a:p>
      </dsp:txBody>
      <dsp:txXfrm>
        <a:off x="316614" y="43429"/>
        <a:ext cx="2873265" cy="775502"/>
      </dsp:txXfrm>
    </dsp:sp>
    <dsp:sp modelId="{02D5EBC9-6532-4E20-A4EF-3846F06B7159}">
      <dsp:nvSpPr>
        <dsp:cNvPr id="0" name=""/>
        <dsp:cNvSpPr/>
      </dsp:nvSpPr>
      <dsp:spPr>
        <a:xfrm rot="5400000">
          <a:off x="6987845" y="-2766216"/>
          <a:ext cx="687526" cy="819955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smtClean="0"/>
            <a:t>для </a:t>
          </a:r>
          <a:r>
            <a:rPr lang="uk-UA" sz="1600" kern="1200" dirty="0" smtClean="0"/>
            <a:t>забезпечення транзакцій у електронній комерції.</a:t>
          </a:r>
          <a:endParaRPr lang="ru-RU" sz="1600" kern="1200" dirty="0"/>
        </a:p>
      </dsp:txBody>
      <dsp:txXfrm rot="-5400000">
        <a:off x="3231833" y="1023358"/>
        <a:ext cx="8165989" cy="620402"/>
      </dsp:txXfrm>
    </dsp:sp>
    <dsp:sp modelId="{2F17663D-7453-49C4-B26B-EFF0599EE076}">
      <dsp:nvSpPr>
        <dsp:cNvPr id="0" name=""/>
        <dsp:cNvSpPr/>
      </dsp:nvSpPr>
      <dsp:spPr>
        <a:xfrm>
          <a:off x="274661" y="903855"/>
          <a:ext cx="2957171" cy="8594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i="1" kern="1200" dirty="0" err="1" smtClean="0"/>
            <a:t>Транзакційні</a:t>
          </a:r>
          <a:r>
            <a:rPr lang="uk-UA" sz="1700" b="1" i="1" kern="1200" dirty="0" smtClean="0"/>
            <a:t> </a:t>
          </a:r>
          <a:r>
            <a:rPr lang="uk-UA" sz="1700" b="1" i="1" kern="1200" dirty="0" err="1" smtClean="0"/>
            <a:t>СКВ</a:t>
          </a:r>
          <a:endParaRPr lang="ru-RU" sz="1700" b="1" kern="1200" dirty="0"/>
        </a:p>
      </dsp:txBody>
      <dsp:txXfrm>
        <a:off x="316614" y="945808"/>
        <a:ext cx="2873265" cy="775502"/>
      </dsp:txXfrm>
    </dsp:sp>
    <dsp:sp modelId="{8240A9CF-ABB3-4180-A77C-C8352F44F327}">
      <dsp:nvSpPr>
        <dsp:cNvPr id="0" name=""/>
        <dsp:cNvSpPr/>
      </dsp:nvSpPr>
      <dsp:spPr>
        <a:xfrm rot="5400000">
          <a:off x="6987845" y="-1863837"/>
          <a:ext cx="687526" cy="819955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 для роботи з документацією на підприємствах.</a:t>
          </a:r>
          <a:endParaRPr lang="ru-RU" sz="1600" kern="1200" dirty="0"/>
        </a:p>
      </dsp:txBody>
      <dsp:txXfrm rot="-5400000">
        <a:off x="3231833" y="1925737"/>
        <a:ext cx="8165989" cy="620402"/>
      </dsp:txXfrm>
    </dsp:sp>
    <dsp:sp modelId="{B7764162-C794-4FB9-B7A3-B872B28B620B}">
      <dsp:nvSpPr>
        <dsp:cNvPr id="0" name=""/>
        <dsp:cNvSpPr/>
      </dsp:nvSpPr>
      <dsp:spPr>
        <a:xfrm>
          <a:off x="274661" y="1806234"/>
          <a:ext cx="2957171" cy="8594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i="1" kern="1200" dirty="0" smtClean="0"/>
            <a:t>Інтегровані </a:t>
          </a:r>
          <a:r>
            <a:rPr lang="uk-UA" sz="1700" b="1" i="1" kern="1200" dirty="0" err="1" smtClean="0"/>
            <a:t>СКВ</a:t>
          </a:r>
          <a:endParaRPr lang="ru-RU" sz="1700" b="1" kern="1200" dirty="0"/>
        </a:p>
      </dsp:txBody>
      <dsp:txXfrm>
        <a:off x="316614" y="1848187"/>
        <a:ext cx="2873265" cy="775502"/>
      </dsp:txXfrm>
    </dsp:sp>
    <dsp:sp modelId="{928A4DAF-0854-4B83-83B1-3F79345EBC96}">
      <dsp:nvSpPr>
        <dsp:cNvPr id="0" name=""/>
        <dsp:cNvSpPr/>
      </dsp:nvSpPr>
      <dsp:spPr>
        <a:xfrm rot="5400000">
          <a:off x="6987845" y="-961458"/>
          <a:ext cx="687526" cy="819955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для забезпечення циклу життя файлів електронних медіа (відео, графіки, презентації тощо).</a:t>
          </a:r>
          <a:endParaRPr lang="ru-RU" sz="1600" kern="1200" dirty="0"/>
        </a:p>
      </dsp:txBody>
      <dsp:txXfrm rot="-5400000">
        <a:off x="3231833" y="2828116"/>
        <a:ext cx="8165989" cy="620402"/>
      </dsp:txXfrm>
    </dsp:sp>
    <dsp:sp modelId="{2C838AFD-12F8-4DE7-842E-B18F3086B944}">
      <dsp:nvSpPr>
        <dsp:cNvPr id="0" name=""/>
        <dsp:cNvSpPr/>
      </dsp:nvSpPr>
      <dsp:spPr>
        <a:xfrm>
          <a:off x="274661" y="2708613"/>
          <a:ext cx="2957171" cy="8594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i="1" kern="1200" dirty="0" smtClean="0"/>
            <a:t>Електронні бібліотеки</a:t>
          </a:r>
          <a:endParaRPr lang="ru-RU" sz="1700" b="1" kern="1200" dirty="0"/>
        </a:p>
      </dsp:txBody>
      <dsp:txXfrm>
        <a:off x="316614" y="2750566"/>
        <a:ext cx="2873265" cy="775502"/>
      </dsp:txXfrm>
    </dsp:sp>
    <dsp:sp modelId="{8E180281-F9DD-4320-AF21-5887BB82AB51}">
      <dsp:nvSpPr>
        <dsp:cNvPr id="0" name=""/>
        <dsp:cNvSpPr/>
      </dsp:nvSpPr>
      <dsp:spPr>
        <a:xfrm rot="5400000">
          <a:off x="6987845" y="-59079"/>
          <a:ext cx="687526" cy="819955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інструкції, довідники, описи.</a:t>
          </a:r>
          <a:endParaRPr lang="ru-RU" sz="1600" kern="1200" dirty="0"/>
        </a:p>
      </dsp:txBody>
      <dsp:txXfrm rot="-5400000">
        <a:off x="3231833" y="3730495"/>
        <a:ext cx="8165989" cy="620402"/>
      </dsp:txXfrm>
    </dsp:sp>
    <dsp:sp modelId="{2D5D09CB-E736-4F50-B873-90078198DEE3}">
      <dsp:nvSpPr>
        <dsp:cNvPr id="0" name=""/>
        <dsp:cNvSpPr/>
      </dsp:nvSpPr>
      <dsp:spPr>
        <a:xfrm>
          <a:off x="274661" y="3610992"/>
          <a:ext cx="2957171" cy="8594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i="1" kern="1200" dirty="0" smtClean="0"/>
            <a:t>Системи для забезпечення циклу життя документації</a:t>
          </a:r>
          <a:endParaRPr lang="ru-RU" sz="1700" b="1" kern="1200" dirty="0"/>
        </a:p>
      </dsp:txBody>
      <dsp:txXfrm>
        <a:off x="316614" y="3652945"/>
        <a:ext cx="2873265" cy="775502"/>
      </dsp:txXfrm>
    </dsp:sp>
    <dsp:sp modelId="{C7B4A3AA-2E45-41D1-8F0E-223F650D5CC6}">
      <dsp:nvSpPr>
        <dsp:cNvPr id="0" name=""/>
        <dsp:cNvSpPr/>
      </dsp:nvSpPr>
      <dsp:spPr>
        <a:xfrm rot="5400000">
          <a:off x="6987845" y="843299"/>
          <a:ext cx="687526" cy="819955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для організації Інтернет курсів та відповідного циклу життя документації. </a:t>
          </a:r>
          <a:endParaRPr lang="ru-RU" sz="1600" kern="1200" dirty="0"/>
        </a:p>
      </dsp:txBody>
      <dsp:txXfrm rot="-5400000">
        <a:off x="3231833" y="4632873"/>
        <a:ext cx="8165989" cy="620402"/>
      </dsp:txXfrm>
    </dsp:sp>
    <dsp:sp modelId="{548A8422-8CF4-42AD-97E3-6E96D6276E9B}">
      <dsp:nvSpPr>
        <dsp:cNvPr id="0" name=""/>
        <dsp:cNvSpPr/>
      </dsp:nvSpPr>
      <dsp:spPr>
        <a:xfrm>
          <a:off x="274661" y="4513371"/>
          <a:ext cx="2957171" cy="8594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i="1" kern="1200" dirty="0" smtClean="0"/>
            <a:t>Освітні </a:t>
          </a:r>
          <a:r>
            <a:rPr lang="uk-UA" sz="1700" b="1" i="1" kern="1200" dirty="0" err="1" smtClean="0"/>
            <a:t>СКВ</a:t>
          </a:r>
          <a:endParaRPr lang="ru-RU" sz="1700" b="1" kern="1200" dirty="0"/>
        </a:p>
      </dsp:txBody>
      <dsp:txXfrm>
        <a:off x="316614" y="4555324"/>
        <a:ext cx="2873265" cy="775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8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685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099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F7B198C-4D93-4D54-AE95-CB8EC82A8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1"/>
          <a:stretch/>
        </p:blipFill>
        <p:spPr>
          <a:xfrm>
            <a:off x="-5145" y="0"/>
            <a:ext cx="4752896" cy="4935774"/>
          </a:xfrm>
          <a:prstGeom prst="rect">
            <a:avLst/>
          </a:prstGeom>
        </p:spPr>
      </p:pic>
      <p:sp>
        <p:nvSpPr>
          <p:cNvPr id="9" name="Rectangle 24"/>
          <p:cNvSpPr>
            <a:spLocks noChangeArrowheads="1"/>
          </p:cNvSpPr>
          <p:nvPr userDrawn="1"/>
        </p:nvSpPr>
        <p:spPr bwMode="auto">
          <a:xfrm>
            <a:off x="0" y="3527436"/>
            <a:ext cx="12192000" cy="335756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84" y="6021300"/>
            <a:ext cx="5699686" cy="991249"/>
          </a:xfrm>
          <a:prstGeom prst="rect">
            <a:avLst/>
          </a:prstGeom>
        </p:spPr>
      </p:pic>
      <p:sp>
        <p:nvSpPr>
          <p:cNvPr id="11" name="Rectangle 17"/>
          <p:cNvSpPr>
            <a:spLocks noChangeArrowheads="1"/>
          </p:cNvSpPr>
          <p:nvPr userDrawn="1"/>
        </p:nvSpPr>
        <p:spPr bwMode="gray">
          <a:xfrm>
            <a:off x="0" y="3141663"/>
            <a:ext cx="12192000" cy="431800"/>
          </a:xfrm>
          <a:prstGeom prst="rect">
            <a:avLst/>
          </a:prstGeom>
          <a:solidFill>
            <a:srgbClr val="19426B"/>
          </a:solidFill>
          <a:ln w="9525">
            <a:solidFill>
              <a:srgbClr val="19426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Oval 25"/>
          <p:cNvSpPr>
            <a:spLocks noChangeArrowheads="1"/>
          </p:cNvSpPr>
          <p:nvPr userDrawn="1"/>
        </p:nvSpPr>
        <p:spPr bwMode="ltGray">
          <a:xfrm>
            <a:off x="1258888" y="4508512"/>
            <a:ext cx="4248150" cy="1800225"/>
          </a:xfrm>
          <a:prstGeom prst="ellipse">
            <a:avLst/>
          </a:prstGeom>
          <a:gradFill rotWithShape="1">
            <a:gsLst>
              <a:gs pos="0">
                <a:srgbClr val="398AC7"/>
              </a:gs>
              <a:gs pos="100000">
                <a:srgbClr val="398AC7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 userDrawn="1"/>
        </p:nvSpPr>
        <p:spPr bwMode="auto">
          <a:xfrm>
            <a:off x="457200" y="6486536"/>
            <a:ext cx="2133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5"/>
          <p:cNvSpPr txBox="1">
            <a:spLocks noChangeArrowheads="1"/>
          </p:cNvSpPr>
          <p:nvPr userDrawn="1"/>
        </p:nvSpPr>
        <p:spPr>
          <a:xfrm>
            <a:off x="3124200" y="6486536"/>
            <a:ext cx="2895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ctr" defTabSz="914400" rtl="0" eaLnBrk="1" latinLnBrk="0" hangingPunct="1">
              <a:defRPr sz="12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8"/>
          <p:cNvSpPr>
            <a:spLocks noChangeArrowheads="1"/>
          </p:cNvSpPr>
          <p:nvPr userDrawn="1"/>
        </p:nvSpPr>
        <p:spPr bwMode="gray">
          <a:xfrm>
            <a:off x="276225" y="1255713"/>
            <a:ext cx="4656138" cy="4837112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dist="172739" dir="3238358" algn="ctr" rotWithShape="0">
              <a:srgbClr val="19426B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Freeform 21" descr="2"/>
          <p:cNvSpPr>
            <a:spLocks/>
          </p:cNvSpPr>
          <p:nvPr userDrawn="1"/>
        </p:nvSpPr>
        <p:spPr bwMode="gray">
          <a:xfrm>
            <a:off x="376245" y="2147896"/>
            <a:ext cx="2103437" cy="3032125"/>
          </a:xfrm>
          <a:custGeom>
            <a:avLst/>
            <a:gdLst>
              <a:gd name="T0" fmla="*/ 1325 w 1325"/>
              <a:gd name="T1" fmla="*/ 960 h 1910"/>
              <a:gd name="T2" fmla="*/ 414 w 1325"/>
              <a:gd name="T3" fmla="*/ 0 h 1910"/>
              <a:gd name="T4" fmla="*/ 27 w 1325"/>
              <a:gd name="T5" fmla="*/ 1014 h 1910"/>
              <a:gd name="T6" fmla="*/ 402 w 1325"/>
              <a:gd name="T7" fmla="*/ 1910 h 1910"/>
              <a:gd name="T8" fmla="*/ 1325 w 1325"/>
              <a:gd name="T9" fmla="*/ 960 h 1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5" h="1910">
                <a:moveTo>
                  <a:pt x="1325" y="960"/>
                </a:moveTo>
                <a:lnTo>
                  <a:pt x="414" y="0"/>
                </a:lnTo>
                <a:cubicBezTo>
                  <a:pt x="238" y="162"/>
                  <a:pt x="0" y="570"/>
                  <a:pt x="27" y="1014"/>
                </a:cubicBezTo>
                <a:cubicBezTo>
                  <a:pt x="53" y="1458"/>
                  <a:pt x="233" y="1748"/>
                  <a:pt x="402" y="1910"/>
                </a:cubicBezTo>
                <a:lnTo>
                  <a:pt x="1325" y="9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cmpd="sng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19" descr="4"/>
          <p:cNvSpPr>
            <a:spLocks/>
          </p:cNvSpPr>
          <p:nvPr userDrawn="1"/>
        </p:nvSpPr>
        <p:spPr bwMode="gray">
          <a:xfrm>
            <a:off x="2625727" y="2119317"/>
            <a:ext cx="2139950" cy="3116263"/>
          </a:xfrm>
          <a:custGeom>
            <a:avLst/>
            <a:gdLst>
              <a:gd name="T0" fmla="*/ 951 w 1348"/>
              <a:gd name="T1" fmla="*/ 1963 h 1963"/>
              <a:gd name="T2" fmla="*/ 1338 w 1348"/>
              <a:gd name="T3" fmla="*/ 977 h 1963"/>
              <a:gd name="T4" fmla="*/ 905 w 1348"/>
              <a:gd name="T5" fmla="*/ 0 h 1963"/>
              <a:gd name="T6" fmla="*/ 0 w 1348"/>
              <a:gd name="T7" fmla="*/ 987 h 1963"/>
              <a:gd name="T8" fmla="*/ 951 w 1348"/>
              <a:gd name="T9" fmla="*/ 1963 h 1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8" h="1963">
                <a:moveTo>
                  <a:pt x="951" y="1963"/>
                </a:moveTo>
                <a:cubicBezTo>
                  <a:pt x="1244" y="1689"/>
                  <a:pt x="1348" y="1323"/>
                  <a:pt x="1338" y="977"/>
                </a:cubicBezTo>
                <a:cubicBezTo>
                  <a:pt x="1329" y="629"/>
                  <a:pt x="1132" y="226"/>
                  <a:pt x="905" y="0"/>
                </a:cubicBezTo>
                <a:lnTo>
                  <a:pt x="0" y="987"/>
                </a:lnTo>
                <a:lnTo>
                  <a:pt x="951" y="1963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20" descr="1"/>
          <p:cNvSpPr>
            <a:spLocks/>
          </p:cNvSpPr>
          <p:nvPr userDrawn="1"/>
        </p:nvSpPr>
        <p:spPr bwMode="gray">
          <a:xfrm>
            <a:off x="1130307" y="1416060"/>
            <a:ext cx="2873375" cy="2182813"/>
          </a:xfrm>
          <a:custGeom>
            <a:avLst/>
            <a:gdLst>
              <a:gd name="T0" fmla="*/ 905 w 1810"/>
              <a:gd name="T1" fmla="*/ 1375 h 1375"/>
              <a:gd name="T2" fmla="*/ 1810 w 1810"/>
              <a:gd name="T3" fmla="*/ 395 h 1375"/>
              <a:gd name="T4" fmla="*/ 876 w 1810"/>
              <a:gd name="T5" fmla="*/ 24 h 1375"/>
              <a:gd name="T6" fmla="*/ 0 w 1810"/>
              <a:gd name="T7" fmla="*/ 396 h 1375"/>
              <a:gd name="T8" fmla="*/ 905 w 1810"/>
              <a:gd name="T9" fmla="*/ 1375 h 1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0" h="1375">
                <a:moveTo>
                  <a:pt x="905" y="1375"/>
                </a:moveTo>
                <a:lnTo>
                  <a:pt x="1810" y="395"/>
                </a:lnTo>
                <a:cubicBezTo>
                  <a:pt x="1612" y="176"/>
                  <a:pt x="1300" y="0"/>
                  <a:pt x="876" y="24"/>
                </a:cubicBezTo>
                <a:cubicBezTo>
                  <a:pt x="452" y="48"/>
                  <a:pt x="252" y="149"/>
                  <a:pt x="0" y="396"/>
                </a:cubicBezTo>
                <a:lnTo>
                  <a:pt x="905" y="1375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22" descr="55282"/>
          <p:cNvSpPr>
            <a:spLocks/>
          </p:cNvSpPr>
          <p:nvPr userDrawn="1"/>
        </p:nvSpPr>
        <p:spPr bwMode="gray">
          <a:xfrm>
            <a:off x="1085855" y="3730636"/>
            <a:ext cx="2962275" cy="2219325"/>
          </a:xfrm>
          <a:custGeom>
            <a:avLst/>
            <a:gdLst>
              <a:gd name="T0" fmla="*/ 927 w 1866"/>
              <a:gd name="T1" fmla="*/ 0 h 1398"/>
              <a:gd name="T2" fmla="*/ 0 w 1866"/>
              <a:gd name="T3" fmla="*/ 975 h 1398"/>
              <a:gd name="T4" fmla="*/ 996 w 1866"/>
              <a:gd name="T5" fmla="*/ 1387 h 1398"/>
              <a:gd name="T6" fmla="*/ 1866 w 1866"/>
              <a:gd name="T7" fmla="*/ 996 h 1398"/>
              <a:gd name="T8" fmla="*/ 927 w 1866"/>
              <a:gd name="T9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6" h="1398">
                <a:moveTo>
                  <a:pt x="927" y="0"/>
                </a:moveTo>
                <a:lnTo>
                  <a:pt x="0" y="975"/>
                </a:lnTo>
                <a:cubicBezTo>
                  <a:pt x="203" y="1204"/>
                  <a:pt x="607" y="1398"/>
                  <a:pt x="996" y="1387"/>
                </a:cubicBezTo>
                <a:cubicBezTo>
                  <a:pt x="1385" y="1375"/>
                  <a:pt x="1707" y="1159"/>
                  <a:pt x="1866" y="996"/>
                </a:cubicBezTo>
                <a:lnTo>
                  <a:pt x="927" y="0"/>
                </a:lnTo>
                <a:close/>
              </a:path>
            </a:pathLst>
          </a:cu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21" name="Oval 23"/>
          <p:cNvSpPr>
            <a:spLocks noChangeArrowheads="1"/>
          </p:cNvSpPr>
          <p:nvPr userDrawn="1"/>
        </p:nvSpPr>
        <p:spPr bwMode="gray">
          <a:xfrm>
            <a:off x="1806578" y="2954337"/>
            <a:ext cx="1655763" cy="1655763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33713" y="2855732"/>
            <a:ext cx="244102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500" b="1" i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r>
              <a:rPr lang="uk-UA" sz="11500" b="1" i="1" dirty="0">
                <a:solidFill>
                  <a:srgbClr val="00206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5" name="Заголовок 1"/>
          <p:cNvSpPr>
            <a:spLocks noGrp="1"/>
          </p:cNvSpPr>
          <p:nvPr>
            <p:ph type="ctrTitle"/>
          </p:nvPr>
        </p:nvSpPr>
        <p:spPr>
          <a:xfrm>
            <a:off x="4847770" y="584394"/>
            <a:ext cx="7151587" cy="1801607"/>
          </a:xfrm>
        </p:spPr>
        <p:txBody>
          <a:bodyPr anchor="ctr">
            <a:normAutofit/>
          </a:bodyPr>
          <a:lstStyle>
            <a:lvl1pPr algn="r">
              <a:defRPr kumimoji="0" lang="uk-UA" sz="4400" b="1" i="0" u="none" strike="noStrike" kern="1200" cap="none" spc="0" normalizeH="0" baseline="0" dirty="0">
                <a:ln>
                  <a:noFill/>
                </a:ln>
                <a:solidFill>
                  <a:srgbClr val="19426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uk-UA" dirty="0"/>
              <a:t>Зразок заголовка</a:t>
            </a:r>
          </a:p>
        </p:txBody>
      </p:sp>
      <p:sp>
        <p:nvSpPr>
          <p:cNvPr id="26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032382" y="3184362"/>
            <a:ext cx="7138989" cy="4034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lang="uk-UA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marL="0" marR="0" lvl="0" indent="0" algn="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BBC00"/>
              </a:buClr>
              <a:buSzTx/>
              <a:buFont typeface="Wingdings" panose="05000000000000000000" pitchFamily="2" charset="2"/>
              <a:buNone/>
              <a:tabLst/>
            </a:pPr>
            <a:r>
              <a:rPr lang="uk-UA" dirty="0"/>
              <a:t>Зразок підзаголовка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4506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ChangeArrowheads="1"/>
          </p:cNvSpPr>
          <p:nvPr userDrawn="1"/>
        </p:nvSpPr>
        <p:spPr bwMode="gray">
          <a:xfrm>
            <a:off x="0" y="798521"/>
            <a:ext cx="12192000" cy="312737"/>
          </a:xfrm>
          <a:prstGeom prst="rect">
            <a:avLst/>
          </a:prstGeom>
          <a:solidFill>
            <a:srgbClr val="19426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 userDrawn="1"/>
        </p:nvSpPr>
        <p:spPr bwMode="white">
          <a:xfrm>
            <a:off x="0" y="11"/>
            <a:ext cx="12192000" cy="83661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9" name="Group 17"/>
          <p:cNvGrpSpPr>
            <a:grpSpLocks/>
          </p:cNvGrpSpPr>
          <p:nvPr userDrawn="1"/>
        </p:nvGrpSpPr>
        <p:grpSpPr bwMode="auto">
          <a:xfrm>
            <a:off x="10287570" y="188919"/>
            <a:ext cx="1665288" cy="1512887"/>
            <a:chOff x="4604" y="119"/>
            <a:chExt cx="1049" cy="953"/>
          </a:xfrm>
        </p:grpSpPr>
        <p:sp>
          <p:nvSpPr>
            <p:cNvPr id="10" name="Oval 18"/>
            <p:cNvSpPr>
              <a:spLocks noChangeArrowheads="1"/>
            </p:cNvSpPr>
            <p:nvPr userDrawn="1"/>
          </p:nvSpPr>
          <p:spPr bwMode="gray">
            <a:xfrm>
              <a:off x="4921" y="845"/>
              <a:ext cx="732" cy="227"/>
            </a:xfrm>
            <a:prstGeom prst="ellipse">
              <a:avLst/>
            </a:prstGeom>
            <a:gradFill rotWithShape="1">
              <a:gsLst>
                <a:gs pos="0">
                  <a:srgbClr val="19426B"/>
                </a:gs>
                <a:gs pos="100000">
                  <a:srgbClr val="19426B">
                    <a:gamma/>
                    <a:tint val="0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" name="Oval 19"/>
            <p:cNvSpPr>
              <a:spLocks noChangeArrowheads="1"/>
            </p:cNvSpPr>
            <p:nvPr userDrawn="1"/>
          </p:nvSpPr>
          <p:spPr bwMode="gray">
            <a:xfrm>
              <a:off x="4604" y="119"/>
              <a:ext cx="932" cy="9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dist="63500" dir="2212194" algn="ctr" rotWithShape="0">
                <a:srgbClr val="19426B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" name="Freeform 20" descr="4"/>
            <p:cNvSpPr>
              <a:spLocks/>
            </p:cNvSpPr>
            <p:nvPr userDrawn="1"/>
          </p:nvSpPr>
          <p:spPr bwMode="gray">
            <a:xfrm>
              <a:off x="5077" y="281"/>
              <a:ext cx="426" cy="588"/>
            </a:xfrm>
            <a:custGeom>
              <a:avLst/>
              <a:gdLst>
                <a:gd name="T0" fmla="*/ 951 w 1348"/>
                <a:gd name="T1" fmla="*/ 1963 h 1963"/>
                <a:gd name="T2" fmla="*/ 1338 w 1348"/>
                <a:gd name="T3" fmla="*/ 977 h 1963"/>
                <a:gd name="T4" fmla="*/ 905 w 1348"/>
                <a:gd name="T5" fmla="*/ 0 h 1963"/>
                <a:gd name="T6" fmla="*/ 0 w 1348"/>
                <a:gd name="T7" fmla="*/ 987 h 1963"/>
                <a:gd name="T8" fmla="*/ 951 w 1348"/>
                <a:gd name="T9" fmla="*/ 1963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8" h="1963">
                  <a:moveTo>
                    <a:pt x="951" y="1963"/>
                  </a:moveTo>
                  <a:cubicBezTo>
                    <a:pt x="1244" y="1689"/>
                    <a:pt x="1348" y="1323"/>
                    <a:pt x="1338" y="977"/>
                  </a:cubicBezTo>
                  <a:cubicBezTo>
                    <a:pt x="1329" y="629"/>
                    <a:pt x="1132" y="226"/>
                    <a:pt x="905" y="0"/>
                  </a:cubicBezTo>
                  <a:lnTo>
                    <a:pt x="0" y="987"/>
                  </a:lnTo>
                  <a:lnTo>
                    <a:pt x="951" y="1963"/>
                  </a:lnTo>
                  <a:close/>
                </a:path>
              </a:pathLst>
            </a:cu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" name="Freeform 21" descr="1"/>
            <p:cNvSpPr>
              <a:spLocks/>
            </p:cNvSpPr>
            <p:nvPr userDrawn="1"/>
          </p:nvSpPr>
          <p:spPr bwMode="gray">
            <a:xfrm>
              <a:off x="4779" y="144"/>
              <a:ext cx="572" cy="416"/>
            </a:xfrm>
            <a:custGeom>
              <a:avLst/>
              <a:gdLst>
                <a:gd name="T0" fmla="*/ 905 w 1810"/>
                <a:gd name="T1" fmla="*/ 1388 h 1388"/>
                <a:gd name="T2" fmla="*/ 1810 w 1810"/>
                <a:gd name="T3" fmla="*/ 408 h 1388"/>
                <a:gd name="T4" fmla="*/ 874 w 1810"/>
                <a:gd name="T5" fmla="*/ 40 h 1388"/>
                <a:gd name="T6" fmla="*/ 0 w 1810"/>
                <a:gd name="T7" fmla="*/ 409 h 1388"/>
                <a:gd name="T8" fmla="*/ 905 w 1810"/>
                <a:gd name="T9" fmla="*/ 1388 h 1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0" h="1388">
                  <a:moveTo>
                    <a:pt x="905" y="1388"/>
                  </a:moveTo>
                  <a:lnTo>
                    <a:pt x="1810" y="408"/>
                  </a:lnTo>
                  <a:cubicBezTo>
                    <a:pt x="1612" y="189"/>
                    <a:pt x="1272" y="0"/>
                    <a:pt x="874" y="40"/>
                  </a:cubicBezTo>
                  <a:cubicBezTo>
                    <a:pt x="541" y="52"/>
                    <a:pt x="252" y="162"/>
                    <a:pt x="0" y="409"/>
                  </a:cubicBezTo>
                  <a:lnTo>
                    <a:pt x="905" y="1388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" name="Freeform 22" descr="2"/>
            <p:cNvSpPr>
              <a:spLocks/>
            </p:cNvSpPr>
            <p:nvPr userDrawn="1"/>
          </p:nvSpPr>
          <p:spPr bwMode="gray">
            <a:xfrm>
              <a:off x="4629" y="286"/>
              <a:ext cx="419" cy="572"/>
            </a:xfrm>
            <a:custGeom>
              <a:avLst/>
              <a:gdLst>
                <a:gd name="T0" fmla="*/ 1325 w 1325"/>
                <a:gd name="T1" fmla="*/ 960 h 1910"/>
                <a:gd name="T2" fmla="*/ 414 w 1325"/>
                <a:gd name="T3" fmla="*/ 0 h 1910"/>
                <a:gd name="T4" fmla="*/ 27 w 1325"/>
                <a:gd name="T5" fmla="*/ 1014 h 1910"/>
                <a:gd name="T6" fmla="*/ 402 w 1325"/>
                <a:gd name="T7" fmla="*/ 1910 h 1910"/>
                <a:gd name="T8" fmla="*/ 1325 w 1325"/>
                <a:gd name="T9" fmla="*/ 960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5" h="1910">
                  <a:moveTo>
                    <a:pt x="1325" y="960"/>
                  </a:moveTo>
                  <a:lnTo>
                    <a:pt x="414" y="0"/>
                  </a:lnTo>
                  <a:cubicBezTo>
                    <a:pt x="238" y="162"/>
                    <a:pt x="0" y="570"/>
                    <a:pt x="27" y="1014"/>
                  </a:cubicBezTo>
                  <a:cubicBezTo>
                    <a:pt x="53" y="1458"/>
                    <a:pt x="233" y="1748"/>
                    <a:pt x="402" y="1910"/>
                  </a:cubicBezTo>
                  <a:lnTo>
                    <a:pt x="1325" y="96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" name="Freeform 23" descr="55282"/>
            <p:cNvSpPr>
              <a:spLocks/>
            </p:cNvSpPr>
            <p:nvPr userDrawn="1"/>
          </p:nvSpPr>
          <p:spPr bwMode="gray">
            <a:xfrm>
              <a:off x="4770" y="585"/>
              <a:ext cx="590" cy="418"/>
            </a:xfrm>
            <a:custGeom>
              <a:avLst/>
              <a:gdLst>
                <a:gd name="T0" fmla="*/ 927 w 1866"/>
                <a:gd name="T1" fmla="*/ 0 h 1398"/>
                <a:gd name="T2" fmla="*/ 0 w 1866"/>
                <a:gd name="T3" fmla="*/ 975 h 1398"/>
                <a:gd name="T4" fmla="*/ 996 w 1866"/>
                <a:gd name="T5" fmla="*/ 1387 h 1398"/>
                <a:gd name="T6" fmla="*/ 1866 w 1866"/>
                <a:gd name="T7" fmla="*/ 996 h 1398"/>
                <a:gd name="T8" fmla="*/ 927 w 1866"/>
                <a:gd name="T9" fmla="*/ 0 h 1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6" h="1398">
                  <a:moveTo>
                    <a:pt x="927" y="0"/>
                  </a:moveTo>
                  <a:lnTo>
                    <a:pt x="0" y="975"/>
                  </a:lnTo>
                  <a:cubicBezTo>
                    <a:pt x="203" y="1204"/>
                    <a:pt x="607" y="1398"/>
                    <a:pt x="996" y="1387"/>
                  </a:cubicBezTo>
                  <a:cubicBezTo>
                    <a:pt x="1385" y="1375"/>
                    <a:pt x="1707" y="1159"/>
                    <a:pt x="1866" y="996"/>
                  </a:cubicBezTo>
                  <a:lnTo>
                    <a:pt x="927" y="0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" name="Oval 24"/>
            <p:cNvSpPr>
              <a:spLocks noChangeArrowheads="1"/>
            </p:cNvSpPr>
            <p:nvPr userDrawn="1"/>
          </p:nvSpPr>
          <p:spPr bwMode="gray">
            <a:xfrm>
              <a:off x="4914" y="438"/>
              <a:ext cx="329" cy="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10647763" y="593038"/>
            <a:ext cx="948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spc="-400" baseline="0" dirty="0">
                <a:solidFill>
                  <a:srgbClr val="19426B"/>
                </a:solidFill>
                <a:latin typeface="Arial" panose="020B0604020202020204" pitchFamily="34" charset="0"/>
              </a:rPr>
              <a:t>1</a:t>
            </a:r>
            <a:r>
              <a:rPr lang="uk-UA" sz="4000" b="1" i="1" spc="-400" baseline="0" dirty="0">
                <a:solidFill>
                  <a:srgbClr val="19426B"/>
                </a:solidFill>
                <a:latin typeface="Arial" panose="020B0604020202020204" pitchFamily="34" charset="0"/>
              </a:rPr>
              <a:t>0</a:t>
            </a:r>
          </a:p>
        </p:txBody>
      </p:sp>
      <p:grpSp>
        <p:nvGrpSpPr>
          <p:cNvPr id="19" name="Групувати 18"/>
          <p:cNvGrpSpPr/>
          <p:nvPr userDrawn="1"/>
        </p:nvGrpSpPr>
        <p:grpSpPr>
          <a:xfrm>
            <a:off x="-15225" y="6529734"/>
            <a:ext cx="4680520" cy="328282"/>
            <a:chOff x="467544" y="6485698"/>
            <a:chExt cx="4680520" cy="328281"/>
          </a:xfrm>
        </p:grpSpPr>
        <p:pic>
          <p:nvPicPr>
            <p:cNvPr id="20" name="Picture 3" descr="E:\Робота\Вчитель Інформатики\~~~Сайт~~~\teach-inf.at.ua\FTP\krfb_6465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6296" y="6485698"/>
              <a:ext cx="321568" cy="32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67544" y="6506203"/>
              <a:ext cx="468052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i="1" dirty="0">
                  <a:solidFill>
                    <a:srgbClr val="19426B"/>
                  </a:solidFill>
                  <a:latin typeface="Verdana"/>
                </a:rPr>
                <a:t> </a:t>
              </a:r>
              <a:r>
                <a:rPr lang="uk-UA" sz="1400" i="1" dirty="0">
                  <a:solidFill>
                    <a:srgbClr val="19426B"/>
                  </a:solidFill>
                  <a:latin typeface="Verdana"/>
                </a:rPr>
                <a:t>        </a:t>
              </a:r>
              <a:endParaRPr lang="ru-RU" sz="1400" b="1" i="1" dirty="0">
                <a:solidFill>
                  <a:srgbClr val="19426B"/>
                </a:solidFill>
                <a:latin typeface="Verdana"/>
              </a:endParaRPr>
            </a:p>
          </p:txBody>
        </p:sp>
      </p:grp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>
              <a:defRPr kumimoji="0" lang="uk-UA" sz="3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marL="0" lvl="0" fontAlgn="base">
              <a:lnSpc>
                <a:spcPct val="100000"/>
              </a:lnSpc>
              <a:spcAft>
                <a:spcPct val="0"/>
              </a:spcAft>
            </a:pPr>
            <a:r>
              <a:rPr lang="uk-UA" dirty="0"/>
              <a:t>Зразок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1739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662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869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09.11.2023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23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09.11.2023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34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09.11.2023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983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09.11.2023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670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09.11.2023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0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09.11.2023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85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E9269-1560-433C-88F4-3A78CD881B3D}" type="datetimeFigureOut">
              <a:rPr lang="uk-UA" smtClean="0"/>
              <a:t>09.11.2023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293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49" r:id="rId12"/>
    <p:sldLayoutId id="2147483650" r:id="rId1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hyperlink" Target="https://www.joomla.org/3/ru/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hyperlink" Target="https://wordpress.com/ru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hyperlink" Target="https://www.mediawiki.org/wiki/MediaWiki" TargetMode="External"/><Relationship Id="rId5" Type="http://schemas.openxmlformats.org/officeDocument/2006/relationships/hyperlink" Target="https://www.socialengine.com/" TargetMode="External"/><Relationship Id="rId10" Type="http://schemas.openxmlformats.org/officeDocument/2006/relationships/hyperlink" Target="https://moodle.org/?lang=uk" TargetMode="External"/><Relationship Id="rId4" Type="http://schemas.openxmlformats.org/officeDocument/2006/relationships/hyperlink" Target="https://opencart-cms.ru/" TargetMode="Externa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32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35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36.jp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40.png"/><Relationship Id="rId4" Type="http://schemas.openxmlformats.org/officeDocument/2006/relationships/diagramLayout" Target="../diagrams/layout13.xml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hyperlink" Target="https://www.youtube.com/watch?v=M7FIvfx5J10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andypatrickdesign.com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hyperlink" Target="https://www.buildinamsterdam.com/cases" TargetMode="External"/><Relationship Id="rId4" Type="http://schemas.openxmlformats.org/officeDocument/2006/relationships/hyperlink" Target="https://www.the-artery.com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uberto.com/" TargetMode="External"/><Relationship Id="rId7" Type="http://schemas.openxmlformats.org/officeDocument/2006/relationships/image" Target="../media/image54.gif"/><Relationship Id="rId2" Type="http://schemas.openxmlformats.org/officeDocument/2006/relationships/hyperlink" Target="https://www.pariscalling-design.com/en/hom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http://chicagomontessori.or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iomarani.it/" TargetMode="External"/><Relationship Id="rId2" Type="http://schemas.openxmlformats.org/officeDocument/2006/relationships/hyperlink" Target="https://www.weareoust.co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itycircus.gr/" TargetMode="External"/><Relationship Id="rId2" Type="http://schemas.openxmlformats.org/officeDocument/2006/relationships/hyperlink" Target="https://www.hugeinc.com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rewind.youtube/#!/global-snapshot" TargetMode="External"/><Relationship Id="rId2" Type="http://schemas.openxmlformats.org/officeDocument/2006/relationships/hyperlink" Target="https://ahm.com.a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hyperlink" Target="https://www.esteelauderanrcade.com/en-us/hub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6.xml"/><Relationship Id="rId7" Type="http://schemas.openxmlformats.org/officeDocument/2006/relationships/image" Target="../media/image1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7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hyperlink" Target="https://smallbusiness.yahoo.com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hyperlink" Target="https://www.ukraine.com.ua/uk/" TargetMode="External"/><Relationship Id="rId10" Type="http://schemas.openxmlformats.org/officeDocument/2006/relationships/image" Target="../media/image22.png"/><Relationship Id="rId4" Type="http://schemas.openxmlformats.org/officeDocument/2006/relationships/hyperlink" Target="https://hostiq.ua/" TargetMode="External"/><Relationship Id="rId9" Type="http://schemas.openxmlformats.org/officeDocument/2006/relationships/hyperlink" Target="https://www.webs.com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0CA77BD-63F8-46A5-A145-1D9FF5CC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907" y="5201727"/>
            <a:ext cx="8534401" cy="966159"/>
          </a:xfrm>
        </p:spPr>
        <p:txBody>
          <a:bodyPr>
            <a:noAutofit/>
          </a:bodyPr>
          <a:lstStyle/>
          <a:p>
            <a:pPr algn="ctr"/>
            <a:r>
              <a:rPr lang="uk-UA" sz="7200" cap="none" dirty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Основи </a:t>
            </a:r>
            <a:r>
              <a:rPr lang="uk-UA" sz="7200" cap="none" dirty="0" err="1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веб-дизайну</a:t>
            </a:r>
            <a:endParaRPr lang="ru-RU" sz="7200" cap="none" dirty="0">
              <a:ln w="18000">
                <a:solidFill>
                  <a:schemeClr val="tx2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743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5CA42FD-8E50-4900-8552-6D79BB5B7F61}"/>
              </a:ext>
            </a:extLst>
          </p:cNvPr>
          <p:cNvSpPr txBox="1"/>
          <p:nvPr/>
        </p:nvSpPr>
        <p:spPr>
          <a:xfrm>
            <a:off x="849881" y="1561350"/>
            <a:ext cx="10497889" cy="15696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00"/>
                </a:solidFill>
              </a:rPr>
              <a:t>Система  керування вмістом </a:t>
            </a:r>
            <a:r>
              <a:rPr lang="uk-UA" sz="2000" b="1" i="1" kern="0" dirty="0">
                <a:solidFill>
                  <a:srgbClr val="FFFFFF"/>
                </a:solidFill>
              </a:rPr>
              <a:t>(</a:t>
            </a:r>
            <a:r>
              <a:rPr lang="uk-UA" sz="2000" b="1" i="1" kern="0" dirty="0" err="1">
                <a:solidFill>
                  <a:srgbClr val="FFFF00"/>
                </a:solidFill>
              </a:rPr>
              <a:t>СКВ</a:t>
            </a:r>
            <a:r>
              <a:rPr lang="uk-UA" sz="2000" b="1" i="1" kern="0" dirty="0">
                <a:solidFill>
                  <a:srgbClr val="FFFFFF"/>
                </a:solidFill>
              </a:rPr>
              <a:t>) (англ.  </a:t>
            </a:r>
            <a:r>
              <a:rPr lang="en-US" sz="2000" b="1" i="1" kern="0" dirty="0">
                <a:solidFill>
                  <a:srgbClr val="FFFF00"/>
                </a:solidFill>
              </a:rPr>
              <a:t>CMS</a:t>
            </a:r>
            <a:r>
              <a:rPr lang="en-US" sz="2000" b="1" i="1" kern="0" dirty="0">
                <a:solidFill>
                  <a:srgbClr val="FFFFFF"/>
                </a:solidFill>
              </a:rPr>
              <a:t> —  </a:t>
            </a:r>
            <a:r>
              <a:rPr lang="en-US" sz="2000" b="1" i="1" kern="0" dirty="0">
                <a:solidFill>
                  <a:srgbClr val="FFFF00"/>
                </a:solidFill>
              </a:rPr>
              <a:t>C</a:t>
            </a:r>
            <a:r>
              <a:rPr lang="en-US" sz="2000" b="1" i="1" kern="0" dirty="0">
                <a:solidFill>
                  <a:srgbClr val="FFFFFF"/>
                </a:solidFill>
              </a:rPr>
              <a:t>ontent </a:t>
            </a:r>
            <a:r>
              <a:rPr lang="en-US" sz="2000" b="1" i="1" kern="0" dirty="0">
                <a:solidFill>
                  <a:srgbClr val="FFFF00"/>
                </a:solidFill>
              </a:rPr>
              <a:t>M</a:t>
            </a:r>
            <a:r>
              <a:rPr lang="en-US" sz="2000" b="1" i="1" kern="0" dirty="0">
                <a:solidFill>
                  <a:srgbClr val="FFFFFF"/>
                </a:solidFill>
              </a:rPr>
              <a:t>anagement  </a:t>
            </a:r>
            <a:r>
              <a:rPr lang="en-US" sz="2000" b="1" i="1" kern="0" dirty="0">
                <a:solidFill>
                  <a:srgbClr val="FFFF00"/>
                </a:solidFill>
              </a:rPr>
              <a:t>S</a:t>
            </a:r>
            <a:r>
              <a:rPr lang="en-US" sz="2000" b="1" i="1" kern="0" dirty="0">
                <a:solidFill>
                  <a:srgbClr val="FFFFFF"/>
                </a:solidFill>
              </a:rPr>
              <a:t>ystem).</a:t>
            </a:r>
            <a:r>
              <a:rPr lang="uk-UA" sz="2400" b="1" i="1" kern="0" dirty="0" smtClean="0">
                <a:solidFill>
                  <a:srgbClr val="FFFFFF"/>
                </a:solidFill>
              </a:rPr>
              <a:t>—  </a:t>
            </a:r>
            <a:r>
              <a:rPr lang="uk-UA" sz="2400" b="1" i="1" kern="0" dirty="0">
                <a:solidFill>
                  <a:srgbClr val="FFFFFF"/>
                </a:solidFill>
              </a:rPr>
              <a:t>це  програмний комплекс, який забезпечує доступ користувача до ресурсів </a:t>
            </a:r>
            <a:r>
              <a:rPr lang="uk-UA" sz="2400" b="1" i="1" kern="0" dirty="0" err="1">
                <a:solidFill>
                  <a:srgbClr val="FFFFFF"/>
                </a:solidFill>
              </a:rPr>
              <a:t>сайта</a:t>
            </a:r>
            <a:r>
              <a:rPr lang="uk-UA" sz="2400" b="1" i="1" kern="0" dirty="0">
                <a:solidFill>
                  <a:srgbClr val="FFFFFF"/>
                </a:solidFill>
              </a:rPr>
              <a:t> (веб-сторінок, бази даних та ін.) та виконання над ними різних операцій (змінювання, видалення, додавання, захист тощо).</a:t>
            </a:r>
            <a:endParaRPr kumimoji="0" lang="uk-UA" sz="2400" b="1" i="1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  <p:pic>
        <p:nvPicPr>
          <p:cNvPr id="9218" name="Picture 2" descr="Ð ÐµÐ·ÑÐ»ÑÑÐ°Ñ Ð¿Ð¾ÑÑÐºÑ Ð·Ð¾Ð±ÑÐ°Ð¶ÐµÐ½Ñ Ð·Ð° Ð·Ð°Ð¿Ð¸ÑÐ¾Ð¼ &quot;CMS&quot;">
            <a:extLst>
              <a:ext uri="{FF2B5EF4-FFF2-40B4-BE49-F238E27FC236}">
                <a16:creationId xmlns:a16="http://schemas.microsoft.com/office/drawing/2014/main" id="{AAEEE0A3-001D-4DA8-AAF0-BD9D845C7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5" r="7278"/>
          <a:stretch/>
        </p:blipFill>
        <p:spPr bwMode="auto">
          <a:xfrm>
            <a:off x="849881" y="3434243"/>
            <a:ext cx="5092698" cy="306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376" y="3434243"/>
            <a:ext cx="5107817" cy="306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7DD2B2-811B-4023-8B31-E2A7EBF26D39}"/>
              </a:ext>
            </a:extLst>
          </p:cNvPr>
          <p:cNvSpPr txBox="1"/>
          <p:nvPr/>
        </p:nvSpPr>
        <p:spPr>
          <a:xfrm>
            <a:off x="0" y="538339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kern="0" dirty="0" smtClean="0">
                <a:solidFill>
                  <a:srgbClr val="FFFFFF"/>
                </a:solidFill>
              </a:rPr>
              <a:t>Система </a:t>
            </a:r>
            <a:r>
              <a:rPr lang="ru-RU" sz="2800" b="1" i="1" kern="0" dirty="0" err="1" smtClean="0">
                <a:solidFill>
                  <a:srgbClr val="FFFFFF"/>
                </a:solidFill>
              </a:rPr>
              <a:t>керування</a:t>
            </a:r>
            <a:r>
              <a:rPr lang="ru-RU" sz="2800" b="1" i="1" kern="0" dirty="0" smtClean="0">
                <a:solidFill>
                  <a:srgbClr val="FFFFFF"/>
                </a:solidFill>
              </a:rPr>
              <a:t> </a:t>
            </a:r>
            <a:r>
              <a:rPr lang="ru-RU" sz="2800" b="1" i="1" kern="0" dirty="0" err="1" smtClean="0">
                <a:solidFill>
                  <a:srgbClr val="FFFFFF"/>
                </a:solidFill>
              </a:rPr>
              <a:t>вмістом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7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Ð ÐµÐ·ÑÐ»ÑÑÐ°Ñ Ð¿Ð¾ÑÑÐºÑ Ð·Ð¾Ð±ÑÐ°Ð¶ÐµÐ½Ñ Ð·Ð° Ð·Ð°Ð¿Ð¸ÑÐ¾Ð¼ &quot;cloud content management system&quot;">
            <a:extLst>
              <a:ext uri="{FF2B5EF4-FFF2-40B4-BE49-F238E27FC236}">
                <a16:creationId xmlns:a16="http://schemas.microsoft.com/office/drawing/2014/main" id="{4A52B36D-2426-434C-A88A-54F25AF3A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325" y="1188638"/>
            <a:ext cx="3988070" cy="247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7DD2B2-811B-4023-8B31-E2A7EBF26D39}"/>
              </a:ext>
            </a:extLst>
          </p:cNvPr>
          <p:cNvSpPr txBox="1"/>
          <p:nvPr/>
        </p:nvSpPr>
        <p:spPr>
          <a:xfrm>
            <a:off x="0" y="538339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 smtClean="0">
                <a:solidFill>
                  <a:srgbClr val="FFFFFF"/>
                </a:solidFill>
              </a:rPr>
              <a:t>Основні функції </a:t>
            </a:r>
            <a:r>
              <a:rPr lang="en-US" sz="2800" b="1" i="1" kern="0" dirty="0" smtClean="0">
                <a:solidFill>
                  <a:srgbClr val="FFFFFF"/>
                </a:solidFill>
              </a:rPr>
              <a:t>CMS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269206378"/>
              </p:ext>
            </p:extLst>
          </p:nvPr>
        </p:nvGraphicFramePr>
        <p:xfrm>
          <a:off x="132773" y="118168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2776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98783537"/>
              </p:ext>
            </p:extLst>
          </p:nvPr>
        </p:nvGraphicFramePr>
        <p:xfrm>
          <a:off x="485954" y="1233577"/>
          <a:ext cx="11706046" cy="537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37DD2B2-811B-4023-8B31-E2A7EBF26D39}"/>
              </a:ext>
            </a:extLst>
          </p:cNvPr>
          <p:cNvSpPr txBox="1"/>
          <p:nvPr/>
        </p:nvSpPr>
        <p:spPr>
          <a:xfrm>
            <a:off x="0" y="538339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 smtClean="0">
                <a:solidFill>
                  <a:srgbClr val="FFFFFF"/>
                </a:solidFill>
              </a:rPr>
              <a:t>Різновиди </a:t>
            </a:r>
            <a:r>
              <a:rPr lang="en-US" sz="2800" b="1" i="1" kern="0" dirty="0">
                <a:solidFill>
                  <a:srgbClr val="FFFFFF"/>
                </a:solidFill>
              </a:rPr>
              <a:t>CMS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5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7DD2B2-811B-4023-8B31-E2A7EBF26D39}"/>
              </a:ext>
            </a:extLst>
          </p:cNvPr>
          <p:cNvSpPr txBox="1"/>
          <p:nvPr/>
        </p:nvSpPr>
        <p:spPr>
          <a:xfrm>
            <a:off x="72008" y="529712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 smtClean="0">
                <a:solidFill>
                  <a:srgbClr val="FFFFFF"/>
                </a:solidFill>
              </a:rPr>
              <a:t>Приклади </a:t>
            </a:r>
            <a:r>
              <a:rPr lang="en-US" sz="2800" b="1" i="1" kern="0" dirty="0">
                <a:solidFill>
                  <a:srgbClr val="FFFFFF"/>
                </a:solidFill>
              </a:rPr>
              <a:t>CMS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49764524-A23D-4A9E-9DB8-D7FA47D649E3}"/>
              </a:ext>
            </a:extLst>
          </p:cNvPr>
          <p:cNvSpPr/>
          <p:nvPr/>
        </p:nvSpPr>
        <p:spPr>
          <a:xfrm>
            <a:off x="639346" y="1484775"/>
            <a:ext cx="2887061" cy="8357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i="1" kern="0" dirty="0">
                <a:solidFill>
                  <a:schemeClr val="tx1"/>
                </a:solidFill>
                <a:hlinkClick r:id="rId2"/>
              </a:rPr>
              <a:t>WordPress</a:t>
            </a:r>
            <a:endParaRPr lang="uk-UA" sz="2900" b="1" i="1" kern="0" dirty="0">
              <a:solidFill>
                <a:schemeClr val="tx1"/>
              </a:solidFill>
            </a:endParaRP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98BBAE1C-C0BB-4A57-B0BF-D3BA4EB3A6CD}"/>
              </a:ext>
            </a:extLst>
          </p:cNvPr>
          <p:cNvSpPr/>
          <p:nvPr/>
        </p:nvSpPr>
        <p:spPr>
          <a:xfrm>
            <a:off x="4325315" y="1468564"/>
            <a:ext cx="2887061" cy="8357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900" b="1" i="1" kern="0" dirty="0">
                <a:solidFill>
                  <a:schemeClr val="tx1"/>
                </a:solidFill>
                <a:hlinkClick r:id="rId3"/>
              </a:rPr>
              <a:t>Joomla</a:t>
            </a:r>
            <a:endParaRPr lang="uk-UA" sz="2900" b="1" i="1" kern="0" dirty="0">
              <a:solidFill>
                <a:schemeClr val="tx1"/>
              </a:solidFill>
            </a:endParaRP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3FFBBFEB-AED0-45DA-A781-1B6986CDA113}"/>
              </a:ext>
            </a:extLst>
          </p:cNvPr>
          <p:cNvSpPr/>
          <p:nvPr/>
        </p:nvSpPr>
        <p:spPr>
          <a:xfrm>
            <a:off x="8221429" y="1468563"/>
            <a:ext cx="2887061" cy="8357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900" b="1" i="1" kern="0" dirty="0" err="1">
                <a:solidFill>
                  <a:schemeClr val="tx1"/>
                </a:solidFill>
                <a:hlinkClick r:id="rId4"/>
              </a:rPr>
              <a:t>OpenCart</a:t>
            </a:r>
            <a:endParaRPr lang="uk-UA" sz="2900" b="1" i="1" kern="0" dirty="0">
              <a:solidFill>
                <a:schemeClr val="tx1"/>
              </a:solidFill>
            </a:endParaRP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BA390E83-ECBB-4E6D-8182-E19B59DF7A54}"/>
              </a:ext>
            </a:extLst>
          </p:cNvPr>
          <p:cNvSpPr/>
          <p:nvPr/>
        </p:nvSpPr>
        <p:spPr>
          <a:xfrm>
            <a:off x="8281827" y="4017883"/>
            <a:ext cx="2887061" cy="8357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900" b="1" i="1" kern="0" dirty="0" err="1">
                <a:solidFill>
                  <a:schemeClr val="tx1"/>
                </a:solidFill>
                <a:hlinkClick r:id="rId5"/>
              </a:rPr>
              <a:t>SocialEngine</a:t>
            </a:r>
            <a:endParaRPr lang="uk-UA" sz="2900" b="1" i="1" kern="0" dirty="0">
              <a:solidFill>
                <a:schemeClr val="tx1"/>
              </a:solidFill>
            </a:endParaRPr>
          </a:p>
        </p:txBody>
      </p:sp>
      <p:pic>
        <p:nvPicPr>
          <p:cNvPr id="27" name="Picture 2" descr="Результат пошуку зображень за запитом &quot;Word Press&quot;">
            <a:extLst>
              <a:ext uri="{FF2B5EF4-FFF2-40B4-BE49-F238E27FC236}">
                <a16:creationId xmlns:a16="http://schemas.microsoft.com/office/drawing/2014/main" id="{570513A3-47FE-4B6A-80AC-90FE63C9B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20" y="2509874"/>
            <a:ext cx="2060850" cy="131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ircle, joomla, round icon icon">
            <a:extLst>
              <a:ext uri="{FF2B5EF4-FFF2-40B4-BE49-F238E27FC236}">
                <a16:creationId xmlns:a16="http://schemas.microsoft.com/office/drawing/2014/main" id="{766D3E63-5206-44F0-8D3F-25F6F1C7E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386" y="2466223"/>
            <a:ext cx="1508216" cy="150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ms, ecommerce, opencart, page, sale, shop, store icon">
            <a:extLst>
              <a:ext uri="{FF2B5EF4-FFF2-40B4-BE49-F238E27FC236}">
                <a16:creationId xmlns:a16="http://schemas.microsoft.com/office/drawing/2014/main" id="{F9225165-5869-453C-B65C-AD106B6B8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531" y="2128899"/>
            <a:ext cx="1845539" cy="184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Результат пошуку зображень за запитом &quot;SocialEngine&quot;">
            <a:extLst>
              <a:ext uri="{FF2B5EF4-FFF2-40B4-BE49-F238E27FC236}">
                <a16:creationId xmlns:a16="http://schemas.microsoft.com/office/drawing/2014/main" id="{059D8B05-E3C1-4A72-932C-E21DB45EF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10"/>
          <a:stretch/>
        </p:blipFill>
        <p:spPr bwMode="auto">
          <a:xfrm>
            <a:off x="9028575" y="4853664"/>
            <a:ext cx="1272767" cy="137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 18">
            <a:extLst>
              <a:ext uri="{FF2B5EF4-FFF2-40B4-BE49-F238E27FC236}">
                <a16:creationId xmlns:a16="http://schemas.microsoft.com/office/drawing/2014/main" id="{49764524-A23D-4A9E-9DB8-D7FA47D649E3}"/>
              </a:ext>
            </a:extLst>
          </p:cNvPr>
          <p:cNvSpPr/>
          <p:nvPr/>
        </p:nvSpPr>
        <p:spPr>
          <a:xfrm>
            <a:off x="639346" y="4121994"/>
            <a:ext cx="2887061" cy="8357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err="1">
                <a:solidFill>
                  <a:schemeClr val="tx1"/>
                </a:solidFill>
                <a:hlinkClick r:id="rId10"/>
              </a:rPr>
              <a:t>Moodle</a:t>
            </a:r>
            <a:r>
              <a:rPr lang="uk-UA" sz="3200" dirty="0">
                <a:solidFill>
                  <a:schemeClr val="tx1"/>
                </a:solidFill>
                <a:hlinkClick r:id="rId10"/>
              </a:rPr>
              <a:t> </a:t>
            </a:r>
            <a:endParaRPr lang="uk-UA" sz="2900" b="1" i="1" kern="0" dirty="0">
              <a:solidFill>
                <a:schemeClr val="tx1"/>
              </a:solidFill>
            </a:endParaRPr>
          </a:p>
        </p:txBody>
      </p:sp>
      <p:sp>
        <p:nvSpPr>
          <p:cNvPr id="13" name="Прямокутник 18">
            <a:extLst>
              <a:ext uri="{FF2B5EF4-FFF2-40B4-BE49-F238E27FC236}">
                <a16:creationId xmlns:a16="http://schemas.microsoft.com/office/drawing/2014/main" id="{49764524-A23D-4A9E-9DB8-D7FA47D649E3}"/>
              </a:ext>
            </a:extLst>
          </p:cNvPr>
          <p:cNvSpPr/>
          <p:nvPr/>
        </p:nvSpPr>
        <p:spPr>
          <a:xfrm>
            <a:off x="4325315" y="4017883"/>
            <a:ext cx="2887061" cy="8357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err="1">
                <a:solidFill>
                  <a:schemeClr val="tx1"/>
                </a:solidFill>
                <a:hlinkClick r:id="rId11"/>
              </a:rPr>
              <a:t>MediaWiki</a:t>
            </a:r>
            <a:r>
              <a:rPr lang="uk-UA" sz="3200" dirty="0">
                <a:solidFill>
                  <a:schemeClr val="tx1"/>
                </a:solidFill>
                <a:hlinkClick r:id="rId11"/>
              </a:rPr>
              <a:t> </a:t>
            </a:r>
            <a:endParaRPr lang="uk-UA" sz="2900" b="1" i="1" kern="0" dirty="0">
              <a:solidFill>
                <a:schemeClr val="tx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E294112-85F0-4875-AA56-11DA0C2CE95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0384" r="82596" b="79231"/>
          <a:stretch/>
        </p:blipFill>
        <p:spPr>
          <a:xfrm>
            <a:off x="1142839" y="5308134"/>
            <a:ext cx="2645556" cy="665045"/>
          </a:xfrm>
          <a:prstGeom prst="rect">
            <a:avLst/>
          </a:prstGeom>
        </p:spPr>
      </p:pic>
      <p:pic>
        <p:nvPicPr>
          <p:cNvPr id="15" name="Picture 2" descr="Ð ÐµÐ·ÑÐ»ÑÑÐ°Ñ Ð¿Ð¾ÑÑÐºÑ Ð·Ð¾Ð±ÑÐ°Ð¶ÐµÐ½Ñ Ð·Ð° Ð·Ð°Ð¿Ð¸ÑÐ¾Ð¼ &quot;MediaWiki&quot;">
            <a:extLst>
              <a:ext uri="{FF2B5EF4-FFF2-40B4-BE49-F238E27FC236}">
                <a16:creationId xmlns:a16="http://schemas.microsoft.com/office/drawing/2014/main" id="{59CE6F20-1688-40C4-B1A7-CCC08E8AC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311" y="4763890"/>
            <a:ext cx="1859068" cy="175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22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7DD2B2-811B-4023-8B31-E2A7EBF26D39}"/>
              </a:ext>
            </a:extLst>
          </p:cNvPr>
          <p:cNvSpPr txBox="1"/>
          <p:nvPr/>
        </p:nvSpPr>
        <p:spPr>
          <a:xfrm>
            <a:off x="0" y="538339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chemeClr val="bg1"/>
                </a:solidFill>
              </a:rPr>
              <a:t>Інструменти</a:t>
            </a:r>
            <a:r>
              <a:rPr lang="ru-RU" sz="2800" b="1" i="1" dirty="0" smtClean="0">
                <a:solidFill>
                  <a:schemeClr val="bg1"/>
                </a:solidFill>
              </a:rPr>
              <a:t> веб-дизайну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7680335"/>
              </p:ext>
            </p:extLst>
          </p:nvPr>
        </p:nvGraphicFramePr>
        <p:xfrm>
          <a:off x="1890142" y="1419391"/>
          <a:ext cx="8269857" cy="4472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Ð ÐµÐ·ÑÐ»ÑÑÐ°Ñ Ð¿Ð¾ÑÑÐºÑ Ð·Ð¾Ð±ÑÐ°Ð¶ÐµÐ½Ñ Ð·Ð° Ð·Ð°Ð¿Ð¸ÑÐ¾Ð¼ &quot;ÐÐ°Ð»ÑÐ´Ð°ÑÐ¾Ñ â ÐºÐ¾Ð¼Ð¿'ÑÑÐµÑÐ½Ð¸Ð¹ ÑÐµÑÐ²ÑÑ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39" y="4557498"/>
            <a:ext cx="142875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Пошукова оптимізація сайтів - SEO - SeoSit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7582" r="9434" b="7141"/>
          <a:stretch/>
        </p:blipFill>
        <p:spPr bwMode="auto">
          <a:xfrm>
            <a:off x="161279" y="2889849"/>
            <a:ext cx="1570510" cy="14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Раскрутка сайта, реклама в интернете, продвижение сайта, поисковая  оптимизация сайтов, интернет-маркетинг Киев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47" y="1653366"/>
            <a:ext cx="1488479" cy="116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56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CB3884-2CD7-4DC8-B7EE-765A70322181}"/>
              </a:ext>
            </a:extLst>
          </p:cNvPr>
          <p:cNvSpPr txBox="1"/>
          <p:nvPr/>
        </p:nvSpPr>
        <p:spPr>
          <a:xfrm>
            <a:off x="72012" y="1329630"/>
            <a:ext cx="12050143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2800" b="1" dirty="0" err="1" smtClean="0"/>
              <a:t>Ергономіка</a:t>
            </a:r>
            <a:r>
              <a:rPr lang="uk-UA" sz="2800" dirty="0" err="1" smtClean="0"/>
              <a:t>—</a:t>
            </a:r>
            <a:r>
              <a:rPr lang="uk-UA" sz="2800" dirty="0" smtClean="0"/>
              <a:t> </a:t>
            </a:r>
            <a:r>
              <a:rPr lang="uk-UA" sz="2800" dirty="0"/>
              <a:t>це наука, яка вивчає особливості виробничої діяльності людини з метою забезпечення ефективності, безпеки та зручності цієї діяльності.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2012" y="446264"/>
            <a:ext cx="12050143" cy="5232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uk-UA" sz="2800" b="1" dirty="0">
                <a:solidFill>
                  <a:schemeClr val="bg1"/>
                </a:solidFill>
              </a:rPr>
              <a:t>Ергономіка розміщення відомостей на </a:t>
            </a:r>
            <a:r>
              <a:rPr lang="uk-UA" sz="2800" b="1" dirty="0" err="1">
                <a:solidFill>
                  <a:schemeClr val="bg1"/>
                </a:solidFill>
              </a:rPr>
              <a:t>веб-сторінці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07767" y="2943669"/>
            <a:ext cx="8126082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sz="2400" b="1" dirty="0"/>
              <a:t>Ергономічний сайт </a:t>
            </a:r>
            <a:r>
              <a:rPr lang="uk-UA" sz="2400" dirty="0"/>
              <a:t>— це сайт, що забезпечує необхідні зручності відвідувачеві, зменшує фізичну та психологічну втому, зберігає здоров’я та працездатність.</a:t>
            </a:r>
            <a:endParaRPr lang="ru-RU" sz="24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927281522"/>
              </p:ext>
            </p:extLst>
          </p:nvPr>
        </p:nvGraphicFramePr>
        <p:xfrm>
          <a:off x="234956" y="4208585"/>
          <a:ext cx="11887199" cy="2649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Ергонономіка у веб-дизайні: Ергономічний сайт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58" y="2423005"/>
            <a:ext cx="3364590" cy="224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98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CB3884-2CD7-4DC8-B7EE-765A70322181}"/>
              </a:ext>
            </a:extLst>
          </p:cNvPr>
          <p:cNvSpPr txBox="1"/>
          <p:nvPr/>
        </p:nvSpPr>
        <p:spPr>
          <a:xfrm>
            <a:off x="72012" y="1329630"/>
            <a:ext cx="12050143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2800" dirty="0"/>
              <a:t>Під час розробки веб-сайту потрібно враховувати можливість надання зручності для користувачів з особливими потребами. 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2012" y="446264"/>
            <a:ext cx="12050143" cy="5232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uk-UA" sz="2800" b="1" dirty="0">
                <a:solidFill>
                  <a:schemeClr val="bg1"/>
                </a:solidFill>
              </a:rPr>
              <a:t>Ергономіка розміщення відомостей на </a:t>
            </a:r>
            <a:r>
              <a:rPr lang="uk-UA" sz="2800" b="1" dirty="0" err="1">
                <a:solidFill>
                  <a:schemeClr val="bg1"/>
                </a:solidFill>
              </a:rPr>
              <a:t>веб-сторінці</a:t>
            </a:r>
            <a:endParaRPr lang="ru-RU" sz="2800" dirty="0">
              <a:solidFill>
                <a:schemeClr val="bg1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865500927"/>
              </p:ext>
            </p:extLst>
          </p:nvPr>
        </p:nvGraphicFramePr>
        <p:xfrm>
          <a:off x="400773" y="2644821"/>
          <a:ext cx="6422721" cy="3661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5" r="28885"/>
          <a:stretch>
            <a:fillRect/>
          </a:stretch>
        </p:blipFill>
        <p:spPr>
          <a:xfrm>
            <a:off x="7649898" y="2679322"/>
            <a:ext cx="3512956" cy="3464381"/>
          </a:xfrm>
          <a:custGeom>
            <a:avLst/>
            <a:gdLst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0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2396248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1241 h 4336451"/>
              <a:gd name="connsiteX1" fmla="*/ 1958741 w 7680637"/>
              <a:gd name="connsiteY1" fmla="*/ 4395 h 4336451"/>
              <a:gd name="connsiteX2" fmla="*/ 2359375 w 7680637"/>
              <a:gd name="connsiteY2" fmla="*/ 113712 h 4336451"/>
              <a:gd name="connsiteX3" fmla="*/ 2789536 w 7680637"/>
              <a:gd name="connsiteY3" fmla="*/ 374021 h 4336451"/>
              <a:gd name="connsiteX4" fmla="*/ 3102571 w 7680637"/>
              <a:gd name="connsiteY4" fmla="*/ 643354 h 4336451"/>
              <a:gd name="connsiteX5" fmla="*/ 3332895 w 7680637"/>
              <a:gd name="connsiteY5" fmla="*/ 879443 h 4336451"/>
              <a:gd name="connsiteX6" fmla="*/ 3547486 w 7680637"/>
              <a:gd name="connsiteY6" fmla="*/ 1125263 h 4336451"/>
              <a:gd name="connsiteX7" fmla="*/ 3559541 w 7680637"/>
              <a:gd name="connsiteY7" fmla="*/ 1136814 h 4336451"/>
              <a:gd name="connsiteX8" fmla="*/ 3594844 w 7680637"/>
              <a:gd name="connsiteY8" fmla="*/ 1179839 h 4336451"/>
              <a:gd name="connsiteX9" fmla="*/ 3608488 w 7680637"/>
              <a:gd name="connsiteY9" fmla="*/ 1199610 h 4336451"/>
              <a:gd name="connsiteX10" fmla="*/ 3859378 w 7680637"/>
              <a:gd name="connsiteY10" fmla="*/ 1530521 h 4336451"/>
              <a:gd name="connsiteX11" fmla="*/ 4127150 w 7680637"/>
              <a:gd name="connsiteY11" fmla="*/ 1957420 h 4336451"/>
              <a:gd name="connsiteX12" fmla="*/ 4318633 w 7680637"/>
              <a:gd name="connsiteY12" fmla="*/ 2395038 h 4336451"/>
              <a:gd name="connsiteX13" fmla="*/ 4397027 w 7680637"/>
              <a:gd name="connsiteY13" fmla="*/ 2829633 h 4336451"/>
              <a:gd name="connsiteX14" fmla="*/ 4225697 w 7680637"/>
              <a:gd name="connsiteY14" fmla="*/ 3419902 h 4336451"/>
              <a:gd name="connsiteX15" fmla="*/ 4062935 w 7680637"/>
              <a:gd name="connsiteY15" fmla="*/ 3609295 h 4336451"/>
              <a:gd name="connsiteX16" fmla="*/ 4026361 w 7680637"/>
              <a:gd name="connsiteY16" fmla="*/ 3648304 h 4336451"/>
              <a:gd name="connsiteX17" fmla="*/ 3960411 w 7680637"/>
              <a:gd name="connsiteY17" fmla="*/ 3702417 h 4336451"/>
              <a:gd name="connsiteX18" fmla="*/ 3930096 w 7680637"/>
              <a:gd name="connsiteY18" fmla="*/ 3720145 h 4336451"/>
              <a:gd name="connsiteX19" fmla="*/ 3581683 w 7680637"/>
              <a:gd name="connsiteY19" fmla="*/ 3923972 h 4336451"/>
              <a:gd name="connsiteX20" fmla="*/ 3065181 w 7680637"/>
              <a:gd name="connsiteY20" fmla="*/ 4112732 h 4336451"/>
              <a:gd name="connsiteX21" fmla="*/ 2281419 w 7680637"/>
              <a:gd name="connsiteY21" fmla="*/ 4276486 h 4336451"/>
              <a:gd name="connsiteX22" fmla="*/ 1509106 w 7680637"/>
              <a:gd name="connsiteY22" fmla="*/ 4336355 h 4336451"/>
              <a:gd name="connsiteX23" fmla="*/ 987175 w 7680637"/>
              <a:gd name="connsiteY23" fmla="*/ 4286597 h 4336451"/>
              <a:gd name="connsiteX24" fmla="*/ 589146 w 7680637"/>
              <a:gd name="connsiteY24" fmla="*/ 4153435 h 4336451"/>
              <a:gd name="connsiteX25" fmla="*/ 309879 w 7680637"/>
              <a:gd name="connsiteY25" fmla="*/ 3953535 h 4336451"/>
              <a:gd name="connsiteX26" fmla="*/ 268865 w 7680637"/>
              <a:gd name="connsiteY26" fmla="*/ 3913607 h 4336451"/>
              <a:gd name="connsiteX27" fmla="*/ 226554 w 7680637"/>
              <a:gd name="connsiteY27" fmla="*/ 3862040 h 4336451"/>
              <a:gd name="connsiteX28" fmla="*/ 218482 w 7680637"/>
              <a:gd name="connsiteY28" fmla="*/ 3847486 h 4336451"/>
              <a:gd name="connsiteX29" fmla="*/ 164739 w 7680637"/>
              <a:gd name="connsiteY29" fmla="*/ 3765333 h 4336451"/>
              <a:gd name="connsiteX30" fmla="*/ 30218 w 7680637"/>
              <a:gd name="connsiteY30" fmla="*/ 3404051 h 4336451"/>
              <a:gd name="connsiteX31" fmla="*/ 6563 w 7680637"/>
              <a:gd name="connsiteY31" fmla="*/ 2907338 h 4336451"/>
              <a:gd name="connsiteX32" fmla="*/ 94549 w 7680637"/>
              <a:gd name="connsiteY32" fmla="*/ 2373545 h 4336451"/>
              <a:gd name="connsiteX33" fmla="*/ 517592 w 7680637"/>
              <a:gd name="connsiteY33" fmla="*/ 1199844 h 4336451"/>
              <a:gd name="connsiteX34" fmla="*/ 854449 w 7680637"/>
              <a:gd name="connsiteY34" fmla="*/ 622773 h 4336451"/>
              <a:gd name="connsiteX35" fmla="*/ 1142073 w 7680637"/>
              <a:gd name="connsiteY35" fmla="*/ 301812 h 4336451"/>
              <a:gd name="connsiteX36" fmla="*/ 1156923 w 7680637"/>
              <a:gd name="connsiteY36" fmla="*/ 285659 h 4336451"/>
              <a:gd name="connsiteX37" fmla="*/ 1219944 w 7680637"/>
              <a:gd name="connsiteY37" fmla="*/ 233949 h 4336451"/>
              <a:gd name="connsiteX38" fmla="*/ 1243132 w 7680637"/>
              <a:gd name="connsiteY38" fmla="*/ 219158 h 4336451"/>
              <a:gd name="connsiteX39" fmla="*/ 1408343 w 7680637"/>
              <a:gd name="connsiteY39" fmla="*/ 113509 h 4336451"/>
              <a:gd name="connsiteX40" fmla="*/ 1815121 w 7680637"/>
              <a:gd name="connsiteY40" fmla="*/ 1241 h 4336451"/>
              <a:gd name="connsiteX41" fmla="*/ 5284387 w 7680637"/>
              <a:gd name="connsiteY41" fmla="*/ 1821783 h 4336451"/>
              <a:gd name="connsiteX42" fmla="*/ 7680637 w 7680637"/>
              <a:gd name="connsiteY42" fmla="*/ 1821783 h 4336451"/>
              <a:gd name="connsiteX43" fmla="*/ 5284387 w 7680637"/>
              <a:gd name="connsiteY43" fmla="*/ 1821783 h 4336451"/>
              <a:gd name="connsiteX0" fmla="*/ 1815121 w 4397254"/>
              <a:gd name="connsiteY0" fmla="*/ 1241 h 4336451"/>
              <a:gd name="connsiteX1" fmla="*/ 1958741 w 4397254"/>
              <a:gd name="connsiteY1" fmla="*/ 4395 h 4336451"/>
              <a:gd name="connsiteX2" fmla="*/ 2359375 w 4397254"/>
              <a:gd name="connsiteY2" fmla="*/ 113712 h 4336451"/>
              <a:gd name="connsiteX3" fmla="*/ 2789536 w 4397254"/>
              <a:gd name="connsiteY3" fmla="*/ 374021 h 4336451"/>
              <a:gd name="connsiteX4" fmla="*/ 3102571 w 4397254"/>
              <a:gd name="connsiteY4" fmla="*/ 643354 h 4336451"/>
              <a:gd name="connsiteX5" fmla="*/ 3332895 w 4397254"/>
              <a:gd name="connsiteY5" fmla="*/ 879443 h 4336451"/>
              <a:gd name="connsiteX6" fmla="*/ 3547486 w 4397254"/>
              <a:gd name="connsiteY6" fmla="*/ 1125263 h 4336451"/>
              <a:gd name="connsiteX7" fmla="*/ 3559541 w 4397254"/>
              <a:gd name="connsiteY7" fmla="*/ 1136814 h 4336451"/>
              <a:gd name="connsiteX8" fmla="*/ 3594844 w 4397254"/>
              <a:gd name="connsiteY8" fmla="*/ 1179839 h 4336451"/>
              <a:gd name="connsiteX9" fmla="*/ 3608488 w 4397254"/>
              <a:gd name="connsiteY9" fmla="*/ 1199610 h 4336451"/>
              <a:gd name="connsiteX10" fmla="*/ 3859378 w 4397254"/>
              <a:gd name="connsiteY10" fmla="*/ 1530521 h 4336451"/>
              <a:gd name="connsiteX11" fmla="*/ 4127150 w 4397254"/>
              <a:gd name="connsiteY11" fmla="*/ 1957420 h 4336451"/>
              <a:gd name="connsiteX12" fmla="*/ 4318633 w 4397254"/>
              <a:gd name="connsiteY12" fmla="*/ 2395038 h 4336451"/>
              <a:gd name="connsiteX13" fmla="*/ 4397027 w 4397254"/>
              <a:gd name="connsiteY13" fmla="*/ 2829633 h 4336451"/>
              <a:gd name="connsiteX14" fmla="*/ 4225697 w 4397254"/>
              <a:gd name="connsiteY14" fmla="*/ 3419902 h 4336451"/>
              <a:gd name="connsiteX15" fmla="*/ 4062935 w 4397254"/>
              <a:gd name="connsiteY15" fmla="*/ 3609295 h 4336451"/>
              <a:gd name="connsiteX16" fmla="*/ 4026361 w 4397254"/>
              <a:gd name="connsiteY16" fmla="*/ 3648304 h 4336451"/>
              <a:gd name="connsiteX17" fmla="*/ 3960411 w 4397254"/>
              <a:gd name="connsiteY17" fmla="*/ 3702417 h 4336451"/>
              <a:gd name="connsiteX18" fmla="*/ 3930096 w 4397254"/>
              <a:gd name="connsiteY18" fmla="*/ 3720145 h 4336451"/>
              <a:gd name="connsiteX19" fmla="*/ 3581683 w 4397254"/>
              <a:gd name="connsiteY19" fmla="*/ 3923972 h 4336451"/>
              <a:gd name="connsiteX20" fmla="*/ 3065181 w 4397254"/>
              <a:gd name="connsiteY20" fmla="*/ 4112732 h 4336451"/>
              <a:gd name="connsiteX21" fmla="*/ 2281419 w 4397254"/>
              <a:gd name="connsiteY21" fmla="*/ 4276486 h 4336451"/>
              <a:gd name="connsiteX22" fmla="*/ 1509106 w 4397254"/>
              <a:gd name="connsiteY22" fmla="*/ 4336355 h 4336451"/>
              <a:gd name="connsiteX23" fmla="*/ 987175 w 4397254"/>
              <a:gd name="connsiteY23" fmla="*/ 4286597 h 4336451"/>
              <a:gd name="connsiteX24" fmla="*/ 589146 w 4397254"/>
              <a:gd name="connsiteY24" fmla="*/ 4153435 h 4336451"/>
              <a:gd name="connsiteX25" fmla="*/ 309879 w 4397254"/>
              <a:gd name="connsiteY25" fmla="*/ 3953535 h 4336451"/>
              <a:gd name="connsiteX26" fmla="*/ 268865 w 4397254"/>
              <a:gd name="connsiteY26" fmla="*/ 3913607 h 4336451"/>
              <a:gd name="connsiteX27" fmla="*/ 226554 w 4397254"/>
              <a:gd name="connsiteY27" fmla="*/ 3862040 h 4336451"/>
              <a:gd name="connsiteX28" fmla="*/ 218482 w 4397254"/>
              <a:gd name="connsiteY28" fmla="*/ 3847486 h 4336451"/>
              <a:gd name="connsiteX29" fmla="*/ 164739 w 4397254"/>
              <a:gd name="connsiteY29" fmla="*/ 3765333 h 4336451"/>
              <a:gd name="connsiteX30" fmla="*/ 30218 w 4397254"/>
              <a:gd name="connsiteY30" fmla="*/ 3404051 h 4336451"/>
              <a:gd name="connsiteX31" fmla="*/ 6563 w 4397254"/>
              <a:gd name="connsiteY31" fmla="*/ 2907338 h 4336451"/>
              <a:gd name="connsiteX32" fmla="*/ 94549 w 4397254"/>
              <a:gd name="connsiteY32" fmla="*/ 2373545 h 4336451"/>
              <a:gd name="connsiteX33" fmla="*/ 517592 w 4397254"/>
              <a:gd name="connsiteY33" fmla="*/ 1199844 h 4336451"/>
              <a:gd name="connsiteX34" fmla="*/ 854449 w 4397254"/>
              <a:gd name="connsiteY34" fmla="*/ 622773 h 4336451"/>
              <a:gd name="connsiteX35" fmla="*/ 1142073 w 4397254"/>
              <a:gd name="connsiteY35" fmla="*/ 301812 h 4336451"/>
              <a:gd name="connsiteX36" fmla="*/ 1156923 w 4397254"/>
              <a:gd name="connsiteY36" fmla="*/ 285659 h 4336451"/>
              <a:gd name="connsiteX37" fmla="*/ 1219944 w 4397254"/>
              <a:gd name="connsiteY37" fmla="*/ 233949 h 4336451"/>
              <a:gd name="connsiteX38" fmla="*/ 1243132 w 4397254"/>
              <a:gd name="connsiteY38" fmla="*/ 219158 h 4336451"/>
              <a:gd name="connsiteX39" fmla="*/ 1408343 w 4397254"/>
              <a:gd name="connsiteY39" fmla="*/ 113509 h 4336451"/>
              <a:gd name="connsiteX40" fmla="*/ 1815121 w 4397254"/>
              <a:gd name="connsiteY40" fmla="*/ 1241 h 433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97254" h="4336451">
                <a:moveTo>
                  <a:pt x="1815121" y="1241"/>
                </a:moveTo>
                <a:cubicBezTo>
                  <a:pt x="1862318" y="-1137"/>
                  <a:pt x="1910189" y="-102"/>
                  <a:pt x="1958741" y="4395"/>
                </a:cubicBezTo>
                <a:cubicBezTo>
                  <a:pt x="2098628" y="17457"/>
                  <a:pt x="2231379" y="57015"/>
                  <a:pt x="2359375" y="113712"/>
                </a:cubicBezTo>
                <a:cubicBezTo>
                  <a:pt x="2513869" y="182282"/>
                  <a:pt x="2655218" y="272222"/>
                  <a:pt x="2789536" y="374021"/>
                </a:cubicBezTo>
                <a:cubicBezTo>
                  <a:pt x="2899333" y="457559"/>
                  <a:pt x="3002950" y="548021"/>
                  <a:pt x="3102571" y="643354"/>
                </a:cubicBezTo>
                <a:cubicBezTo>
                  <a:pt x="3182202" y="719351"/>
                  <a:pt x="3259630" y="797689"/>
                  <a:pt x="3332895" y="879443"/>
                </a:cubicBezTo>
                <a:cubicBezTo>
                  <a:pt x="3405797" y="960434"/>
                  <a:pt x="3476103" y="1043291"/>
                  <a:pt x="3547486" y="1125263"/>
                </a:cubicBezTo>
                <a:cubicBezTo>
                  <a:pt x="3551145" y="1129408"/>
                  <a:pt x="3555574" y="1132922"/>
                  <a:pt x="3559541" y="1136814"/>
                </a:cubicBezTo>
                <a:lnTo>
                  <a:pt x="3594844" y="1179839"/>
                </a:lnTo>
                <a:cubicBezTo>
                  <a:pt x="3599444" y="1186387"/>
                  <a:pt x="3603581" y="1193315"/>
                  <a:pt x="3608488" y="1199610"/>
                </a:cubicBezTo>
                <a:cubicBezTo>
                  <a:pt x="3695148" y="1307428"/>
                  <a:pt x="3779473" y="1417425"/>
                  <a:pt x="3859378" y="1530521"/>
                </a:cubicBezTo>
                <a:cubicBezTo>
                  <a:pt x="3956253" y="1668069"/>
                  <a:pt x="4046908" y="1809665"/>
                  <a:pt x="4127150" y="1957420"/>
                </a:cubicBezTo>
                <a:cubicBezTo>
                  <a:pt x="4203278" y="2097963"/>
                  <a:pt x="4269448" y="2242711"/>
                  <a:pt x="4318633" y="2395038"/>
                </a:cubicBezTo>
                <a:cubicBezTo>
                  <a:pt x="4364176" y="2536327"/>
                  <a:pt x="4394000" y="2680458"/>
                  <a:pt x="4397027" y="2829633"/>
                </a:cubicBezTo>
                <a:cubicBezTo>
                  <a:pt x="4401223" y="3044022"/>
                  <a:pt x="4347375" y="3241718"/>
                  <a:pt x="4225697" y="3419902"/>
                </a:cubicBezTo>
                <a:cubicBezTo>
                  <a:pt x="4178523" y="3489045"/>
                  <a:pt x="4123864" y="3551893"/>
                  <a:pt x="4062935" y="3609295"/>
                </a:cubicBezTo>
                <a:cubicBezTo>
                  <a:pt x="4050000" y="3621498"/>
                  <a:pt x="4038518" y="3635153"/>
                  <a:pt x="4026361" y="3648304"/>
                </a:cubicBezTo>
                <a:lnTo>
                  <a:pt x="3960411" y="3702417"/>
                </a:lnTo>
                <a:cubicBezTo>
                  <a:pt x="3950306" y="3708327"/>
                  <a:pt x="3939576" y="3713159"/>
                  <a:pt x="3930096" y="3720145"/>
                </a:cubicBezTo>
                <a:cubicBezTo>
                  <a:pt x="3821235" y="3800204"/>
                  <a:pt x="3704076" y="3866689"/>
                  <a:pt x="3581683" y="3923972"/>
                </a:cubicBezTo>
                <a:cubicBezTo>
                  <a:pt x="3415114" y="4001885"/>
                  <a:pt x="3241981" y="4062685"/>
                  <a:pt x="3065181" y="4112732"/>
                </a:cubicBezTo>
                <a:cubicBezTo>
                  <a:pt x="2807878" y="4185956"/>
                  <a:pt x="2545972" y="4237546"/>
                  <a:pt x="2281419" y="4276486"/>
                </a:cubicBezTo>
                <a:cubicBezTo>
                  <a:pt x="2025295" y="4314067"/>
                  <a:pt x="1768171" y="4338178"/>
                  <a:pt x="1509106" y="4336355"/>
                </a:cubicBezTo>
                <a:cubicBezTo>
                  <a:pt x="1333688" y="4334979"/>
                  <a:pt x="1159288" y="4321650"/>
                  <a:pt x="987175" y="4286597"/>
                </a:cubicBezTo>
                <a:cubicBezTo>
                  <a:pt x="848988" y="4258642"/>
                  <a:pt x="715269" y="4216963"/>
                  <a:pt x="589146" y="4153435"/>
                </a:cubicBezTo>
                <a:cubicBezTo>
                  <a:pt x="485705" y="4101209"/>
                  <a:pt x="391685" y="4035954"/>
                  <a:pt x="309879" y="3953535"/>
                </a:cubicBezTo>
                <a:cubicBezTo>
                  <a:pt x="296422" y="3939962"/>
                  <a:pt x="282631" y="3926927"/>
                  <a:pt x="268865" y="3913607"/>
                </a:cubicBezTo>
                <a:lnTo>
                  <a:pt x="226554" y="3862040"/>
                </a:lnTo>
                <a:cubicBezTo>
                  <a:pt x="223819" y="3857134"/>
                  <a:pt x="221677" y="3852011"/>
                  <a:pt x="218482" y="3847486"/>
                </a:cubicBezTo>
                <a:cubicBezTo>
                  <a:pt x="200618" y="3820062"/>
                  <a:pt x="181393" y="3793486"/>
                  <a:pt x="164739" y="3765333"/>
                </a:cubicBezTo>
                <a:cubicBezTo>
                  <a:pt x="97787" y="3653256"/>
                  <a:pt x="55417" y="3531860"/>
                  <a:pt x="30218" y="3404051"/>
                </a:cubicBezTo>
                <a:cubicBezTo>
                  <a:pt x="-2189" y="3239807"/>
                  <a:pt x="-5794" y="3073902"/>
                  <a:pt x="6563" y="2907338"/>
                </a:cubicBezTo>
                <a:cubicBezTo>
                  <a:pt x="19827" y="2726795"/>
                  <a:pt x="51054" y="2548982"/>
                  <a:pt x="94549" y="2373545"/>
                </a:cubicBezTo>
                <a:cubicBezTo>
                  <a:pt x="194967" y="1967715"/>
                  <a:pt x="339184" y="1577558"/>
                  <a:pt x="517592" y="1199844"/>
                </a:cubicBezTo>
                <a:cubicBezTo>
                  <a:pt x="613094" y="997614"/>
                  <a:pt x="722388" y="803389"/>
                  <a:pt x="854449" y="622773"/>
                </a:cubicBezTo>
                <a:cubicBezTo>
                  <a:pt x="939492" y="506147"/>
                  <a:pt x="1031609" y="395627"/>
                  <a:pt x="1142073" y="301812"/>
                </a:cubicBezTo>
                <a:cubicBezTo>
                  <a:pt x="1147644" y="296975"/>
                  <a:pt x="1152023" y="291001"/>
                  <a:pt x="1156923" y="285659"/>
                </a:cubicBezTo>
                <a:lnTo>
                  <a:pt x="1219944" y="233949"/>
                </a:lnTo>
                <a:cubicBezTo>
                  <a:pt x="1227812" y="229081"/>
                  <a:pt x="1236043" y="224975"/>
                  <a:pt x="1243132" y="219158"/>
                </a:cubicBezTo>
                <a:cubicBezTo>
                  <a:pt x="1294110" y="177594"/>
                  <a:pt x="1350030" y="143622"/>
                  <a:pt x="1408343" y="113509"/>
                </a:cubicBezTo>
                <a:cubicBezTo>
                  <a:pt x="1538001" y="46229"/>
                  <a:pt x="1673529" y="8376"/>
                  <a:pt x="1815121" y="12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5342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Список пошукових систем, які замінять вам Google | Блог Com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98" y="2439140"/>
            <a:ext cx="1906490" cy="158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CB3884-2CD7-4DC8-B7EE-765A70322181}"/>
              </a:ext>
            </a:extLst>
          </p:cNvPr>
          <p:cNvSpPr txBox="1"/>
          <p:nvPr/>
        </p:nvSpPr>
        <p:spPr>
          <a:xfrm>
            <a:off x="72012" y="1329630"/>
            <a:ext cx="12050143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/>
              <a:t>Просування </a:t>
            </a:r>
            <a:r>
              <a:rPr lang="uk-UA" sz="2400" b="1" i="1" kern="0" dirty="0" smtClean="0"/>
              <a:t>сайту </a:t>
            </a:r>
            <a:r>
              <a:rPr lang="uk-UA" sz="2400" b="1" i="1" kern="0" dirty="0"/>
              <a:t>полягає у здійсненні заходів </a:t>
            </a:r>
            <a:r>
              <a:rPr lang="uk-UA" sz="2400" b="1" i="1" kern="0" dirty="0" smtClean="0"/>
              <a:t>з </a:t>
            </a:r>
            <a:r>
              <a:rPr lang="uk-UA" sz="2400" b="1" i="1" kern="0" dirty="0"/>
              <a:t>метою збільшення його відвідуваності інтернет-користувачами.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012" y="446264"/>
            <a:ext cx="12050143" cy="5232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Просування </a:t>
            </a:r>
            <a:r>
              <a:rPr lang="uk-UA" sz="2800" b="1" i="1" kern="0" dirty="0" smtClean="0">
                <a:solidFill>
                  <a:srgbClr val="FFFFFF"/>
                </a:solidFill>
              </a:rPr>
              <a:t>сайту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83020547"/>
              </p:ext>
            </p:extLst>
          </p:nvPr>
        </p:nvGraphicFramePr>
        <p:xfrm>
          <a:off x="1043912" y="2175969"/>
          <a:ext cx="9369051" cy="4477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285" y="2574569"/>
            <a:ext cx="2233943" cy="1316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Что такое SMM Продвижение? (Полный гайд) | SEOquic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99" y="4677807"/>
            <a:ext cx="2596956" cy="208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5" t="45968"/>
          <a:stretch/>
        </p:blipFill>
        <p:spPr bwMode="auto">
          <a:xfrm>
            <a:off x="342600" y="4860897"/>
            <a:ext cx="2621904" cy="64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05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CB3884-2CD7-4DC8-B7EE-765A70322181}"/>
              </a:ext>
            </a:extLst>
          </p:cNvPr>
          <p:cNvSpPr txBox="1"/>
          <p:nvPr/>
        </p:nvSpPr>
        <p:spPr>
          <a:xfrm>
            <a:off x="72012" y="1329630"/>
            <a:ext cx="12050143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uk-UA" sz="2400" dirty="0"/>
              <a:t>Для того щоб пошукова система наводила в числі перших у списку знайдених ресурсів ваш сайт, потрібно враховувати такі параметри: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2012" y="446264"/>
            <a:ext cx="12050143" cy="5232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Пошукова </a:t>
            </a:r>
            <a:r>
              <a:rPr lang="uk-UA" sz="2800" b="1" dirty="0" smtClean="0">
                <a:solidFill>
                  <a:schemeClr val="bg1"/>
                </a:solidFill>
              </a:rPr>
              <a:t>оптимізація (</a:t>
            </a:r>
            <a:r>
              <a:rPr lang="en-US" sz="2800" b="1" dirty="0" err="1" smtClean="0">
                <a:solidFill>
                  <a:schemeClr val="bg1"/>
                </a:solidFill>
              </a:rPr>
              <a:t>SEO</a:t>
            </a:r>
            <a:r>
              <a:rPr lang="en-US" sz="2800" b="1" dirty="0" smtClean="0">
                <a:solidFill>
                  <a:schemeClr val="bg1"/>
                </a:solidFill>
              </a:rPr>
              <a:t>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Прямокутник 8">
            <a:extLst>
              <a:ext uri="{FF2B5EF4-FFF2-40B4-BE49-F238E27FC236}">
                <a16:creationId xmlns:a16="http://schemas.microsoft.com/office/drawing/2014/main" id="{9BB4E010-E947-4D48-A90D-431B3D141D3B}"/>
              </a:ext>
            </a:extLst>
          </p:cNvPr>
          <p:cNvSpPr/>
          <p:nvPr/>
        </p:nvSpPr>
        <p:spPr>
          <a:xfrm>
            <a:off x="344536" y="2382103"/>
            <a:ext cx="3973051" cy="129266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dirty="0" smtClean="0"/>
              <a:t>Частота </a:t>
            </a:r>
            <a:r>
              <a:rPr lang="uk-UA" sz="3200" b="1" dirty="0"/>
              <a:t>появи ключових слів</a:t>
            </a:r>
            <a:r>
              <a:rPr lang="uk-UA" sz="3200" dirty="0"/>
              <a:t> </a:t>
            </a:r>
            <a:endParaRPr lang="ru-RU" sz="3200" dirty="0"/>
          </a:p>
        </p:txBody>
      </p:sp>
      <p:sp>
        <p:nvSpPr>
          <p:cNvPr id="7" name="Прямокутник 9">
            <a:extLst>
              <a:ext uri="{FF2B5EF4-FFF2-40B4-BE49-F238E27FC236}">
                <a16:creationId xmlns:a16="http://schemas.microsoft.com/office/drawing/2014/main" id="{392838C0-10DC-40C9-800F-70A56FD6B055}"/>
              </a:ext>
            </a:extLst>
          </p:cNvPr>
          <p:cNvSpPr/>
          <p:nvPr/>
        </p:nvSpPr>
        <p:spPr>
          <a:xfrm>
            <a:off x="8149104" y="2382103"/>
            <a:ext cx="3973051" cy="129266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dirty="0" smtClean="0"/>
              <a:t>Індекс </a:t>
            </a:r>
            <a:r>
              <a:rPr lang="uk-UA" sz="3200" b="1" dirty="0"/>
              <a:t>цитування </a:t>
            </a:r>
            <a:r>
              <a:rPr lang="uk-UA" sz="3200" b="1" dirty="0" smtClean="0"/>
              <a:t>сайту</a:t>
            </a:r>
            <a:endParaRPr lang="ru-RU" sz="3200" dirty="0"/>
          </a:p>
        </p:txBody>
      </p:sp>
      <p:sp>
        <p:nvSpPr>
          <p:cNvPr id="8" name="Прямокутник 11">
            <a:extLst>
              <a:ext uri="{FF2B5EF4-FFF2-40B4-BE49-F238E27FC236}">
                <a16:creationId xmlns:a16="http://schemas.microsoft.com/office/drawing/2014/main" id="{1F7641EB-55F1-411B-8F49-153D54086A6B}"/>
              </a:ext>
            </a:extLst>
          </p:cNvPr>
          <p:cNvSpPr/>
          <p:nvPr/>
        </p:nvSpPr>
        <p:spPr>
          <a:xfrm>
            <a:off x="344536" y="3795966"/>
            <a:ext cx="3973051" cy="24358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dirty="0">
                <a:solidFill>
                  <a:schemeClr val="tx1"/>
                </a:solidFill>
              </a:rPr>
              <a:t>характеризують сайт, за ними ваш сайт може бути знайдено під час пошуку в пошукових системах.</a:t>
            </a:r>
            <a:endParaRPr lang="uk-UA" sz="2400" b="1" i="1" kern="0" dirty="0">
              <a:solidFill>
                <a:schemeClr val="tx1"/>
              </a:solidFill>
            </a:endParaRPr>
          </a:p>
        </p:txBody>
      </p:sp>
      <p:sp>
        <p:nvSpPr>
          <p:cNvPr id="9" name="Прямокутник 12">
            <a:extLst>
              <a:ext uri="{FF2B5EF4-FFF2-40B4-BE49-F238E27FC236}">
                <a16:creationId xmlns:a16="http://schemas.microsoft.com/office/drawing/2014/main" id="{304FACF8-ADBA-4CAD-BD44-F3F0578747B9}"/>
              </a:ext>
            </a:extLst>
          </p:cNvPr>
          <p:cNvSpPr/>
          <p:nvPr/>
        </p:nvSpPr>
        <p:spPr>
          <a:xfrm>
            <a:off x="8149104" y="3795967"/>
            <a:ext cx="3973051" cy="24358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dirty="0">
                <a:solidFill>
                  <a:schemeClr val="tx1"/>
                </a:solidFill>
              </a:rPr>
              <a:t>показник, який визначається на основі кількості </a:t>
            </a:r>
            <a:r>
              <a:rPr lang="uk-UA" sz="2400" dirty="0" err="1">
                <a:solidFill>
                  <a:schemeClr val="tx1"/>
                </a:solidFill>
              </a:rPr>
              <a:t>веб-ресурсів</a:t>
            </a:r>
            <a:r>
              <a:rPr lang="uk-UA" sz="2400" dirty="0">
                <a:solidFill>
                  <a:schemeClr val="tx1"/>
                </a:solidFill>
              </a:rPr>
              <a:t>, які мають гіперпосилання на цей сайт. </a:t>
            </a:r>
            <a:endParaRPr lang="uk-UA" sz="2400" b="1" i="1" kern="0" dirty="0">
              <a:solidFill>
                <a:schemeClr val="tx1"/>
              </a:solidFill>
            </a:endParaRPr>
          </a:p>
        </p:txBody>
      </p:sp>
      <p:pic>
        <p:nvPicPr>
          <p:cNvPr id="1029" name="Picture 5" descr="Поисковая оптимизация сайта - Di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793" y="2742559"/>
            <a:ext cx="3356594" cy="292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02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MM (Менеджмент соціальних мереж) | UM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5896">
            <a:off x="-49902" y="891433"/>
            <a:ext cx="4115665" cy="341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012" y="446264"/>
            <a:ext cx="12050143" cy="5232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uk-UA" sz="2800" b="1" dirty="0">
                <a:solidFill>
                  <a:schemeClr val="bg1"/>
                </a:solidFill>
              </a:rPr>
              <a:t>Просування засобами соціальних мереж</a:t>
            </a:r>
            <a:r>
              <a:rPr lang="uk-UA" sz="2800" dirty="0">
                <a:solidFill>
                  <a:schemeClr val="bg1"/>
                </a:solidFill>
              </a:rPr>
              <a:t> (</a:t>
            </a:r>
            <a:r>
              <a:rPr lang="uk-UA" sz="2800" b="1" dirty="0" err="1">
                <a:solidFill>
                  <a:schemeClr val="bg1"/>
                </a:solidFill>
              </a:rPr>
              <a:t>SMO</a:t>
            </a:r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та</a:t>
            </a:r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uk-UA" sz="2800" b="1" dirty="0" err="1">
                <a:solidFill>
                  <a:schemeClr val="bg1"/>
                </a:solidFill>
              </a:rPr>
              <a:t>SMM</a:t>
            </a:r>
            <a:r>
              <a:rPr lang="uk-UA" sz="2800" b="1" dirty="0">
                <a:solidFill>
                  <a:schemeClr val="bg1"/>
                </a:solidFill>
              </a:rPr>
              <a:t>) </a:t>
            </a:r>
            <a:endParaRPr lang="ru-RU" sz="2800" dirty="0">
              <a:solidFill>
                <a:schemeClr val="bg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19014057"/>
              </p:ext>
            </p:extLst>
          </p:nvPr>
        </p:nvGraphicFramePr>
        <p:xfrm>
          <a:off x="2521258" y="1142012"/>
          <a:ext cx="9374820" cy="5570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6014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6136" y="2132856"/>
            <a:ext cx="55686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u="sng" dirty="0" err="1"/>
              <a:t>Веб-сайт</a:t>
            </a:r>
            <a:r>
              <a:rPr lang="uk-UA" sz="2400" dirty="0" err="1"/>
              <a:t>—</a:t>
            </a:r>
            <a:r>
              <a:rPr lang="uk-UA" sz="2400" dirty="0"/>
              <a:t> сукупність </a:t>
            </a:r>
            <a:r>
              <a:rPr lang="uk-UA" sz="2400" dirty="0" err="1"/>
              <a:t>веб-сторінок</a:t>
            </a:r>
            <a:r>
              <a:rPr lang="uk-UA" sz="2400" dirty="0"/>
              <a:t>, до­ступних в Інтернеті, які об'єднані як за змістом, так і </a:t>
            </a:r>
            <a:r>
              <a:rPr lang="uk-UA" sz="2400" dirty="0" err="1"/>
              <a:t>навігаційно</a:t>
            </a:r>
            <a:r>
              <a:rPr lang="uk-UA" sz="2400" dirty="0"/>
              <a:t> та розміщені як єдине ціле. </a:t>
            </a:r>
            <a:endParaRPr lang="ru-RU" sz="2400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711608649"/>
              </p:ext>
            </p:extLst>
          </p:nvPr>
        </p:nvGraphicFramePr>
        <p:xfrm>
          <a:off x="6885069" y="1268760"/>
          <a:ext cx="5163592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AutoShape 2" descr="Веб-сайт — Словарь — Линкбилдер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35" y="4071848"/>
            <a:ext cx="4056272" cy="2161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7DD2B2-811B-4023-8B31-E2A7EBF26D39}"/>
              </a:ext>
            </a:extLst>
          </p:cNvPr>
          <p:cNvSpPr txBox="1"/>
          <p:nvPr/>
        </p:nvSpPr>
        <p:spPr>
          <a:xfrm>
            <a:off x="0" y="538339"/>
            <a:ext cx="12192000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chemeClr val="bg1"/>
                </a:solidFill>
              </a:rPr>
              <a:t>Веб-сайт</a:t>
            </a:r>
            <a:endParaRPr lang="uk-UA" sz="2800" b="1" i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75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012" y="446264"/>
            <a:ext cx="12050143" cy="5232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uk-UA" sz="2800" b="1" dirty="0">
                <a:solidFill>
                  <a:schemeClr val="bg1"/>
                </a:solidFill>
              </a:rPr>
              <a:t>К</a:t>
            </a:r>
            <a:r>
              <a:rPr lang="uk-UA" sz="2800" b="1" dirty="0" smtClean="0">
                <a:solidFill>
                  <a:schemeClr val="bg1"/>
                </a:solidFill>
              </a:rPr>
              <a:t>онтекстна </a:t>
            </a:r>
            <a:r>
              <a:rPr lang="uk-UA" sz="2800" b="1" dirty="0">
                <a:solidFill>
                  <a:schemeClr val="bg1"/>
                </a:solidFill>
              </a:rPr>
              <a:t>(банерна) реклама</a:t>
            </a:r>
            <a:r>
              <a:rPr lang="uk-UA" sz="2800" dirty="0">
                <a:solidFill>
                  <a:schemeClr val="bg1"/>
                </a:solidFill>
              </a:rPr>
              <a:t>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3207" y="1233426"/>
            <a:ext cx="11021684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 </a:t>
            </a:r>
            <a:r>
              <a:rPr lang="ru-RU" sz="2400" dirty="0" err="1" smtClean="0"/>
              <a:t>Контекстна</a:t>
            </a:r>
            <a:r>
              <a:rPr lang="ru-RU" sz="2400" dirty="0" smtClean="0"/>
              <a:t> реклама </a:t>
            </a:r>
            <a:r>
              <a:rPr lang="ru-RU" sz="2400" dirty="0" err="1" smtClean="0"/>
              <a:t>підібрана</a:t>
            </a:r>
            <a:r>
              <a:rPr lang="ru-RU" sz="2400" dirty="0" smtClean="0"/>
              <a:t> </a:t>
            </a:r>
            <a:r>
              <a:rPr lang="ru-RU" sz="2400" dirty="0"/>
              <a:t>в </a:t>
            </a:r>
            <a:r>
              <a:rPr lang="ru-RU" sz="2400" dirty="0" err="1"/>
              <a:t>залежності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інтересів</a:t>
            </a:r>
            <a:r>
              <a:rPr lang="ru-RU" sz="2400" dirty="0"/>
              <a:t> кожного конкретного </a:t>
            </a:r>
            <a:r>
              <a:rPr lang="ru-RU" sz="2400" dirty="0" err="1"/>
              <a:t>користувача</a:t>
            </a:r>
            <a:r>
              <a:rPr lang="ru-RU" sz="2400" dirty="0"/>
              <a:t>: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запити</a:t>
            </a:r>
            <a:r>
              <a:rPr lang="ru-RU" sz="2400" dirty="0"/>
              <a:t> </a:t>
            </a:r>
            <a:r>
              <a:rPr lang="ru-RU" sz="2400" dirty="0" err="1"/>
              <a:t>він</a:t>
            </a:r>
            <a:r>
              <a:rPr lang="ru-RU" sz="2400" dirty="0"/>
              <a:t> вводив,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сайти</a:t>
            </a:r>
            <a:r>
              <a:rPr lang="ru-RU" sz="2400" dirty="0"/>
              <a:t> </a:t>
            </a:r>
            <a:r>
              <a:rPr lang="ru-RU" sz="2400" dirty="0" err="1"/>
              <a:t>відвідував</a:t>
            </a:r>
            <a:r>
              <a:rPr lang="ru-RU" sz="2400" dirty="0"/>
              <a:t>, </a:t>
            </a:r>
            <a:r>
              <a:rPr lang="ru-RU" sz="2400" dirty="0" err="1"/>
              <a:t>якій</a:t>
            </a:r>
            <a:r>
              <a:rPr lang="ru-RU" sz="2400" dirty="0"/>
              <a:t> </a:t>
            </a:r>
            <a:r>
              <a:rPr lang="ru-RU" sz="2400" dirty="0" err="1"/>
              <a:t>тематиці</a:t>
            </a:r>
            <a:r>
              <a:rPr lang="ru-RU" sz="2400" dirty="0"/>
              <a:t> </a:t>
            </a:r>
            <a:r>
              <a:rPr lang="ru-RU" sz="2400" dirty="0" err="1"/>
              <a:t>більше</a:t>
            </a:r>
            <a:r>
              <a:rPr lang="ru-RU" sz="2400" dirty="0"/>
              <a:t> </a:t>
            </a:r>
            <a:r>
              <a:rPr lang="ru-RU" sz="2400" dirty="0" err="1"/>
              <a:t>приділяв</a:t>
            </a:r>
            <a:r>
              <a:rPr lang="ru-RU" sz="2400" dirty="0"/>
              <a:t> </a:t>
            </a:r>
            <a:r>
              <a:rPr lang="ru-RU" sz="2400" dirty="0" err="1"/>
              <a:t>уваги</a:t>
            </a:r>
            <a:r>
              <a:rPr lang="ru-RU" sz="2400" dirty="0"/>
              <a:t>.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24781" r="38656" b="9559"/>
          <a:stretch/>
        </p:blipFill>
        <p:spPr bwMode="auto">
          <a:xfrm>
            <a:off x="186961" y="2518346"/>
            <a:ext cx="5371382" cy="420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1" t="30440" r="38090" b="16604"/>
          <a:stretch/>
        </p:blipFill>
        <p:spPr bwMode="auto">
          <a:xfrm>
            <a:off x="5755861" y="2518346"/>
            <a:ext cx="6047117" cy="363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61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012" y="1341188"/>
            <a:ext cx="11944584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sz="2400" b="1" dirty="0"/>
              <a:t>Вірусний маркетинг - </a:t>
            </a:r>
            <a:r>
              <a:rPr lang="uk-UA" sz="2400" dirty="0"/>
              <a:t>розповсюдження інформації самими користувачами. Основний інструмент вірусного маркетингу – створення цікавого, креативного контенту, який гарантовано зможе зацікавити максимальну кількість </a:t>
            </a:r>
            <a:r>
              <a:rPr lang="uk-UA" sz="2400" dirty="0" smtClean="0"/>
              <a:t>користувачів.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2012" y="446264"/>
            <a:ext cx="12050143" cy="5232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uk-UA" sz="2800" b="1" dirty="0">
                <a:solidFill>
                  <a:schemeClr val="bg1"/>
                </a:solidFill>
              </a:rPr>
              <a:t>Вірусний маркетинг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2" y="2656217"/>
            <a:ext cx="5078083" cy="317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Маркетинг в TikTok: что такое TikTok и как он может помочь продавать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60" y="4422747"/>
            <a:ext cx="1012609" cy="104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t="37377" r="6603" b="37717"/>
          <a:stretch/>
        </p:blipFill>
        <p:spPr bwMode="auto">
          <a:xfrm>
            <a:off x="7440677" y="4561648"/>
            <a:ext cx="2605302" cy="76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Создатели Instagram признались, что они скопировали истории Snapcha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2" r="20920"/>
          <a:stretch/>
        </p:blipFill>
        <p:spPr bwMode="auto">
          <a:xfrm>
            <a:off x="10026833" y="4788731"/>
            <a:ext cx="1737516" cy="168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35849" r="31420" b="34264"/>
          <a:stretch/>
        </p:blipFill>
        <p:spPr bwMode="auto">
          <a:xfrm>
            <a:off x="5897655" y="5830019"/>
            <a:ext cx="3398807" cy="84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кутник 12">
            <a:extLst>
              <a:ext uri="{FF2B5EF4-FFF2-40B4-BE49-F238E27FC236}">
                <a16:creationId xmlns:a16="http://schemas.microsoft.com/office/drawing/2014/main" id="{304FACF8-ADBA-4CAD-BD44-F3F0578747B9}"/>
              </a:ext>
            </a:extLst>
          </p:cNvPr>
          <p:cNvSpPr/>
          <p:nvPr/>
        </p:nvSpPr>
        <p:spPr>
          <a:xfrm>
            <a:off x="5470060" y="2625099"/>
            <a:ext cx="6546536" cy="16180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err="1">
                <a:solidFill>
                  <a:schemeClr val="tx1"/>
                </a:solidFill>
              </a:rPr>
              <a:t>Наприклад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відомий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  <a:hlinkClick r:id="rId7"/>
              </a:rPr>
              <a:t>шпагат Ван </a:t>
            </a:r>
            <a:r>
              <a:rPr lang="ru-RU" sz="2400" dirty="0" err="1">
                <a:solidFill>
                  <a:schemeClr val="tx1"/>
                </a:solidFill>
                <a:hlinkClick r:id="rId7"/>
              </a:rPr>
              <a:t>Дамма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який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він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продемонстрував</a:t>
            </a:r>
            <a:r>
              <a:rPr lang="ru-RU" sz="2400" dirty="0">
                <a:solidFill>
                  <a:schemeClr val="tx1"/>
                </a:solidFill>
              </a:rPr>
              <a:t>, вставши </a:t>
            </a:r>
            <a:r>
              <a:rPr lang="ru-RU" sz="2400" dirty="0" err="1">
                <a:solidFill>
                  <a:schemeClr val="tx1"/>
                </a:solidFill>
              </a:rPr>
              <a:t>між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двома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грузовими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автомобілями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збільшив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продажі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Volvo</a:t>
            </a:r>
            <a:r>
              <a:rPr lang="ru-RU" sz="2400" dirty="0">
                <a:solidFill>
                  <a:schemeClr val="tx1"/>
                </a:solidFill>
              </a:rPr>
              <a:t> на 170 млн. дол.</a:t>
            </a:r>
          </a:p>
        </p:txBody>
      </p:sp>
    </p:spTree>
    <p:extLst>
      <p:ext uri="{BB962C8B-B14F-4D97-AF65-F5344CB8AC3E}">
        <p14:creationId xmlns:p14="http://schemas.microsoft.com/office/powerpoint/2010/main" val="53980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7DD2B2-811B-4023-8B31-E2A7EBF26D39}"/>
              </a:ext>
            </a:extLst>
          </p:cNvPr>
          <p:cNvSpPr txBox="1"/>
          <p:nvPr/>
        </p:nvSpPr>
        <p:spPr>
          <a:xfrm>
            <a:off x="72008" y="529712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Основні тренди у </a:t>
            </a:r>
            <a:r>
              <a:rPr lang="uk-UA" sz="2800" b="1" dirty="0" err="1" smtClean="0">
                <a:solidFill>
                  <a:schemeClr val="bg1"/>
                </a:solidFill>
              </a:rPr>
              <a:t>веб-дизайні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69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56" y="3944088"/>
            <a:ext cx="4836824" cy="2778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79562" y="1923171"/>
            <a:ext cx="509821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без чіткого визначення геометричних форм, з'являються все частіше і притягують погляд.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Приклад: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3"/>
              </a:rPr>
              <a:t>http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3"/>
              </a:rPr>
              <a:t>://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3"/>
              </a:rPr>
              <a:t>andypatrickdesign.com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3"/>
              </a:rPr>
              <a:t>/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4"/>
              </a:rPr>
              <a:t>https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4"/>
              </a:rPr>
              <a:t>://www.the-artery.com/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41056" y="1934113"/>
            <a:ext cx="50982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дозволяють  </a:t>
            </a:r>
            <a:r>
              <a:rPr lang="uk-UA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створювати </a:t>
            </a:r>
            <a:r>
              <a:rPr lang="uk-UA" sz="20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приголомшли-вий</a:t>
            </a:r>
            <a:r>
              <a:rPr lang="uk-UA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візуальний ефект, який завжди здатний привернути увагу користувачів. 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Приклад</a:t>
            </a:r>
            <a:r>
              <a:rPr lang="uk-UA" sz="2000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uk-UA" sz="2000" dirty="0" err="1">
                <a:latin typeface="Arial" pitchFamily="34" charset="0"/>
                <a:ea typeface="Times New Roman" pitchFamily="18" charset="0"/>
                <a:cs typeface="Arial" pitchFamily="34" charset="0"/>
                <a:hlinkClick r:id="rId5"/>
              </a:rPr>
              <a:t>https</a:t>
            </a:r>
            <a:r>
              <a:rPr lang="uk-UA" sz="2000" dirty="0">
                <a:latin typeface="Arial" pitchFamily="34" charset="0"/>
                <a:ea typeface="Times New Roman" pitchFamily="18" charset="0"/>
                <a:cs typeface="Arial" pitchFamily="34" charset="0"/>
                <a:hlinkClick r:id="rId5"/>
              </a:rPr>
              <a:t>://</a:t>
            </a:r>
            <a:r>
              <a:rPr lang="uk-UA" sz="2000" dirty="0" err="1">
                <a:latin typeface="Arial" pitchFamily="34" charset="0"/>
                <a:ea typeface="Times New Roman" pitchFamily="18" charset="0"/>
                <a:cs typeface="Arial" pitchFamily="34" charset="0"/>
                <a:hlinkClick r:id="rId5"/>
              </a:rPr>
              <a:t>www.buildinamsterdam.com</a:t>
            </a:r>
            <a:r>
              <a:rPr lang="uk-UA" sz="2000" dirty="0">
                <a:latin typeface="Arial" pitchFamily="34" charset="0"/>
                <a:ea typeface="Times New Roman" pitchFamily="18" charset="0"/>
                <a:cs typeface="Arial" pitchFamily="34" charset="0"/>
                <a:hlinkClick r:id="rId5"/>
              </a:rPr>
              <a:t>/</a:t>
            </a:r>
            <a:r>
              <a:rPr lang="uk-UA" sz="2000" dirty="0" err="1">
                <a:latin typeface="Arial" pitchFamily="34" charset="0"/>
                <a:ea typeface="Times New Roman" pitchFamily="18" charset="0"/>
                <a:cs typeface="Arial" pitchFamily="34" charset="0"/>
                <a:hlinkClick r:id="rId5"/>
              </a:rPr>
              <a:t>cases</a:t>
            </a:r>
            <a:r>
              <a:rPr lang="uk-UA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9562" y="1259534"/>
            <a:ext cx="5098212" cy="4762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i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3D</a:t>
            </a:r>
            <a:r>
              <a:rPr lang="ru-RU" sz="24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і</a:t>
            </a:r>
            <a:r>
              <a:rPr lang="ru-RU" sz="2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sz="24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вільні форми</a:t>
            </a:r>
            <a:r>
              <a:rPr lang="uk-UA" sz="2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41056" y="1259533"/>
            <a:ext cx="5098212" cy="4762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Шари і поділи</a:t>
            </a:r>
            <a:r>
              <a:rPr lang="uk-UA" sz="24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 r="3440"/>
          <a:stretch/>
        </p:blipFill>
        <p:spPr bwMode="auto">
          <a:xfrm>
            <a:off x="5624423" y="3944088"/>
            <a:ext cx="6098875" cy="2787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03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7DD2B2-811B-4023-8B31-E2A7EBF26D39}"/>
              </a:ext>
            </a:extLst>
          </p:cNvPr>
          <p:cNvSpPr txBox="1"/>
          <p:nvPr/>
        </p:nvSpPr>
        <p:spPr>
          <a:xfrm>
            <a:off x="72008" y="529712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Основні тренди у </a:t>
            </a:r>
            <a:r>
              <a:rPr lang="uk-UA" sz="2800" b="1" dirty="0" err="1" smtClean="0">
                <a:solidFill>
                  <a:schemeClr val="bg1"/>
                </a:solidFill>
              </a:rPr>
              <a:t>веб-дизайні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79562" y="1805177"/>
            <a:ext cx="509821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uk-UA" sz="2000" dirty="0" smtClean="0"/>
              <a:t>створення шарів, </a:t>
            </a:r>
            <a:r>
              <a:rPr lang="uk-UA" sz="2000" dirty="0"/>
              <a:t>які чудово працюють з </a:t>
            </a:r>
            <a:r>
              <a:rPr lang="uk-UA" sz="2000" i="1" dirty="0"/>
              <a:t>паралакс-ефектом</a:t>
            </a:r>
            <a:r>
              <a:rPr lang="uk-UA" sz="2000" dirty="0"/>
              <a:t> – це спеціальна техніка, коли фонове зображення в перспективі рухається повільніше, ніж елементи переднього плану. </a:t>
            </a:r>
            <a:endParaRPr lang="ru-RU" sz="2000" dirty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Приклад: 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u="sng" dirty="0" err="1">
                <a:hlinkClick r:id="rId2"/>
              </a:rPr>
              <a:t>https</a:t>
            </a:r>
            <a:r>
              <a:rPr lang="uk-UA" sz="2000" u="sng" dirty="0">
                <a:hlinkClick r:id="rId2"/>
              </a:rPr>
              <a:t>://www.pariscalling-design.com/</a:t>
            </a:r>
            <a:r>
              <a:rPr lang="uk-UA" sz="2000" u="sng" dirty="0" err="1">
                <a:hlinkClick r:id="rId2"/>
              </a:rPr>
              <a:t>en</a:t>
            </a:r>
            <a:r>
              <a:rPr lang="uk-UA" sz="2000" u="sng" dirty="0">
                <a:hlinkClick r:id="rId2"/>
              </a:rPr>
              <a:t>/</a:t>
            </a:r>
            <a:r>
              <a:rPr lang="uk-UA" sz="2000" u="sng" dirty="0" err="1">
                <a:hlinkClick r:id="rId2"/>
              </a:rPr>
              <a:t>home</a:t>
            </a:r>
            <a:r>
              <a:rPr lang="uk-UA" sz="2000" u="sng" dirty="0">
                <a:hlinkClick r:id="rId2"/>
              </a:rPr>
              <a:t>/</a:t>
            </a:r>
            <a:r>
              <a:rPr lang="uk-UA" sz="2000" dirty="0"/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41056" y="1934113"/>
            <a:ext cx="50982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dirty="0"/>
              <a:t>користувач майже миттєво отримує повідомлення і майже відчуває свій обов'язок дивитися повний цикл відеоролика без можливості його перервати або пропустити. </a:t>
            </a:r>
            <a:endParaRPr lang="uk-UA" sz="2000" dirty="0" smtClean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Приклад: </a:t>
            </a:r>
            <a:r>
              <a:rPr lang="uk-UA" sz="2000" u="sng" dirty="0" err="1" smtClean="0">
                <a:hlinkClick r:id="rId3"/>
              </a:rPr>
              <a:t>https</a:t>
            </a:r>
            <a:r>
              <a:rPr lang="uk-UA" sz="2000" u="sng" dirty="0">
                <a:hlinkClick r:id="rId3"/>
              </a:rPr>
              <a:t>://</a:t>
            </a:r>
            <a:r>
              <a:rPr lang="uk-UA" sz="2000" u="sng" dirty="0" err="1">
                <a:hlinkClick r:id="rId3"/>
              </a:rPr>
              <a:t>cuberto.com</a:t>
            </a:r>
            <a:r>
              <a:rPr lang="uk-UA" sz="2000" u="sng" dirty="0">
                <a:hlinkClick r:id="rId3"/>
              </a:rPr>
              <a:t>/</a:t>
            </a:r>
            <a:r>
              <a:rPr lang="ru-RU" sz="2000" dirty="0"/>
              <a:t>  </a:t>
            </a:r>
            <a:r>
              <a:rPr lang="en-US" sz="2000" u="sng" dirty="0">
                <a:hlinkClick r:id="rId4"/>
              </a:rPr>
              <a:t>http</a:t>
            </a:r>
            <a:r>
              <a:rPr lang="ru-RU" sz="2000" u="sng" dirty="0">
                <a:hlinkClick r:id="rId4"/>
              </a:rPr>
              <a:t>://</a:t>
            </a:r>
            <a:r>
              <a:rPr lang="en-US" sz="2000" u="sng" dirty="0" err="1">
                <a:hlinkClick r:id="rId4"/>
              </a:rPr>
              <a:t>chicagomontessori</a:t>
            </a:r>
            <a:r>
              <a:rPr lang="ru-RU" sz="2000" u="sng" dirty="0">
                <a:hlinkClick r:id="rId4"/>
              </a:rPr>
              <a:t>.</a:t>
            </a:r>
            <a:r>
              <a:rPr lang="en-US" sz="2000" u="sng" dirty="0">
                <a:hlinkClick r:id="rId4"/>
              </a:rPr>
              <a:t>org</a:t>
            </a:r>
            <a:r>
              <a:rPr lang="ru-RU" sz="2000" u="sng" dirty="0">
                <a:hlinkClick r:id="rId4"/>
              </a:rPr>
              <a:t>/</a:t>
            </a:r>
            <a:r>
              <a:rPr lang="ru-RU" sz="2000" dirty="0"/>
              <a:t> </a:t>
            </a: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9562" y="1259534"/>
            <a:ext cx="5098212" cy="4762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b="1" i="1" dirty="0">
                <a:solidFill>
                  <a:schemeClr val="tx1"/>
                </a:solidFill>
              </a:rPr>
              <a:t>«Плаваючі» </a:t>
            </a:r>
            <a:r>
              <a:rPr lang="uk-UA" sz="2400" b="1" i="1" dirty="0" smtClean="0">
                <a:solidFill>
                  <a:schemeClr val="tx1"/>
                </a:solidFill>
              </a:rPr>
              <a:t>прямокутники</a:t>
            </a:r>
            <a:r>
              <a:rPr lang="uk-UA" sz="2400" b="1" dirty="0" smtClean="0">
                <a:solidFill>
                  <a:schemeClr val="tx1"/>
                </a:solidFill>
              </a:rPr>
              <a:t> </a:t>
            </a:r>
            <a:endParaRPr lang="uk-UA" sz="2400" dirty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41056" y="1259533"/>
            <a:ext cx="5098212" cy="4762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 i="1" dirty="0">
                <a:solidFill>
                  <a:schemeClr val="tx1"/>
                </a:solidFill>
              </a:rPr>
              <a:t>Швидка анімація</a:t>
            </a:r>
            <a:r>
              <a:rPr lang="uk-UA" sz="2400" dirty="0">
                <a:solidFill>
                  <a:schemeClr val="tx1"/>
                </a:solidFill>
              </a:rPr>
              <a:t> </a:t>
            </a:r>
            <a:endParaRPr lang="uk-UA" sz="2400" b="1" dirty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 bwMode="auto">
          <a:xfrm>
            <a:off x="224789" y="4431664"/>
            <a:ext cx="2750820" cy="18973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" r="7189"/>
          <a:stretch/>
        </p:blipFill>
        <p:spPr bwMode="auto">
          <a:xfrm>
            <a:off x="2975609" y="4435545"/>
            <a:ext cx="2777490" cy="19513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266" name="Picture 2" descr="Анимация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645" y="4289306"/>
            <a:ext cx="3989033" cy="224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38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7DD2B2-811B-4023-8B31-E2A7EBF26D39}"/>
              </a:ext>
            </a:extLst>
          </p:cNvPr>
          <p:cNvSpPr txBox="1"/>
          <p:nvPr/>
        </p:nvSpPr>
        <p:spPr>
          <a:xfrm>
            <a:off x="72008" y="529712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Основні тренди у </a:t>
            </a:r>
            <a:r>
              <a:rPr lang="uk-UA" sz="2800" b="1" dirty="0" err="1" smtClean="0">
                <a:solidFill>
                  <a:schemeClr val="bg1"/>
                </a:solidFill>
              </a:rPr>
              <a:t>веб-дизайні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79562" y="1934112"/>
            <a:ext cx="520172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sz="2000" dirty="0"/>
              <a:t>використання </a:t>
            </a:r>
            <a:r>
              <a:rPr lang="uk-UA" sz="2000" dirty="0" err="1"/>
              <a:t>типографіки</a:t>
            </a:r>
            <a:r>
              <a:rPr lang="uk-UA" sz="2000" dirty="0"/>
              <a:t>, заповненої зображенням. Тобто, коли літери фарбуються не в колір, а в фонову фотографію. </a:t>
            </a:r>
            <a:endParaRPr lang="uk-UA" sz="2000" dirty="0" smtClean="0"/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sz="2000" dirty="0"/>
              <a:t>Приклад: </a:t>
            </a:r>
            <a:r>
              <a:rPr lang="uk-UA" sz="2000" u="sng" dirty="0" err="1">
                <a:hlinkClick r:id="rId2"/>
              </a:rPr>
              <a:t>https</a:t>
            </a:r>
            <a:r>
              <a:rPr lang="uk-UA" sz="2000" u="sng" dirty="0">
                <a:hlinkClick r:id="rId2"/>
              </a:rPr>
              <a:t>://</a:t>
            </a:r>
            <a:r>
              <a:rPr lang="uk-UA" sz="2000" u="sng" dirty="0" err="1">
                <a:hlinkClick r:id="rId2"/>
              </a:rPr>
              <a:t>www.weareoust.co</a:t>
            </a:r>
            <a:r>
              <a:rPr lang="uk-UA" sz="2000" u="sng" dirty="0">
                <a:hlinkClick r:id="rId2"/>
              </a:rPr>
              <a:t>/</a:t>
            </a:r>
            <a:r>
              <a:rPr lang="uk-UA" sz="2000" dirty="0"/>
              <a:t>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41056" y="1934113"/>
            <a:ext cx="5098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це більшою мірою статичне зображення із незначними елементами, що рухаються. </a:t>
            </a:r>
            <a:endParaRPr lang="uk-UA" sz="2000" dirty="0" smtClean="0"/>
          </a:p>
          <a:p>
            <a:pPr algn="just"/>
            <a:r>
              <a:rPr lang="uk-UA" sz="2000" dirty="0" smtClean="0"/>
              <a:t>Приклад</a:t>
            </a:r>
            <a:r>
              <a:rPr lang="uk-UA" sz="2000" dirty="0"/>
              <a:t>: </a:t>
            </a:r>
            <a:r>
              <a:rPr lang="uk-UA" sz="2000" u="sng" dirty="0" err="1">
                <a:hlinkClick r:id="rId3"/>
              </a:rPr>
              <a:t>http</a:t>
            </a:r>
            <a:r>
              <a:rPr lang="uk-UA" sz="2000" u="sng" dirty="0">
                <a:hlinkClick r:id="rId3"/>
              </a:rPr>
              <a:t>://</a:t>
            </a:r>
            <a:r>
              <a:rPr lang="uk-UA" sz="2000" u="sng" dirty="0" err="1">
                <a:hlinkClick r:id="rId3"/>
              </a:rPr>
              <a:t>www.studiomarani.it</a:t>
            </a:r>
            <a:r>
              <a:rPr lang="uk-UA" sz="2000" u="sng" dirty="0">
                <a:hlinkClick r:id="rId3"/>
              </a:rPr>
              <a:t>/</a:t>
            </a:r>
            <a:r>
              <a:rPr lang="uk-UA" sz="2000" dirty="0"/>
              <a:t> 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9562" y="1259534"/>
            <a:ext cx="5098212" cy="4762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b="1" i="1" dirty="0" err="1">
                <a:solidFill>
                  <a:schemeClr val="tx1"/>
                </a:solidFill>
              </a:rPr>
              <a:t>Фототипографіка</a:t>
            </a:r>
            <a:endParaRPr lang="uk-UA" sz="2400" dirty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41056" y="1259533"/>
            <a:ext cx="5098212" cy="4762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 i="1" dirty="0" err="1">
                <a:solidFill>
                  <a:schemeClr val="tx1"/>
                </a:solidFill>
              </a:rPr>
              <a:t>Сінемаграф</a:t>
            </a:r>
            <a:r>
              <a:rPr lang="uk-UA" sz="2400" dirty="0">
                <a:solidFill>
                  <a:schemeClr val="tx1"/>
                </a:solidFill>
              </a:rPr>
              <a:t> </a:t>
            </a:r>
            <a:endParaRPr lang="uk-UA" sz="2400" b="1" dirty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51" y="3428999"/>
            <a:ext cx="5006023" cy="2911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 descr="Тренди дизайну 2017: напів-флет дизайн і сінемаграфи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386" y="3510950"/>
            <a:ext cx="4913882" cy="2766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38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7DD2B2-811B-4023-8B31-E2A7EBF26D39}"/>
              </a:ext>
            </a:extLst>
          </p:cNvPr>
          <p:cNvSpPr txBox="1"/>
          <p:nvPr/>
        </p:nvSpPr>
        <p:spPr>
          <a:xfrm>
            <a:off x="72008" y="529712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Основні тренди у </a:t>
            </a:r>
            <a:r>
              <a:rPr lang="uk-UA" sz="2800" b="1" dirty="0" err="1" smtClean="0">
                <a:solidFill>
                  <a:schemeClr val="bg1"/>
                </a:solidFill>
              </a:rPr>
              <a:t>веб-дизайні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79562" y="1923172"/>
            <a:ext cx="509821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2000" dirty="0"/>
              <a:t>заснований не на візуальному підході, а на строгих принципах дизайну, на використанні тільки основних графічних елементів, таких як форми, простий текст, обмежені колірні палітри і вільний простір.</a:t>
            </a:r>
            <a:endParaRPr lang="ru-RU" sz="2000" dirty="0"/>
          </a:p>
          <a:p>
            <a:r>
              <a:rPr lang="uk-UA" sz="2000" dirty="0"/>
              <a:t>Приклад:  </a:t>
            </a:r>
            <a:r>
              <a:rPr lang="uk-UA" sz="2000" u="sng" dirty="0" err="1">
                <a:hlinkClick r:id="rId2"/>
              </a:rPr>
              <a:t>https</a:t>
            </a:r>
            <a:r>
              <a:rPr lang="uk-UA" sz="2000" u="sng" dirty="0">
                <a:hlinkClick r:id="rId2"/>
              </a:rPr>
              <a:t>://</a:t>
            </a:r>
            <a:r>
              <a:rPr lang="uk-UA" sz="2000" u="sng" dirty="0" err="1">
                <a:hlinkClick r:id="rId2"/>
              </a:rPr>
              <a:t>www.hugeinc.com</a:t>
            </a:r>
            <a:r>
              <a:rPr lang="uk-UA" sz="2000" u="sng" dirty="0">
                <a:hlinkClick r:id="rId2"/>
              </a:rPr>
              <a:t>/</a:t>
            </a:r>
            <a:r>
              <a:rPr lang="uk-UA" sz="2000" u="sng" dirty="0"/>
              <a:t>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41056" y="1934113"/>
            <a:ext cx="50982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одна з </a:t>
            </a:r>
            <a:r>
              <a:rPr lang="ru-RU" sz="2000" dirty="0" err="1"/>
              <a:t>найбільш</a:t>
            </a:r>
            <a:r>
              <a:rPr lang="ru-RU" sz="2000" dirty="0"/>
              <a:t> </a:t>
            </a:r>
            <a:r>
              <a:rPr lang="ru-RU" sz="2000" dirty="0" err="1"/>
              <a:t>популярних</a:t>
            </a:r>
            <a:r>
              <a:rPr lang="ru-RU" sz="2000" dirty="0"/>
              <a:t> </a:t>
            </a:r>
            <a:r>
              <a:rPr lang="ru-RU" sz="2000" dirty="0" err="1"/>
              <a:t>тенденцій</a:t>
            </a:r>
            <a:r>
              <a:rPr lang="ru-RU" sz="2000" dirty="0"/>
              <a:t> </a:t>
            </a:r>
            <a:r>
              <a:rPr lang="ru-RU" sz="2000" dirty="0" err="1"/>
              <a:t>цього</a:t>
            </a:r>
            <a:r>
              <a:rPr lang="ru-RU" sz="2000" dirty="0"/>
              <a:t> року в </a:t>
            </a:r>
            <a:r>
              <a:rPr lang="ru-RU" sz="2000" dirty="0" err="1"/>
              <a:t>графічному</a:t>
            </a:r>
            <a:r>
              <a:rPr lang="ru-RU" sz="2000" dirty="0"/>
              <a:t> </a:t>
            </a:r>
            <a:r>
              <a:rPr lang="ru-RU" sz="2000" dirty="0" err="1"/>
              <a:t>дизайні</a:t>
            </a:r>
            <a:r>
              <a:rPr lang="ru-RU" sz="2000" dirty="0"/>
              <a:t> і в </a:t>
            </a:r>
            <a:r>
              <a:rPr lang="ru-RU" sz="2000" dirty="0" err="1"/>
              <a:t>соціальних</a:t>
            </a:r>
            <a:r>
              <a:rPr lang="ru-RU" sz="2000" dirty="0"/>
              <a:t> мережах, </a:t>
            </a:r>
            <a:r>
              <a:rPr lang="ru-RU" sz="2000" dirty="0" err="1"/>
              <a:t>цей</a:t>
            </a:r>
            <a:r>
              <a:rPr lang="ru-RU" sz="2000" dirty="0"/>
              <a:t> тренд </a:t>
            </a:r>
            <a:r>
              <a:rPr lang="ru-RU" sz="2000" dirty="0" err="1"/>
              <a:t>швидко</a:t>
            </a:r>
            <a:r>
              <a:rPr lang="ru-RU" sz="2000" dirty="0"/>
              <a:t> </a:t>
            </a:r>
            <a:r>
              <a:rPr lang="ru-RU" sz="2000" dirty="0" err="1"/>
              <a:t>завоював</a:t>
            </a:r>
            <a:r>
              <a:rPr lang="ru-RU" sz="2000" dirty="0"/>
              <a:t> </a:t>
            </a:r>
            <a:r>
              <a:rPr lang="ru-RU" sz="2000" dirty="0" err="1"/>
              <a:t>популярність</a:t>
            </a:r>
            <a:r>
              <a:rPr lang="ru-RU" sz="2000" dirty="0"/>
              <a:t> і в </a:t>
            </a:r>
            <a:r>
              <a:rPr lang="ru-RU" sz="2000" dirty="0" err="1"/>
              <a:t>світі</a:t>
            </a:r>
            <a:r>
              <a:rPr lang="ru-RU" sz="2000" dirty="0"/>
              <a:t> веб-дизайну.</a:t>
            </a:r>
          </a:p>
          <a:p>
            <a:r>
              <a:rPr lang="uk-UA" sz="2000" dirty="0"/>
              <a:t>Приклад: </a:t>
            </a:r>
            <a:r>
              <a:rPr lang="uk-UA" sz="2000" u="sng" dirty="0" err="1">
                <a:hlinkClick r:id="rId3"/>
              </a:rPr>
              <a:t>https</a:t>
            </a:r>
            <a:r>
              <a:rPr lang="uk-UA" sz="2000" u="sng" dirty="0">
                <a:hlinkClick r:id="rId3"/>
              </a:rPr>
              <a:t>://</a:t>
            </a:r>
            <a:r>
              <a:rPr lang="uk-UA" sz="2000" u="sng" dirty="0" err="1">
                <a:hlinkClick r:id="rId3"/>
              </a:rPr>
              <a:t>citycircus.gr</a:t>
            </a:r>
            <a:r>
              <a:rPr lang="uk-UA" sz="2000" u="sng" dirty="0">
                <a:hlinkClick r:id="rId3"/>
              </a:rPr>
              <a:t>/</a:t>
            </a:r>
            <a:r>
              <a:rPr lang="uk-UA" sz="2000" u="sng" dirty="0"/>
              <a:t> 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9562" y="1259534"/>
            <a:ext cx="5098212" cy="4762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b="1" i="1" dirty="0">
                <a:solidFill>
                  <a:schemeClr val="tx1"/>
                </a:solidFill>
              </a:rPr>
              <a:t>Мінімалізм </a:t>
            </a:r>
            <a:endParaRPr lang="uk-UA" sz="2400" dirty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41056" y="1259533"/>
            <a:ext cx="5098212" cy="4762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err="1">
                <a:solidFill>
                  <a:schemeClr val="tx1"/>
                </a:solidFill>
              </a:rPr>
              <a:t>Колаж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endParaRPr lang="uk-UA" sz="2400" b="1" dirty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8" t="18366" r="17712" b="19874"/>
          <a:stretch/>
        </p:blipFill>
        <p:spPr bwMode="auto">
          <a:xfrm>
            <a:off x="526211" y="3968228"/>
            <a:ext cx="4813539" cy="2549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056" y="3883793"/>
            <a:ext cx="5023450" cy="2633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38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7DD2B2-811B-4023-8B31-E2A7EBF26D39}"/>
              </a:ext>
            </a:extLst>
          </p:cNvPr>
          <p:cNvSpPr txBox="1"/>
          <p:nvPr/>
        </p:nvSpPr>
        <p:spPr>
          <a:xfrm>
            <a:off x="72008" y="529712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Основні тренди у </a:t>
            </a:r>
            <a:r>
              <a:rPr lang="uk-UA" sz="2800" b="1" dirty="0" err="1" smtClean="0">
                <a:solidFill>
                  <a:schemeClr val="bg1"/>
                </a:solidFill>
              </a:rPr>
              <a:t>веб-дизайні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79562" y="2077060"/>
            <a:ext cx="509821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uk-UA" sz="2000" dirty="0"/>
              <a:t>Ілюстрації відмінно підходять для того, щоб додати оригінальності сайту, вони створюють відчуття затишку і розважають користувача.</a:t>
            </a:r>
            <a:endParaRPr lang="ru-RU" sz="2000" dirty="0"/>
          </a:p>
          <a:p>
            <a:r>
              <a:rPr lang="uk-UA" sz="2000" dirty="0"/>
              <a:t>Приклад: </a:t>
            </a:r>
            <a:r>
              <a:rPr lang="uk-UA" sz="2000" u="sng" dirty="0" err="1">
                <a:hlinkClick r:id="rId2"/>
              </a:rPr>
              <a:t>https</a:t>
            </a:r>
            <a:r>
              <a:rPr lang="uk-UA" sz="2000" u="sng" dirty="0">
                <a:hlinkClick r:id="rId2"/>
              </a:rPr>
              <a:t>://</a:t>
            </a:r>
            <a:r>
              <a:rPr lang="uk-UA" sz="2000" u="sng" dirty="0" err="1">
                <a:hlinkClick r:id="rId2"/>
              </a:rPr>
              <a:t>ahm.com.au</a:t>
            </a:r>
            <a:r>
              <a:rPr lang="uk-UA" sz="2000" u="sng" dirty="0">
                <a:hlinkClick r:id="rId2"/>
              </a:rPr>
              <a:t>/</a:t>
            </a:r>
            <a:r>
              <a:rPr lang="uk-UA" sz="2000" u="sng" dirty="0"/>
              <a:t>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41056" y="1934113"/>
            <a:ext cx="50982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це </a:t>
            </a:r>
            <a:r>
              <a:rPr lang="ru-RU" sz="2000" dirty="0" err="1"/>
              <a:t>ефективний</a:t>
            </a:r>
            <a:r>
              <a:rPr lang="ru-RU" sz="2000" dirty="0"/>
              <a:t> </a:t>
            </a:r>
            <a:r>
              <a:rPr lang="ru-RU" sz="2000" dirty="0" err="1"/>
              <a:t>спосіб</a:t>
            </a:r>
            <a:r>
              <a:rPr lang="ru-RU" sz="2000" dirty="0"/>
              <a:t> </a:t>
            </a:r>
            <a:r>
              <a:rPr lang="ru-RU" sz="2000" dirty="0" err="1"/>
              <a:t>привернути</a:t>
            </a:r>
            <a:r>
              <a:rPr lang="ru-RU" sz="2000" dirty="0"/>
              <a:t> </a:t>
            </a:r>
            <a:r>
              <a:rPr lang="ru-RU" sz="2000" dirty="0" err="1"/>
              <a:t>увагу</a:t>
            </a:r>
            <a:r>
              <a:rPr lang="ru-RU" sz="2000" dirty="0"/>
              <a:t> ваших </a:t>
            </a:r>
            <a:r>
              <a:rPr lang="ru-RU" sz="2000" dirty="0" err="1"/>
              <a:t>відвідувачів</a:t>
            </a:r>
            <a:r>
              <a:rPr lang="ru-RU" sz="2000" dirty="0"/>
              <a:t>, а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дізнатися</a:t>
            </a:r>
            <a:r>
              <a:rPr lang="ru-RU" sz="2000" dirty="0"/>
              <a:t> про них </a:t>
            </a:r>
            <a:r>
              <a:rPr lang="ru-RU" sz="2000" dirty="0" err="1"/>
              <a:t>більше</a:t>
            </a:r>
            <a:r>
              <a:rPr lang="ru-RU" sz="2000" dirty="0"/>
              <a:t>. </a:t>
            </a:r>
          </a:p>
          <a:p>
            <a:r>
              <a:rPr lang="uk-UA" sz="2000" dirty="0"/>
              <a:t>Приклад: </a:t>
            </a:r>
            <a:r>
              <a:rPr lang="uk-UA" sz="2000" u="sng" dirty="0" err="1">
                <a:hlinkClick r:id="rId3"/>
              </a:rPr>
              <a:t>https</a:t>
            </a:r>
            <a:r>
              <a:rPr lang="uk-UA" sz="2000" u="sng" dirty="0">
                <a:hlinkClick r:id="rId3"/>
              </a:rPr>
              <a:t>://</a:t>
            </a:r>
            <a:r>
              <a:rPr lang="uk-UA" sz="2000" u="sng" dirty="0" err="1">
                <a:hlinkClick r:id="rId3"/>
              </a:rPr>
              <a:t>rewind.youtube</a:t>
            </a:r>
            <a:r>
              <a:rPr lang="uk-UA" sz="2000" u="sng" dirty="0">
                <a:hlinkClick r:id="rId3"/>
              </a:rPr>
              <a:t>/#!/global-snapshot</a:t>
            </a:r>
            <a:endParaRPr lang="ru-RU" sz="2000" dirty="0"/>
          </a:p>
          <a:p>
            <a:r>
              <a:rPr lang="uk-UA" sz="2000" u="sng" dirty="0" err="1">
                <a:hlinkClick r:id="rId4"/>
              </a:rPr>
              <a:t>https</a:t>
            </a:r>
            <a:r>
              <a:rPr lang="uk-UA" sz="2000" u="sng" dirty="0">
                <a:hlinkClick r:id="rId4"/>
              </a:rPr>
              <a:t>://</a:t>
            </a:r>
            <a:r>
              <a:rPr lang="uk-UA" sz="2000" u="sng" dirty="0" err="1">
                <a:hlinkClick r:id="rId4"/>
              </a:rPr>
              <a:t>www.esteelauderanrcade.com</a:t>
            </a:r>
            <a:r>
              <a:rPr lang="uk-UA" sz="2000" u="sng" dirty="0">
                <a:hlinkClick r:id="rId4"/>
              </a:rPr>
              <a:t>/en-</a:t>
            </a:r>
            <a:r>
              <a:rPr lang="uk-UA" sz="2000" u="sng" dirty="0" err="1">
                <a:hlinkClick r:id="rId4"/>
              </a:rPr>
              <a:t>us</a:t>
            </a:r>
            <a:r>
              <a:rPr lang="uk-UA" sz="2000" u="sng" dirty="0">
                <a:hlinkClick r:id="rId4"/>
              </a:rPr>
              <a:t>/</a:t>
            </a:r>
            <a:r>
              <a:rPr lang="uk-UA" sz="2000" u="sng" dirty="0" err="1">
                <a:hlinkClick r:id="rId4"/>
              </a:rPr>
              <a:t>hub</a:t>
            </a:r>
            <a:r>
              <a:rPr lang="uk-UA" sz="2000" u="sng" dirty="0">
                <a:hlinkClick r:id="rId4"/>
              </a:rPr>
              <a:t>/</a:t>
            </a:r>
            <a:r>
              <a:rPr lang="uk-UA" sz="2000" u="sng" dirty="0"/>
              <a:t> 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9562" y="1259534"/>
            <a:ext cx="5098212" cy="4762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b="1" i="1" dirty="0">
                <a:solidFill>
                  <a:schemeClr val="tx1"/>
                </a:solidFill>
              </a:rPr>
              <a:t>І</a:t>
            </a:r>
            <a:r>
              <a:rPr lang="uk-UA" sz="2400" b="1" i="1" dirty="0" smtClean="0">
                <a:solidFill>
                  <a:schemeClr val="tx1"/>
                </a:solidFill>
              </a:rPr>
              <a:t>люстрація</a:t>
            </a:r>
            <a:r>
              <a:rPr lang="uk-UA" sz="2400" dirty="0" smtClean="0">
                <a:solidFill>
                  <a:schemeClr val="tx1"/>
                </a:solidFill>
              </a:rPr>
              <a:t> </a:t>
            </a:r>
            <a:endParaRPr lang="uk-UA" sz="2400" dirty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41056" y="1259533"/>
            <a:ext cx="5098212" cy="4762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 i="1" dirty="0" err="1">
                <a:solidFill>
                  <a:schemeClr val="tx1"/>
                </a:solidFill>
              </a:rPr>
              <a:t>Інтерактивність</a:t>
            </a:r>
            <a:r>
              <a:rPr lang="uk-UA" sz="2400" dirty="0">
                <a:solidFill>
                  <a:schemeClr val="tx1"/>
                </a:solidFill>
              </a:rPr>
              <a:t> </a:t>
            </a:r>
            <a:endParaRPr lang="uk-UA" sz="2400" b="1" dirty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661" y="3958442"/>
            <a:ext cx="3446013" cy="2642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698" y="4180882"/>
            <a:ext cx="4446928" cy="2422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24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294124078"/>
              </p:ext>
            </p:extLst>
          </p:nvPr>
        </p:nvGraphicFramePr>
        <p:xfrm>
          <a:off x="1755513" y="1371121"/>
          <a:ext cx="8568952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37DD2B2-811B-4023-8B31-E2A7EBF26D39}"/>
              </a:ext>
            </a:extLst>
          </p:cNvPr>
          <p:cNvSpPr txBox="1"/>
          <p:nvPr/>
        </p:nvSpPr>
        <p:spPr>
          <a:xfrm>
            <a:off x="0" y="538339"/>
            <a:ext cx="12192000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err="1" smtClean="0">
                <a:solidFill>
                  <a:schemeClr val="bg1"/>
                </a:solidFill>
              </a:rPr>
              <a:t>Класифікація</a:t>
            </a:r>
            <a:r>
              <a:rPr lang="ru-RU" sz="2800" b="1" dirty="0" smtClean="0">
                <a:solidFill>
                  <a:schemeClr val="bg1"/>
                </a:solidFill>
              </a:rPr>
              <a:t> веб-</a:t>
            </a:r>
            <a:r>
              <a:rPr lang="ru-RU" sz="2800" b="1" dirty="0" err="1" smtClean="0">
                <a:solidFill>
                  <a:schemeClr val="bg1"/>
                </a:solidFill>
              </a:rPr>
              <a:t>сайтів</a:t>
            </a:r>
            <a:endParaRPr lang="uk-UA" sz="2800" b="1" i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8316" y="1638867"/>
            <a:ext cx="5681933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/>
              <a:t>W</a:t>
            </a:r>
            <a:r>
              <a:rPr lang="uk-UA" sz="2400" b="1" dirty="0" smtClean="0"/>
              <a:t>eb-дизайн</a:t>
            </a:r>
            <a:r>
              <a:rPr lang="en-US" sz="2400" dirty="0" smtClean="0"/>
              <a:t> - </a:t>
            </a:r>
            <a:r>
              <a:rPr lang="uk-UA" sz="2400" dirty="0" smtClean="0"/>
              <a:t>сукупність </a:t>
            </a:r>
            <a:r>
              <a:rPr lang="uk-UA" sz="2400" dirty="0"/>
              <a:t>робіт з розробки логічної структури та художнього оформлення </a:t>
            </a:r>
            <a:r>
              <a:rPr lang="uk-UA" sz="2400" dirty="0" err="1"/>
              <a:t>веб-сторінок</a:t>
            </a:r>
            <a:r>
              <a:rPr lang="uk-UA" sz="2400" dirty="0"/>
              <a:t>. </a:t>
            </a: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DD2B2-811B-4023-8B31-E2A7EBF26D39}"/>
              </a:ext>
            </a:extLst>
          </p:cNvPr>
          <p:cNvSpPr txBox="1"/>
          <p:nvPr/>
        </p:nvSpPr>
        <p:spPr>
          <a:xfrm>
            <a:off x="0" y="538339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W</a:t>
            </a:r>
            <a:r>
              <a:rPr lang="uk-UA" sz="2800" b="1" dirty="0">
                <a:solidFill>
                  <a:schemeClr val="bg1"/>
                </a:solidFill>
              </a:rPr>
              <a:t>eb-дизайн</a:t>
            </a:r>
            <a:endParaRPr lang="uk-UA" sz="2800" b="1" i="1" kern="0" dirty="0">
              <a:solidFill>
                <a:schemeClr val="bg1"/>
              </a:solidFill>
            </a:endParaRPr>
          </a:p>
        </p:txBody>
      </p:sp>
      <p:pic>
        <p:nvPicPr>
          <p:cNvPr id="3074" name="Picture 2" descr="Курсы Web-дизайна - IT КУРСЫ, Харь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09" y="1714440"/>
            <a:ext cx="5683848" cy="378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22021054"/>
              </p:ext>
            </p:extLst>
          </p:nvPr>
        </p:nvGraphicFramePr>
        <p:xfrm>
          <a:off x="408316" y="3009361"/>
          <a:ext cx="5616755" cy="3443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3171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7DD2B2-811B-4023-8B31-E2A7EBF26D39}"/>
              </a:ext>
            </a:extLst>
          </p:cNvPr>
          <p:cNvSpPr txBox="1"/>
          <p:nvPr/>
        </p:nvSpPr>
        <p:spPr>
          <a:xfrm>
            <a:off x="0" y="538339"/>
            <a:ext cx="12050142" cy="5232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dirty="0">
                <a:solidFill>
                  <a:schemeClr val="bg1"/>
                </a:solidFill>
              </a:rPr>
              <a:t>Етапи створення сайтів</a:t>
            </a:r>
            <a:endParaRPr lang="uk-UA" sz="2800" b="1" i="1" kern="0" dirty="0">
              <a:solidFill>
                <a:schemeClr val="bg1"/>
              </a:solidFill>
            </a:endParaRP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40559852-B636-48CB-8A00-B60B82E4D8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0230648"/>
              </p:ext>
            </p:extLst>
          </p:nvPr>
        </p:nvGraphicFramePr>
        <p:xfrm>
          <a:off x="126668" y="1410783"/>
          <a:ext cx="5757580" cy="4866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9E62223B-6700-4E49-824F-4CBCAA4AAD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7535889"/>
              </p:ext>
            </p:extLst>
          </p:nvPr>
        </p:nvGraphicFramePr>
        <p:xfrm>
          <a:off x="6434420" y="1400382"/>
          <a:ext cx="5757580" cy="4866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884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7DD2B2-811B-4023-8B31-E2A7EBF26D39}"/>
              </a:ext>
            </a:extLst>
          </p:cNvPr>
          <p:cNvSpPr txBox="1"/>
          <p:nvPr/>
        </p:nvSpPr>
        <p:spPr>
          <a:xfrm>
            <a:off x="0" y="155275"/>
            <a:ext cx="8638877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>
                <a:solidFill>
                  <a:schemeClr val="bg1"/>
                </a:solidFill>
              </a:rPr>
              <a:t>Аудиторію будь-якого сайту в загальному можна поділити</a:t>
            </a:r>
            <a:r>
              <a:rPr lang="uk-UA" sz="2800" i="1" dirty="0" smtClean="0">
                <a:solidFill>
                  <a:schemeClr val="bg1"/>
                </a:solidFill>
              </a:rPr>
              <a:t>:</a:t>
            </a:r>
            <a:endParaRPr lang="ru-RU" sz="2800" dirty="0">
              <a:solidFill>
                <a:schemeClr val="bg1"/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099273825"/>
              </p:ext>
            </p:extLst>
          </p:nvPr>
        </p:nvGraphicFramePr>
        <p:xfrm>
          <a:off x="1348596" y="1357581"/>
          <a:ext cx="6236898" cy="3257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77328" y="4985915"/>
            <a:ext cx="7174302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sz="2400" b="1" dirty="0"/>
              <a:t>Портрет клієнта</a:t>
            </a:r>
            <a:r>
              <a:rPr lang="uk-UA" sz="2400" dirty="0"/>
              <a:t> - це впорядкована інформація про пересічного представника цільової аудиторії: вік, стать, соціальний рівень, життєві інтереси. </a:t>
            </a:r>
            <a:endParaRPr lang="ru-RU" sz="2400" dirty="0"/>
          </a:p>
        </p:txBody>
      </p:sp>
      <p:pic>
        <p:nvPicPr>
          <p:cNvPr id="4100" name="Picture 4" descr="Определение и сегментация ЦА + ИНФОГРАФИКА ᐉ WEBMAESTR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86"/>
          <a:stretch/>
        </p:blipFill>
        <p:spPr bwMode="auto">
          <a:xfrm>
            <a:off x="8500855" y="0"/>
            <a:ext cx="3553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38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7DD2B2-811B-4023-8B31-E2A7EBF26D39}"/>
              </a:ext>
            </a:extLst>
          </p:cNvPr>
          <p:cNvSpPr txBox="1"/>
          <p:nvPr/>
        </p:nvSpPr>
        <p:spPr>
          <a:xfrm>
            <a:off x="0" y="538339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chemeClr val="bg1"/>
                </a:solidFill>
              </a:rPr>
              <a:t>Цільова</a:t>
            </a:r>
            <a:r>
              <a:rPr lang="ru-RU" sz="2800" b="1" i="1" dirty="0" smtClean="0">
                <a:solidFill>
                  <a:schemeClr val="bg1"/>
                </a:solidFill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</a:rPr>
              <a:t>аудиторія</a:t>
            </a:r>
            <a:r>
              <a:rPr lang="ru-RU" sz="2800" b="1" i="1" dirty="0" smtClean="0">
                <a:solidFill>
                  <a:schemeClr val="bg1"/>
                </a:solidFill>
              </a:rPr>
              <a:t> сайту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97947506"/>
              </p:ext>
            </p:extLst>
          </p:nvPr>
        </p:nvGraphicFramePr>
        <p:xfrm>
          <a:off x="430166" y="1946074"/>
          <a:ext cx="5953382" cy="341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Целевая аудитория сайт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554" y="2019119"/>
            <a:ext cx="47625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23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12" y="446264"/>
            <a:ext cx="12050143" cy="5232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Розміщення </a:t>
            </a:r>
            <a:r>
              <a:rPr lang="uk-UA" sz="2800" b="1" i="1" kern="0" dirty="0" smtClean="0">
                <a:solidFill>
                  <a:srgbClr val="FFFFFF"/>
                </a:solidFill>
              </a:rPr>
              <a:t>сайту </a:t>
            </a:r>
            <a:r>
              <a:rPr lang="uk-UA" sz="2800" b="1" i="1" kern="0" dirty="0">
                <a:solidFill>
                  <a:srgbClr val="FFFFFF"/>
                </a:solidFill>
              </a:rPr>
              <a:t>в Інтернеті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CB3884-2CD7-4DC8-B7EE-765A70322181}"/>
              </a:ext>
            </a:extLst>
          </p:cNvPr>
          <p:cNvSpPr txBox="1"/>
          <p:nvPr/>
        </p:nvSpPr>
        <p:spPr>
          <a:xfrm>
            <a:off x="82317" y="1307526"/>
            <a:ext cx="12050143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/>
              <a:t>Для ефективної роботи </a:t>
            </a:r>
            <a:r>
              <a:rPr lang="uk-UA" sz="2400" b="1" i="1" kern="0" dirty="0" smtClean="0"/>
              <a:t>сайту </a:t>
            </a:r>
            <a:r>
              <a:rPr lang="uk-UA" sz="2400" b="1" i="1" kern="0" dirty="0"/>
              <a:t>потрібно забезпечити його цілодобове функціонування. Краще розмістити сайт на віддаленому </a:t>
            </a:r>
            <a:r>
              <a:rPr lang="uk-UA" sz="2400" b="1" i="1" kern="0" dirty="0">
                <a:solidFill>
                  <a:srgbClr val="FFFF00"/>
                </a:solidFill>
              </a:rPr>
              <a:t>хостингу.</a:t>
            </a:r>
            <a:r>
              <a:rPr lang="uk-UA" sz="2400" b="1" i="1" kern="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B50B3-C2C4-4A28-860C-7E417DDF8ED7}"/>
              </a:ext>
            </a:extLst>
          </p:cNvPr>
          <p:cNvSpPr txBox="1"/>
          <p:nvPr/>
        </p:nvSpPr>
        <p:spPr>
          <a:xfrm>
            <a:off x="149648" y="2410543"/>
            <a:ext cx="6776052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dirty="0"/>
              <a:t>Сервер, на якому розміщують сайт, називається </a:t>
            </a:r>
            <a:r>
              <a:rPr lang="uk-UA" sz="2400" b="1" i="1" dirty="0" err="1"/>
              <a:t>хостом</a:t>
            </a:r>
            <a:r>
              <a:rPr lang="uk-UA" sz="2400" i="1" dirty="0"/>
              <a:t>, </a:t>
            </a:r>
            <a:r>
              <a:rPr lang="uk-UA" sz="2400" dirty="0"/>
              <a:t>а</a:t>
            </a:r>
            <a:r>
              <a:rPr lang="uk-UA" sz="2400" b="1" dirty="0"/>
              <a:t> </a:t>
            </a:r>
            <a:r>
              <a:rPr lang="uk-UA" sz="2400" dirty="0"/>
              <a:t>сервіси, які надають його служби, – </a:t>
            </a:r>
            <a:r>
              <a:rPr lang="uk-UA" sz="2400" b="1" i="1" dirty="0" err="1"/>
              <a:t>хостингом</a:t>
            </a:r>
            <a:r>
              <a:rPr lang="uk-UA" sz="2400" dirty="0"/>
              <a:t>.</a:t>
            </a:r>
            <a:endParaRPr lang="uk-UA" sz="2400" b="1" i="1" kern="0" dirty="0"/>
          </a:p>
        </p:txBody>
      </p:sp>
      <p:pic>
        <p:nvPicPr>
          <p:cNvPr id="5" name="Picture 2" descr="Результат пошуку зображень за запитом &quot;Хостинг&quot;">
            <a:extLst>
              <a:ext uri="{FF2B5EF4-FFF2-40B4-BE49-F238E27FC236}">
                <a16:creationId xmlns:a16="http://schemas.microsoft.com/office/drawing/2014/main" id="{88758006-1073-4969-9C67-F098ACE41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1" y="2331312"/>
            <a:ext cx="4463337" cy="299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9648" y="3751977"/>
            <a:ext cx="6776052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sz="2400" b="1" i="1" dirty="0" smtClean="0"/>
              <a:t>	</a:t>
            </a:r>
            <a:r>
              <a:rPr lang="uk-UA" sz="2400" b="1" i="1" dirty="0" err="1" smtClean="0"/>
              <a:t>Хостинг</a:t>
            </a:r>
            <a:r>
              <a:rPr lang="uk-UA" sz="2400" b="1" i="1" dirty="0" smtClean="0"/>
              <a:t> </a:t>
            </a:r>
            <a:r>
              <a:rPr lang="uk-UA" sz="2400" dirty="0"/>
              <a:t>— це виділення на сервері (</a:t>
            </a:r>
            <a:r>
              <a:rPr lang="uk-UA" sz="2400" dirty="0" err="1"/>
              <a:t>хості</a:t>
            </a:r>
            <a:r>
              <a:rPr lang="uk-UA" sz="2400" dirty="0"/>
              <a:t>) розділу у вигляді каталогу, в якому зберігається вся інформація сайту — HTML-документи, графіка, кліпи, </a:t>
            </a:r>
            <a:r>
              <a:rPr lang="uk-UA" sz="2400" dirty="0" err="1"/>
              <a:t>скрипти</a:t>
            </a:r>
            <a:r>
              <a:rPr lang="uk-UA" sz="2400" dirty="0"/>
              <a:t> тощо. 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" y="5393845"/>
            <a:ext cx="21717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9648" y="6220447"/>
            <a:ext cx="2184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/>
              <a:t> </a:t>
            </a:r>
            <a:r>
              <a:rPr lang="uk-UA" sz="2000" u="sng" dirty="0" err="1">
                <a:hlinkClick r:id="rId4"/>
              </a:rPr>
              <a:t>https</a:t>
            </a:r>
            <a:r>
              <a:rPr lang="uk-UA" sz="2000" u="sng" dirty="0">
                <a:hlinkClick r:id="rId4"/>
              </a:rPr>
              <a:t>://</a:t>
            </a:r>
            <a:r>
              <a:rPr lang="uk-UA" sz="2000" u="sng" dirty="0" err="1">
                <a:hlinkClick r:id="rId4"/>
              </a:rPr>
              <a:t>hostiq.ua</a:t>
            </a:r>
            <a:r>
              <a:rPr lang="uk-UA" sz="2000" u="sng" dirty="0">
                <a:hlinkClick r:id="rId4"/>
              </a:rPr>
              <a:t>/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97347" y="6219645"/>
            <a:ext cx="3358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err="1">
                <a:hlinkClick r:id="rId5"/>
              </a:rPr>
              <a:t>www.ukraine.com.ua</a:t>
            </a:r>
            <a:r>
              <a:rPr lang="en-US" dirty="0">
                <a:hlinkClick r:id="rId5"/>
              </a:rPr>
              <a:t>/</a:t>
            </a:r>
            <a:r>
              <a:rPr lang="en-US" dirty="0" err="1">
                <a:hlinkClick r:id="rId5"/>
              </a:rPr>
              <a:t>uk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503" y="5393845"/>
            <a:ext cx="242887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023100" y="6211019"/>
            <a:ext cx="3424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</a:t>
            </a:r>
            <a:r>
              <a:rPr lang="en-US" dirty="0" err="1">
                <a:hlinkClick r:id="rId7"/>
              </a:rPr>
              <a:t>smallbusiness.yahoo.com</a:t>
            </a:r>
            <a:r>
              <a:rPr lang="en-US" dirty="0" smtClean="0">
                <a:hlinkClick r:id="rId7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98" y="5546018"/>
            <a:ext cx="17811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558243" y="6211019"/>
            <a:ext cx="2531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9"/>
              </a:rPr>
              <a:t>https://</a:t>
            </a:r>
            <a:r>
              <a:rPr lang="en-US" dirty="0" err="1">
                <a:hlinkClick r:id="rId9"/>
              </a:rPr>
              <a:t>www.webs.com</a:t>
            </a:r>
            <a:r>
              <a:rPr lang="en-US" dirty="0" smtClean="0">
                <a:hlinkClick r:id="rId9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486" y="5622445"/>
            <a:ext cx="124777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4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8">
            <a:extLst>
              <a:ext uri="{FF2B5EF4-FFF2-40B4-BE49-F238E27FC236}">
                <a16:creationId xmlns:a16="http://schemas.microsoft.com/office/drawing/2014/main" id="{9BB4E010-E947-4D48-A90D-431B3D141D3B}"/>
              </a:ext>
            </a:extLst>
          </p:cNvPr>
          <p:cNvSpPr/>
          <p:nvPr/>
        </p:nvSpPr>
        <p:spPr>
          <a:xfrm>
            <a:off x="72006" y="2416609"/>
            <a:ext cx="3973051" cy="129266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FFFFFF"/>
                </a:solidFill>
              </a:rPr>
              <a:t>Оновленні</a:t>
            </a:r>
          </a:p>
        </p:txBody>
      </p:sp>
      <p:sp>
        <p:nvSpPr>
          <p:cNvPr id="4" name="Прямокутник 9">
            <a:extLst>
              <a:ext uri="{FF2B5EF4-FFF2-40B4-BE49-F238E27FC236}">
                <a16:creationId xmlns:a16="http://schemas.microsoft.com/office/drawing/2014/main" id="{392838C0-10DC-40C9-800F-70A56FD6B055}"/>
              </a:ext>
            </a:extLst>
          </p:cNvPr>
          <p:cNvSpPr/>
          <p:nvPr/>
        </p:nvSpPr>
        <p:spPr>
          <a:xfrm>
            <a:off x="4110553" y="2416609"/>
            <a:ext cx="3973051" cy="129266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FFFFFF"/>
                </a:solidFill>
              </a:rPr>
              <a:t>Супроводі</a:t>
            </a:r>
          </a:p>
        </p:txBody>
      </p:sp>
      <p:sp>
        <p:nvSpPr>
          <p:cNvPr id="5" name="Прямокутник 10">
            <a:extLst>
              <a:ext uri="{FF2B5EF4-FFF2-40B4-BE49-F238E27FC236}">
                <a16:creationId xmlns:a16="http://schemas.microsoft.com/office/drawing/2014/main" id="{F3D6218E-BFDC-41B1-AB52-8CC93D1AF5B1}"/>
              </a:ext>
            </a:extLst>
          </p:cNvPr>
          <p:cNvSpPr/>
          <p:nvPr/>
        </p:nvSpPr>
        <p:spPr>
          <a:xfrm>
            <a:off x="8149101" y="2416609"/>
            <a:ext cx="3973051" cy="129266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FFFFFF"/>
                </a:solidFill>
              </a:rPr>
              <a:t>Технічному обслуговуванні</a:t>
            </a:r>
          </a:p>
        </p:txBody>
      </p:sp>
      <p:sp>
        <p:nvSpPr>
          <p:cNvPr id="6" name="Прямокутник 11">
            <a:extLst>
              <a:ext uri="{FF2B5EF4-FFF2-40B4-BE49-F238E27FC236}">
                <a16:creationId xmlns:a16="http://schemas.microsoft.com/office/drawing/2014/main" id="{1F7641EB-55F1-411B-8F49-153D54086A6B}"/>
              </a:ext>
            </a:extLst>
          </p:cNvPr>
          <p:cNvSpPr/>
          <p:nvPr/>
        </p:nvSpPr>
        <p:spPr>
          <a:xfrm>
            <a:off x="69877" y="3795968"/>
            <a:ext cx="3973051" cy="24358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tx1"/>
                </a:solidFill>
              </a:rPr>
              <a:t>Поповнення інформаційними матеріалами</a:t>
            </a:r>
          </a:p>
        </p:txBody>
      </p:sp>
      <p:sp>
        <p:nvSpPr>
          <p:cNvPr id="7" name="Прямокутник 12">
            <a:extLst>
              <a:ext uri="{FF2B5EF4-FFF2-40B4-BE49-F238E27FC236}">
                <a16:creationId xmlns:a16="http://schemas.microsoft.com/office/drawing/2014/main" id="{304FACF8-ADBA-4CAD-BD44-F3F0578747B9}"/>
              </a:ext>
            </a:extLst>
          </p:cNvPr>
          <p:cNvSpPr/>
          <p:nvPr/>
        </p:nvSpPr>
        <p:spPr>
          <a:xfrm>
            <a:off x="4108425" y="3795968"/>
            <a:ext cx="3973051" cy="24358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tx1"/>
                </a:solidFill>
              </a:rPr>
              <a:t>Адміністрування, прийом замовлень у інтернет-магазині тощо</a:t>
            </a:r>
          </a:p>
        </p:txBody>
      </p:sp>
      <p:sp>
        <p:nvSpPr>
          <p:cNvPr id="8" name="Прямокутник 13">
            <a:extLst>
              <a:ext uri="{FF2B5EF4-FFF2-40B4-BE49-F238E27FC236}">
                <a16:creationId xmlns:a16="http://schemas.microsoft.com/office/drawing/2014/main" id="{66DB1F2A-E9C1-483E-A8E2-6782DE78036A}"/>
              </a:ext>
            </a:extLst>
          </p:cNvPr>
          <p:cNvSpPr/>
          <p:nvPr/>
        </p:nvSpPr>
        <p:spPr>
          <a:xfrm>
            <a:off x="8146973" y="3795968"/>
            <a:ext cx="3973051" cy="24358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tx1"/>
                </a:solidFill>
              </a:rPr>
              <a:t>Зокрема, вдосконалення дизайну і структури </a:t>
            </a:r>
            <a:r>
              <a:rPr lang="uk-UA" sz="2800" b="1" i="1" kern="0" dirty="0" err="1">
                <a:solidFill>
                  <a:schemeClr val="tx1"/>
                </a:solidFill>
              </a:rPr>
              <a:t>сайта</a:t>
            </a:r>
            <a:endParaRPr lang="uk-UA" sz="2800" b="1" i="1" kern="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012" y="446264"/>
            <a:ext cx="12050143" cy="5232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 smtClean="0">
                <a:solidFill>
                  <a:srgbClr val="FFFFFF"/>
                </a:solidFill>
              </a:rPr>
              <a:t>Адміністрування сайту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CB3884-2CD7-4DC8-B7EE-765A70322181}"/>
              </a:ext>
            </a:extLst>
          </p:cNvPr>
          <p:cNvSpPr txBox="1"/>
          <p:nvPr/>
        </p:nvSpPr>
        <p:spPr>
          <a:xfrm>
            <a:off x="141857" y="1427119"/>
            <a:ext cx="12050143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/>
              <a:t>Обслуговування </a:t>
            </a:r>
            <a:r>
              <a:rPr lang="uk-UA" sz="2800" b="1" i="1" kern="0" dirty="0" smtClean="0"/>
              <a:t>сайту </a:t>
            </a:r>
            <a:r>
              <a:rPr lang="uk-UA" sz="2800" b="1" i="1" kern="0" dirty="0"/>
              <a:t>полягає в його:</a:t>
            </a:r>
          </a:p>
        </p:txBody>
      </p:sp>
    </p:spTree>
    <p:extLst>
      <p:ext uri="{BB962C8B-B14F-4D97-AF65-F5344CB8AC3E}">
        <p14:creationId xmlns:p14="http://schemas.microsoft.com/office/powerpoint/2010/main" val="81139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165556</TotalTime>
  <Words>1137</Words>
  <Application>Microsoft Office PowerPoint</Application>
  <PresentationFormat>Широкоэкранный</PresentationFormat>
  <Paragraphs>183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Times New Roman</vt:lpstr>
      <vt:lpstr>Verdana</vt:lpstr>
      <vt:lpstr>Wingdings</vt:lpstr>
      <vt:lpstr>Тема Office</vt:lpstr>
      <vt:lpstr>Основи веб-дизайну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Григоренко Сергій</dc:creator>
  <cp:lastModifiedBy>Олена Міхайлуца</cp:lastModifiedBy>
  <cp:revision>1401</cp:revision>
  <dcterms:created xsi:type="dcterms:W3CDTF">2016-06-06T19:48:43Z</dcterms:created>
  <dcterms:modified xsi:type="dcterms:W3CDTF">2023-11-09T20:59:29Z</dcterms:modified>
</cp:coreProperties>
</file>