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5260" y="1608455"/>
            <a:ext cx="9300845" cy="3640455"/>
          </a:xfrm>
        </p:spPr>
        <p:txBody>
          <a:bodyPr>
            <a:normAutofit fontScale="90000"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“Теоретичні основи економічного аналізу”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508625" y="151765"/>
            <a:ext cx="625030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Маркетинговий аналіз – проводиться службами маркетингу підприємства для дослідження ринків збуту продукції, її конкурентоспроможності, попиту та пропозиції, комерційного ризику, цінової політики.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 – як вид аналізу, означає постійне і безперервне дослідження функціонування новацій у конкретному середовищі господарського механізму.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Маржинальний аналіз – це метод, за допомогою якого дають оцінку й обґрунтовують ефективність управлінських рішень у бізнесі.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Функціонально-вартісний аналіз – досліджує функції виробів або процесів, які виконує об’єкт, і зорієнтований на оптимальні методи їх реалізації на кожній стадії життєвого циклу виробу. Призначення цього методу – виявити зайві витрати і запобігти їм, шляхом ліквідації непотрібних вузлів, деталей, заміни матеріалів.</a:t>
            </a:r>
          </a:p>
        </p:txBody>
      </p:sp>
      <p:pic>
        <p:nvPicPr>
          <p:cNvPr id="109" name="Замещающее содержимое 108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70" y="654685"/>
            <a:ext cx="5098415" cy="5548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108585" y="137160"/>
            <a:ext cx="89312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Стохастичний (дисперсійний, кореляційний, компонентний) аналіз – використовується для вивчення залежностей між досліджуваними явищами і процесами господарської діяльності підприємств.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Управлінський аналіз – є складовою частиною управлінського обліку і забезпечує керівництво підприємства аналітичною інформацією, яка використовується для розроблення та прийняття оптимальних управлінських рішень.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аналіз – виступає як складова фінансового обліку і забезпечує зовнішніх користувачів інформацією про підприємство.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Економіко-математичний аналіз – дозволяє встановити оптимальний варіант управлінського рішення щодо використання виробничих ресурсів.</a:t>
            </a:r>
          </a:p>
        </p:txBody>
      </p:sp>
      <p:pic>
        <p:nvPicPr>
          <p:cNvPr id="110" name="Замещающее содержимое 10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0150" y="2733675"/>
            <a:ext cx="5911850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696595" y="767080"/>
            <a:ext cx="1079881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економічного аналізу – загальний підхід до вивчення господарської діяльності підприємства, який реалізується в його методиці. Це спосіб системного, органічно взаємозв'язаного вивчення, вимірювання й узагальнення впливу окремих чинників на виконання господарських завдань і динаміку розвитку підприємства, виявлення резервів підвищення ефективності та якості роботи, здійснюваних шляхом обробки спеціальними прийомами показників, що характеризують діяльність підприємства.</a:t>
            </a:r>
          </a:p>
          <a:p>
            <a:pPr algn="l"/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Методологія економічного аналізу – це більш загальне поняття, що вбирає в себе, крім методу, дані про формування економічного явища, його структурних зв'язків і шляхів подальшого розвитку та вдосконалення.</a:t>
            </a:r>
          </a:p>
          <a:p>
            <a:pPr algn="l"/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Методична основа економічного аналізу – діалектика, тобто розгляд усіх явищ і процесів у взаємозв'язку і взаємообумовленості, у постійному їх розвитку через боротьбу протилежностей, суперечностей, перехід кількісних змін у якісні.</a:t>
            </a:r>
          </a:p>
          <a:p>
            <a:pPr algn="l"/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– це сукупність конкретних прийомів, способів і засобів, вживаних у процесі аналізу в певній послідовності для досягнення поставленої мети.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191510" y="767715"/>
            <a:ext cx="880110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апарат аналізу – це сукупність конкретних прийомів дослідження.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показник – є характеристикою конкретного об’єкта чи процесу, його економічної суті в числовому виразі.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 – виконують функції оцінки результату роботи, чинника формування, ознаки зміни, кінцевої мети, проміжного наслідку.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 показники – класифікуються за економічним змістом явищ і процесів, характером їх відображення, способом виміру, ступенем охоплення, місцем у причинно-наслідкових зв’язках, способом формування.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показників – це впорядкована їх множина, у якій кожен показник дає кількісну або якісну характеристику певної сторони господарської діяльності, що має властивості звітності і подільності, пов'язаний з іншими показниками, але не дублюючи їх.</a:t>
            </a:r>
          </a:p>
        </p:txBody>
      </p:sp>
      <p:pic>
        <p:nvPicPr>
          <p:cNvPr id="111" name="Замещающее содержимое 110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" y="1039495"/>
            <a:ext cx="3900170" cy="4779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41630" y="394335"/>
            <a:ext cx="845502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 (фактори) – це активно діючі сили, що викликають позитивні або негативні зміни аналізованого об'єкта.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 (фактори) класифікуються за умовами виробництва, з позиції обґрунтування рішення, за характером впливу на виробництво.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Резерви – це потенційні можнасті підвищення ефективності виробництва та конкурентоспроможності підприємства за рахунок поліпшення використання ресурсів унаслідок впровадження певних заходів.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Резерви класифікуються - за місцем виникнення, за способом виявлення, за часом мобілізації, по стадіях створення і експлуатації виробів, по стадіях процесу відтворення, по трьох моментах процесу виробництва та за характером впливу на результати виробництва.</a:t>
            </a:r>
          </a:p>
        </p:txBody>
      </p:sp>
      <p:pic>
        <p:nvPicPr>
          <p:cNvPr id="113" name="Замещающее содержимое 11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6920" y="1684020"/>
            <a:ext cx="5085080" cy="5334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46380" y="178435"/>
            <a:ext cx="987044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Інформаційне забезпечення аналітичних досліджень – це сукупність інформаційних ресурсів і методів їх організації, необхідних і придатних для здійснення аналітичних і управлінських процедур, які забезпечують господарсько-фінансову діяльність підприємства.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– це впорядковані повідомлення про господарські процеси і явища, що відбуваються, сукупність певних даних і знань про них.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інформації – повнота, достовірність, суттєвість, порівнянність, неперервність, адаптивність, оперативність, перспективність.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Системний підхід до аналізу – виражається в комплексному, взаємопов’язаному вивченні багатосторонніх зв’язків і взаємної зумовленості дії факторів організації, техніки і технології виробництва.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системного підходу - це чітке формування мети аналізу; розгляд досліджуваної проблеми як єдиної системи; виявлення щонайбільшої кількості взаємозв’язків; виявлення і глибокий аналіз альтернативних шляхів вирішення проблеми.</a:t>
            </a:r>
          </a:p>
        </p:txBody>
      </p:sp>
      <p:pic>
        <p:nvPicPr>
          <p:cNvPr id="114" name="Замещающее содержимое 11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755" y="2692400"/>
            <a:ext cx="3230245" cy="416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608705" y="163830"/>
            <a:ext cx="839787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1.Надайте визначення економічного аналізу як науки.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2.Розкрийте зміст економічного аналізу.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3.Розкрийте сутність економічного аналізу та необхідність його проведення.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4.Аналіз і синтез. Їх сутність і відмінності між ними.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5.Що є предметом економічного аналізу?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6.Перелічіть об’єкти економічного аналізу.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7.Перелічіть основні суб’єкти економічного аналізу та їх цілі.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8.Сформулюйте основні завдання економічного аналізу.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9.Назвіть основні принципи та завдання економічного аналізу.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10.Охарактеризуйте функції економічного аналізу.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11.Надайте класифікацію видів економічного аналізу за основними критеріями. Що впливає на їх визначення?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12.Розкрийте сутність класифікації видів економічного аналізу за ознакою часу.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13.Висвітліть сутність, назвіть види і завдання факторного аналізу.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14.Яка необхідність та роль фінансово-економічного аналізу в ринковій економіці?</a:t>
            </a: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15.Охарактеризуйте мету та основні завдання фінансово-економічного аналізу.</a:t>
            </a:r>
          </a:p>
        </p:txBody>
      </p:sp>
      <p:pic>
        <p:nvPicPr>
          <p:cNvPr id="112" name="Замещающее содержимое 11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04210"/>
            <a:ext cx="4427855" cy="3653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Замещающее содержимое 11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30" y="1141730"/>
            <a:ext cx="10771505" cy="4394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379595" y="2275205"/>
            <a:ext cx="68459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Значення та задачі економічного аналізу. Предмет, об’єкти	та види економічного аналізу.</a:t>
            </a:r>
          </a:p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Метод і методика економічного аналізу.</a:t>
            </a:r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85190"/>
            <a:ext cx="4600575" cy="5972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73350" y="281940"/>
            <a:ext cx="6845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терміни та поняття: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62585" y="1196340"/>
            <a:ext cx="114661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– це метод дослідження, який полягає у теоретичному або практичному роздрібненні цілого на складові частини.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– це метод дослідження будь-якого явища в його єдності і взаємозв’язку частин, узагальнення, зведення в єдине ціле даних, одержаних у процесі аналізу.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Індукція – спосіб переходу від знання окремих фактів до знання загального, від вивчення причин до результатів.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Дедукція – спосіб дослідження від загального до окремих фактів, від результатів до причин.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5585" y="4903470"/>
            <a:ext cx="3066415" cy="1954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808990" y="713105"/>
            <a:ext cx="87102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аналіз як наука – це система спеціальних знань, що шляхом розчленування цілого на складові і виділення окремих сторін, властивостей, зв’язків, спрямована на дослідження економічних явищ та процесів у їх взаємозв’язку і взаємозумовленості, яка формується під впливом об’єктивних економічних законів із науковим обґрунтуванням завдань та договірних зобов’язань, оцінкою їх виконання, визначенням величини дії позитивних і негативних чинників, невикористаних резервів і розробленням пропозицій щодо вироблення оптимальних управлінських рішень, спрямованих на підвищення ефективності виробництва.</a:t>
            </a: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7770" y="2384425"/>
            <a:ext cx="4634230" cy="447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428240" y="305435"/>
            <a:ext cx="976376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аналіз – важливий елемент у системі управління виробництвом, дієвий засіб виявлення внутрішніх невикористаних резервів, основа для вироблення оптимальних управлінських рішень щодо успішної діяльності в умовах ринку.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економічного аналізу – надання сприяння виконанню завдань підприємств і їх підрозділів, а також інших господарських суб'єктів, створення сприятливих умов для подальшого розвитку і поліпшення економічної роботи за допомогою підготовки проектів оптимальних управлінських рішень.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економічного аналізу – це вивчення сукупності економічних, фінансових, кредитних, юридичних, політичних, соціальних відносин і діяльності людей по організації і управлінню виробництвом, що розглядається в тісному взаємозв'язку з технічною стороною виробництва та економічною політикою держави на даному етапі її розвитку.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економічного аналізу – це всі сторони діяльності підприємства, усі процеси, пов’язані з цією діяльністю.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 економічного аналізу – власники, податкові органи, банки, акціонери, партнери, кредитори, фондові біржі, страхові компанії, аудиторські фірми.</a:t>
            </a:r>
          </a:p>
        </p:txBody>
      </p:sp>
      <p:pic>
        <p:nvPicPr>
          <p:cNvPr id="104" name="Замещающее содержимое 10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900" y="2804795"/>
            <a:ext cx="2773045" cy="4053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0"/>
            <a:ext cx="1069149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Оперативний ситуаційний аналіз – є найбільш активним і проводиться безпосередньо в процесі виробництва або відразу після здійснення господарських операцій чи змін ситуації і за підсумками якого оперативно приймають відповідні управлінські рішення.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Ретроспективний (наступний, подальший, підсумковий) аналіз – проводиться після закінчення господарського циклу робіт. За допомогою цього виду аналізу можна глибоко і всебічно вивчити економіку підприємства, виявити чинники впливу, резерви, недоліки, однак уже після закінчення процесу виробництва.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Перспективний (попередній, прогнозний) аналіз – передує прийняттю управлінських рішень, він призначений для розгляду явищ і процесів з позиції майбутнього, тобто перспективи розвитку, прогнозування результатів діяльності, виконання замовлень, завдань, зобов’язань, запобігання небажаним результатам.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Діагностичний (експрес-аналіз) – це спосіб установлення характеру порушень нормального перебігу економічних процесів на основі типових ознак, які властиві лише для даного порушення. Знання цих ознак дозволяє швидко і досить точно встановити характер порушень, не проводячи будь-яких замірів, розрахунків, тобто без дій, які потребують, як правило, додаткового часу та коштів.</a:t>
            </a:r>
          </a:p>
          <a:p>
            <a:endParaRPr lang="uk-UA" altLang="ru-RU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Порівняльний аналіз – використовується для оцінки виконання завдань, договірних зобов’язань, прогнозованих показників.</a:t>
            </a:r>
          </a:p>
        </p:txBody>
      </p:sp>
      <p:pic>
        <p:nvPicPr>
          <p:cNvPr id="105" name="Замещающее содержимое 10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0847"/>
          <a:stretch>
            <a:fillRect/>
          </a:stretch>
        </p:blipFill>
        <p:spPr>
          <a:xfrm>
            <a:off x="8776335" y="4375785"/>
            <a:ext cx="3415665" cy="2482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305435"/>
            <a:ext cx="699389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Факторний аналіз – спрямований на виявлення розміру впливу чинників на результати діяльності підприємства.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 аналіз – проводиться безпосередньо на підприємствах відповідними службами для управління виробничою, комерційною та фінансовою діяльністю.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Зовнішній аналіз – проводиться вищестоящими органами підприємства, фінансовими органами, банками, акціонерами, інвесторами.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Внутрішньогосподарський аналіз – вивчає діяльність тільки досліджуваного підприємства та його структурних підрозділів.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Міжгосподарський аналіз – дає можливість порівняти результати діяльності кількох підприємств, що дозволяє виявити недоліки в їх діяльності, резерви, передовий досвід і на основі цього дати більш об’єктивну оцінку ефективності діяльності підприємств.</a:t>
            </a:r>
          </a:p>
        </p:txBody>
      </p:sp>
      <p:pic>
        <p:nvPicPr>
          <p:cNvPr id="106" name="Замещающее содержимое 105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200" y="493395"/>
            <a:ext cx="5654040" cy="5871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922520" y="305435"/>
            <a:ext cx="6917055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Комплексний аналіз – охоплює всю діяльність підприємства для об’єктивної оцінки досягнутих економічних результатів, організаційно- технічного розвитку і рівня використання виробничих ресурсів.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Тематичний (цільовий) аналіз – передбачає вивчення окремих найбільш актуальних на даний час сторін діяльності.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Техніко-економічний аналіз – проводять технічні служби підприємства (відділи головного інженера, головного технолога, головного енергетика та інші). Він вивчає взаємодію технічних та економічних процесів, їх вплив на кінцевий результат діяльності.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Статистико-економічний аналіз – вивчає загальні закономірності і тенденції розвитку, масові явища і процеси для загальної оцінки діяльності, контролю за цією діяльністю і визначення основних напрямів розвитку. Цей вид аналізу здійснюють статистичні органи.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60" y="340360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151765"/>
            <a:ext cx="899922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Фінансово-економічний аналіз – проводять фінансові служби підприємства, фінансові органи, банки. Основна увага приділяється дослідженню фінансових результатів діяльності підприємства, а саме: прибутковості, рентабельності, виконання фінансового плану, ефективності використання власного та позикового капіталу, зміцнення фінансової стійкості та платоспроможності.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Аудиторський (бухгалтерський) аналіз – це експертна діагностика фінансового стану підприємства. Його проводять аудитори або аудиторські фірми для оцінки фінансової стійкості підприємства, його платоспроможності, прогнозування фінансового стану, уникнення банкрутства.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Соціально-економічний аналіз – проводять економічні служби, соціологічні лабораторії, статистичні органи для дослідження взаємозв’язку соціальних та економічних процесів, їх взаємозалежності та впливу на результати господарської діяльності.</a:t>
            </a:r>
          </a:p>
          <a:p>
            <a:endParaRPr lang="uk-UA" altLang="ru-RU" sz="20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Економіко-екологічний аналіз – досліджує взаємодію економічних та екологічних процесів, зв’язки природи і людини, а також витрати, пов’язані зі збереженням та поліпшенням навколишнього середовища.</a:t>
            </a:r>
          </a:p>
        </p:txBody>
      </p:sp>
      <p:pic>
        <p:nvPicPr>
          <p:cNvPr id="108" name="Замещающее содержимое 10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9590" y="1383665"/>
            <a:ext cx="4042410" cy="517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Широкоэкранный</PresentationFormat>
  <Paragraphs>116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Brush Script MT</vt:lpstr>
      <vt:lpstr>Calibri</vt:lpstr>
      <vt:lpstr>Calibri Light</vt:lpstr>
      <vt:lpstr>Тема Office</vt:lpstr>
      <vt:lpstr>Презентація на тему : “Теоретичні основи економічного аналізу”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3</cp:revision>
  <dcterms:created xsi:type="dcterms:W3CDTF">2021-04-14T06:18:00Z</dcterms:created>
  <dcterms:modified xsi:type="dcterms:W3CDTF">2021-12-30T04:46:02Z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