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1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4"/>
  </p:notesMasterIdLst>
  <p:sldIdLst>
    <p:sldId id="327" r:id="rId2"/>
    <p:sldId id="344" r:id="rId3"/>
    <p:sldId id="345" r:id="rId4"/>
    <p:sldId id="346" r:id="rId5"/>
    <p:sldId id="350" r:id="rId6"/>
    <p:sldId id="351" r:id="rId7"/>
    <p:sldId id="348" r:id="rId8"/>
    <p:sldId id="328" r:id="rId9"/>
    <p:sldId id="329" r:id="rId10"/>
    <p:sldId id="341" r:id="rId11"/>
    <p:sldId id="342" r:id="rId12"/>
    <p:sldId id="343" r:id="rId13"/>
    <p:sldId id="349" r:id="rId14"/>
    <p:sldId id="359" r:id="rId15"/>
    <p:sldId id="352" r:id="rId16"/>
    <p:sldId id="353" r:id="rId17"/>
    <p:sldId id="354" r:id="rId18"/>
    <p:sldId id="355" r:id="rId19"/>
    <p:sldId id="356" r:id="rId20"/>
    <p:sldId id="357" r:id="rId21"/>
    <p:sldId id="358" r:id="rId22"/>
    <p:sldId id="36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3970"/>
    <a:srgbClr val="293F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2"/>
  </p:normalViewPr>
  <p:slideViewPr>
    <p:cSldViewPr snapToGrid="0">
      <p:cViewPr varScale="1">
        <p:scale>
          <a:sx n="68" d="100"/>
          <a:sy n="68" d="100"/>
        </p:scale>
        <p:origin x="1167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821AF6-7A6E-426B-A311-AF77DECC1F4B}" type="doc">
      <dgm:prSet loTypeId="urn:microsoft.com/office/officeart/2005/8/layout/cycle7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8A4A1A35-C47E-41E8-98C4-4F0F6D57A239}">
      <dgm:prSet phldrT="[Текст]" custT="1"/>
      <dgm:spPr/>
      <dgm:t>
        <a:bodyPr/>
        <a:lstStyle/>
        <a:p>
          <a:r>
            <a:rPr lang="uk-UA" sz="18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способів досягнення цілей та використання інструментів у менеджменті з урахуванням наявних ресурсів та часу, балансу ресурсів та інтересів</a:t>
          </a:r>
          <a:endParaRPr lang="ru-UA" sz="18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46252E-23C8-4FB5-B2C8-4EA6EFBB242C}" type="parTrans" cxnId="{5A033B9A-23F1-476A-8880-A8DD328C8B87}">
      <dgm:prSet/>
      <dgm:spPr/>
      <dgm:t>
        <a:bodyPr/>
        <a:lstStyle/>
        <a:p>
          <a:endParaRPr lang="ru-UA"/>
        </a:p>
      </dgm:t>
    </dgm:pt>
    <dgm:pt modelId="{4382C541-31B3-4D84-876E-CADC0BB4F191}" type="sibTrans" cxnId="{5A033B9A-23F1-476A-8880-A8DD328C8B87}">
      <dgm:prSet/>
      <dgm:spPr/>
      <dgm:t>
        <a:bodyPr/>
        <a:lstStyle/>
        <a:p>
          <a:endParaRPr lang="ru-UA"/>
        </a:p>
      </dgm:t>
    </dgm:pt>
    <dgm:pt modelId="{2D2025FC-17D4-4267-AA85-1FB7528B4564}">
      <dgm:prSet phldrT="[Текст]" custT="1"/>
      <dgm:spPr/>
      <dgm:t>
        <a:bodyPr/>
        <a:lstStyle/>
        <a:p>
          <a:r>
            <a:rPr lang="uk-UA" sz="18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вибору цілей (цілепокладання); </a:t>
          </a:r>
          <a:endParaRPr lang="ru-UA" sz="18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63171E-EA37-4986-90EB-0B10A20B3BF7}" type="parTrans" cxnId="{1C6A963F-6051-401C-B57D-F5899601F76A}">
      <dgm:prSet/>
      <dgm:spPr/>
      <dgm:t>
        <a:bodyPr/>
        <a:lstStyle/>
        <a:p>
          <a:endParaRPr lang="ru-UA"/>
        </a:p>
      </dgm:t>
    </dgm:pt>
    <dgm:pt modelId="{04A230B0-C265-4983-AE77-BE6AEA3751CC}" type="sibTrans" cxnId="{1C6A963F-6051-401C-B57D-F5899601F76A}">
      <dgm:prSet/>
      <dgm:spPr/>
      <dgm:t>
        <a:bodyPr/>
        <a:lstStyle/>
        <a:p>
          <a:endParaRPr lang="ru-UA"/>
        </a:p>
      </dgm:t>
    </dgm:pt>
    <dgm:pt modelId="{51F53C1D-52D0-4645-9E53-5B18C2014F6B}">
      <dgm:prSet phldrT="[Текст]" custT="1"/>
      <dgm:spPr/>
      <dgm:t>
        <a:bodyPr/>
        <a:lstStyle/>
        <a:p>
          <a:r>
            <a:rPr lang="uk-UA" sz="18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маркетингових інструментів</a:t>
          </a:r>
          <a:endParaRPr lang="ru-UA" sz="18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614D35-2C6B-46D9-8F98-88B103F1F534}" type="parTrans" cxnId="{318DE950-A67A-433D-AFBF-F998EFD37BB1}">
      <dgm:prSet/>
      <dgm:spPr/>
      <dgm:t>
        <a:bodyPr/>
        <a:lstStyle/>
        <a:p>
          <a:endParaRPr lang="ru-UA"/>
        </a:p>
      </dgm:t>
    </dgm:pt>
    <dgm:pt modelId="{B1F41B46-85ED-4CD1-8A61-8E8A5B38BBDC}" type="sibTrans" cxnId="{318DE950-A67A-433D-AFBF-F998EFD37BB1}">
      <dgm:prSet/>
      <dgm:spPr/>
      <dgm:t>
        <a:bodyPr/>
        <a:lstStyle/>
        <a:p>
          <a:endParaRPr lang="ru-UA"/>
        </a:p>
      </dgm:t>
    </dgm:pt>
    <dgm:pt modelId="{DB25EFB9-5F07-4CBC-8C1C-D33806C6B437}" type="pres">
      <dgm:prSet presAssocID="{C2821AF6-7A6E-426B-A311-AF77DECC1F4B}" presName="Name0" presStyleCnt="0">
        <dgm:presLayoutVars>
          <dgm:dir/>
          <dgm:resizeHandles val="exact"/>
        </dgm:presLayoutVars>
      </dgm:prSet>
      <dgm:spPr/>
    </dgm:pt>
    <dgm:pt modelId="{7276FCE7-690A-4033-A7B3-8136CF281CCE}" type="pres">
      <dgm:prSet presAssocID="{8A4A1A35-C47E-41E8-98C4-4F0F6D57A239}" presName="node" presStyleLbl="node1" presStyleIdx="0" presStyleCnt="3" custScaleX="167788" custScaleY="122231">
        <dgm:presLayoutVars>
          <dgm:bulletEnabled val="1"/>
        </dgm:presLayoutVars>
      </dgm:prSet>
      <dgm:spPr/>
    </dgm:pt>
    <dgm:pt modelId="{77CA278F-BA10-445C-A63B-A0F676BDFE3B}" type="pres">
      <dgm:prSet presAssocID="{4382C541-31B3-4D84-876E-CADC0BB4F191}" presName="sibTrans" presStyleLbl="sibTrans2D1" presStyleIdx="0" presStyleCnt="3"/>
      <dgm:spPr/>
    </dgm:pt>
    <dgm:pt modelId="{A2ABF268-16A2-4DF6-B0D6-5A7E7947CB59}" type="pres">
      <dgm:prSet presAssocID="{4382C541-31B3-4D84-876E-CADC0BB4F191}" presName="connectorText" presStyleLbl="sibTrans2D1" presStyleIdx="0" presStyleCnt="3"/>
      <dgm:spPr/>
    </dgm:pt>
    <dgm:pt modelId="{D615170A-0FD6-4583-A2D9-53217855B57C}" type="pres">
      <dgm:prSet presAssocID="{2D2025FC-17D4-4267-AA85-1FB7528B4564}" presName="node" presStyleLbl="node1" presStyleIdx="1" presStyleCnt="3">
        <dgm:presLayoutVars>
          <dgm:bulletEnabled val="1"/>
        </dgm:presLayoutVars>
      </dgm:prSet>
      <dgm:spPr/>
    </dgm:pt>
    <dgm:pt modelId="{C5101519-0530-46B9-BE65-8DD87D733C97}" type="pres">
      <dgm:prSet presAssocID="{04A230B0-C265-4983-AE77-BE6AEA3751CC}" presName="sibTrans" presStyleLbl="sibTrans2D1" presStyleIdx="1" presStyleCnt="3"/>
      <dgm:spPr/>
    </dgm:pt>
    <dgm:pt modelId="{7C905D02-6CA3-4335-8679-281C98D65C5C}" type="pres">
      <dgm:prSet presAssocID="{04A230B0-C265-4983-AE77-BE6AEA3751CC}" presName="connectorText" presStyleLbl="sibTrans2D1" presStyleIdx="1" presStyleCnt="3"/>
      <dgm:spPr/>
    </dgm:pt>
    <dgm:pt modelId="{A8303A7A-10BA-4038-85C7-CAF183B22057}" type="pres">
      <dgm:prSet presAssocID="{51F53C1D-52D0-4645-9E53-5B18C2014F6B}" presName="node" presStyleLbl="node1" presStyleIdx="2" presStyleCnt="3">
        <dgm:presLayoutVars>
          <dgm:bulletEnabled val="1"/>
        </dgm:presLayoutVars>
      </dgm:prSet>
      <dgm:spPr/>
    </dgm:pt>
    <dgm:pt modelId="{CEB5AB87-1187-4A1E-B89D-83CD7A2E6D40}" type="pres">
      <dgm:prSet presAssocID="{B1F41B46-85ED-4CD1-8A61-8E8A5B38BBDC}" presName="sibTrans" presStyleLbl="sibTrans2D1" presStyleIdx="2" presStyleCnt="3"/>
      <dgm:spPr/>
    </dgm:pt>
    <dgm:pt modelId="{E7CF6BA7-B71E-44BB-885D-845DC3413EC0}" type="pres">
      <dgm:prSet presAssocID="{B1F41B46-85ED-4CD1-8A61-8E8A5B38BBDC}" presName="connectorText" presStyleLbl="sibTrans2D1" presStyleIdx="2" presStyleCnt="3"/>
      <dgm:spPr/>
    </dgm:pt>
  </dgm:ptLst>
  <dgm:cxnLst>
    <dgm:cxn modelId="{D6FE9600-775E-477A-AB2F-7BA28412F85C}" type="presOf" srcId="{51F53C1D-52D0-4645-9E53-5B18C2014F6B}" destId="{A8303A7A-10BA-4038-85C7-CAF183B22057}" srcOrd="0" destOrd="0" presId="urn:microsoft.com/office/officeart/2005/8/layout/cycle7"/>
    <dgm:cxn modelId="{49B12C23-3116-4B12-A9B5-184457041109}" type="presOf" srcId="{4382C541-31B3-4D84-876E-CADC0BB4F191}" destId="{77CA278F-BA10-445C-A63B-A0F676BDFE3B}" srcOrd="0" destOrd="0" presId="urn:microsoft.com/office/officeart/2005/8/layout/cycle7"/>
    <dgm:cxn modelId="{1C6A963F-6051-401C-B57D-F5899601F76A}" srcId="{C2821AF6-7A6E-426B-A311-AF77DECC1F4B}" destId="{2D2025FC-17D4-4267-AA85-1FB7528B4564}" srcOrd="1" destOrd="0" parTransId="{0B63171E-EA37-4986-90EB-0B10A20B3BF7}" sibTransId="{04A230B0-C265-4983-AE77-BE6AEA3751CC}"/>
    <dgm:cxn modelId="{68E0F462-CDE0-4FCC-9A61-8E95217012E5}" type="presOf" srcId="{B1F41B46-85ED-4CD1-8A61-8E8A5B38BBDC}" destId="{E7CF6BA7-B71E-44BB-885D-845DC3413EC0}" srcOrd="1" destOrd="0" presId="urn:microsoft.com/office/officeart/2005/8/layout/cycle7"/>
    <dgm:cxn modelId="{318DE950-A67A-433D-AFBF-F998EFD37BB1}" srcId="{C2821AF6-7A6E-426B-A311-AF77DECC1F4B}" destId="{51F53C1D-52D0-4645-9E53-5B18C2014F6B}" srcOrd="2" destOrd="0" parTransId="{81614D35-2C6B-46D9-8F98-88B103F1F534}" sibTransId="{B1F41B46-85ED-4CD1-8A61-8E8A5B38BBDC}"/>
    <dgm:cxn modelId="{8E57A585-6850-4EE6-896B-C4407F921706}" type="presOf" srcId="{04A230B0-C265-4983-AE77-BE6AEA3751CC}" destId="{7C905D02-6CA3-4335-8679-281C98D65C5C}" srcOrd="1" destOrd="0" presId="urn:microsoft.com/office/officeart/2005/8/layout/cycle7"/>
    <dgm:cxn modelId="{58EE4696-61CF-4472-A25D-0A6E23DF19EE}" type="presOf" srcId="{2D2025FC-17D4-4267-AA85-1FB7528B4564}" destId="{D615170A-0FD6-4583-A2D9-53217855B57C}" srcOrd="0" destOrd="0" presId="urn:microsoft.com/office/officeart/2005/8/layout/cycle7"/>
    <dgm:cxn modelId="{5A033B9A-23F1-476A-8880-A8DD328C8B87}" srcId="{C2821AF6-7A6E-426B-A311-AF77DECC1F4B}" destId="{8A4A1A35-C47E-41E8-98C4-4F0F6D57A239}" srcOrd="0" destOrd="0" parTransId="{7E46252E-23C8-4FB5-B2C8-4EA6EFBB242C}" sibTransId="{4382C541-31B3-4D84-876E-CADC0BB4F191}"/>
    <dgm:cxn modelId="{52BCEEB3-A099-472D-A7F1-6873FCC01BBA}" type="presOf" srcId="{04A230B0-C265-4983-AE77-BE6AEA3751CC}" destId="{C5101519-0530-46B9-BE65-8DD87D733C97}" srcOrd="0" destOrd="0" presId="urn:microsoft.com/office/officeart/2005/8/layout/cycle7"/>
    <dgm:cxn modelId="{FD318BB9-6D1C-430A-B3A4-2EBD64BCD547}" type="presOf" srcId="{B1F41B46-85ED-4CD1-8A61-8E8A5B38BBDC}" destId="{CEB5AB87-1187-4A1E-B89D-83CD7A2E6D40}" srcOrd="0" destOrd="0" presId="urn:microsoft.com/office/officeart/2005/8/layout/cycle7"/>
    <dgm:cxn modelId="{DD70BAC6-71EB-4297-85DD-94C134F36D6A}" type="presOf" srcId="{4382C541-31B3-4D84-876E-CADC0BB4F191}" destId="{A2ABF268-16A2-4DF6-B0D6-5A7E7947CB59}" srcOrd="1" destOrd="0" presId="urn:microsoft.com/office/officeart/2005/8/layout/cycle7"/>
    <dgm:cxn modelId="{EF67A3DC-2E26-4C20-9668-3C67859D3F27}" type="presOf" srcId="{C2821AF6-7A6E-426B-A311-AF77DECC1F4B}" destId="{DB25EFB9-5F07-4CBC-8C1C-D33806C6B437}" srcOrd="0" destOrd="0" presId="urn:microsoft.com/office/officeart/2005/8/layout/cycle7"/>
    <dgm:cxn modelId="{5EFA2EF8-853E-4D04-A222-3F77B543F5B5}" type="presOf" srcId="{8A4A1A35-C47E-41E8-98C4-4F0F6D57A239}" destId="{7276FCE7-690A-4033-A7B3-8136CF281CCE}" srcOrd="0" destOrd="0" presId="urn:microsoft.com/office/officeart/2005/8/layout/cycle7"/>
    <dgm:cxn modelId="{DD776EC1-7E1E-401F-8F2D-BA52A766CDAA}" type="presParOf" srcId="{DB25EFB9-5F07-4CBC-8C1C-D33806C6B437}" destId="{7276FCE7-690A-4033-A7B3-8136CF281CCE}" srcOrd="0" destOrd="0" presId="urn:microsoft.com/office/officeart/2005/8/layout/cycle7"/>
    <dgm:cxn modelId="{75092973-98C7-4815-8476-CC947CC36D1F}" type="presParOf" srcId="{DB25EFB9-5F07-4CBC-8C1C-D33806C6B437}" destId="{77CA278F-BA10-445C-A63B-A0F676BDFE3B}" srcOrd="1" destOrd="0" presId="urn:microsoft.com/office/officeart/2005/8/layout/cycle7"/>
    <dgm:cxn modelId="{52485D20-2DD3-49D0-9E31-6B04DF5BCC02}" type="presParOf" srcId="{77CA278F-BA10-445C-A63B-A0F676BDFE3B}" destId="{A2ABF268-16A2-4DF6-B0D6-5A7E7947CB59}" srcOrd="0" destOrd="0" presId="urn:microsoft.com/office/officeart/2005/8/layout/cycle7"/>
    <dgm:cxn modelId="{3AC17EC1-F870-4678-A5FD-6FD621B6122A}" type="presParOf" srcId="{DB25EFB9-5F07-4CBC-8C1C-D33806C6B437}" destId="{D615170A-0FD6-4583-A2D9-53217855B57C}" srcOrd="2" destOrd="0" presId="urn:microsoft.com/office/officeart/2005/8/layout/cycle7"/>
    <dgm:cxn modelId="{F6A18DB3-C257-4903-9E85-BD5D0644E463}" type="presParOf" srcId="{DB25EFB9-5F07-4CBC-8C1C-D33806C6B437}" destId="{C5101519-0530-46B9-BE65-8DD87D733C97}" srcOrd="3" destOrd="0" presId="urn:microsoft.com/office/officeart/2005/8/layout/cycle7"/>
    <dgm:cxn modelId="{CDB238D6-AE50-4070-9900-019AF6AC2D1A}" type="presParOf" srcId="{C5101519-0530-46B9-BE65-8DD87D733C97}" destId="{7C905D02-6CA3-4335-8679-281C98D65C5C}" srcOrd="0" destOrd="0" presId="urn:microsoft.com/office/officeart/2005/8/layout/cycle7"/>
    <dgm:cxn modelId="{505322E9-9E92-457A-988D-5AA0E9AED511}" type="presParOf" srcId="{DB25EFB9-5F07-4CBC-8C1C-D33806C6B437}" destId="{A8303A7A-10BA-4038-85C7-CAF183B22057}" srcOrd="4" destOrd="0" presId="urn:microsoft.com/office/officeart/2005/8/layout/cycle7"/>
    <dgm:cxn modelId="{232FB13C-3D0F-4193-BC36-DAA78651EB9F}" type="presParOf" srcId="{DB25EFB9-5F07-4CBC-8C1C-D33806C6B437}" destId="{CEB5AB87-1187-4A1E-B89D-83CD7A2E6D40}" srcOrd="5" destOrd="0" presId="urn:microsoft.com/office/officeart/2005/8/layout/cycle7"/>
    <dgm:cxn modelId="{A5189BFC-7AD0-42F7-BDE5-61D3F3D26603}" type="presParOf" srcId="{CEB5AB87-1187-4A1E-B89D-83CD7A2E6D40}" destId="{E7CF6BA7-B71E-44BB-885D-845DC3413EC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F8F4AC3-68C0-4E08-8631-A04E885213BD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B8322789-17D5-43D1-A2DB-786FF2B1D115}">
      <dgm:prSet phldrT="[Текст]" custT="1"/>
      <dgm:spPr/>
      <dgm:t>
        <a:bodyPr/>
        <a:lstStyle/>
        <a:p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5922A1-6C0A-489B-9669-0D97C1A6C18E}" type="parTrans" cxnId="{90F2F6A1-1E06-4E17-B243-19F712009456}">
      <dgm:prSet/>
      <dgm:spPr/>
      <dgm:t>
        <a:bodyPr/>
        <a:lstStyle/>
        <a:p>
          <a:endParaRPr lang="ru-UA"/>
        </a:p>
      </dgm:t>
    </dgm:pt>
    <dgm:pt modelId="{402963EA-613C-49BA-82D1-DD73A222801A}" type="sibTrans" cxnId="{90F2F6A1-1E06-4E17-B243-19F712009456}">
      <dgm:prSet/>
      <dgm:spPr/>
      <dgm:t>
        <a:bodyPr/>
        <a:lstStyle/>
        <a:p>
          <a:endParaRPr lang="ru-UA"/>
        </a:p>
      </dgm:t>
    </dgm:pt>
    <dgm:pt modelId="{EF0CB904-9963-4114-96CD-0C0039D4099B}">
      <dgm:prSet phldrT="[Текст]" custT="1"/>
      <dgm:spPr/>
      <dgm:t>
        <a:bodyPr/>
        <a:lstStyle/>
        <a:p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умови</a:t>
          </a:r>
          <a:r>
            <a:rPr lang="ru-RU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чинники</a:t>
          </a:r>
          <a:r>
            <a:rPr lang="ru-RU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є в </a:t>
          </a:r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навколишньому</a:t>
          </a:r>
          <a:r>
            <a:rPr lang="ru-RU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середовищі</a:t>
          </a:r>
          <a:r>
            <a:rPr lang="ru-RU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незалежно</a:t>
          </a:r>
          <a:r>
            <a:rPr lang="ru-RU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конкретної</a:t>
          </a:r>
          <a:r>
            <a:rPr lang="ru-RU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52D702-42C1-405F-A2C1-953F9C4FA71E}" type="parTrans" cxnId="{6196FDB7-CC7E-4BE6-A339-E4300190CE26}">
      <dgm:prSet/>
      <dgm:spPr/>
      <dgm:t>
        <a:bodyPr/>
        <a:lstStyle/>
        <a:p>
          <a:endParaRPr lang="ru-UA"/>
        </a:p>
      </dgm:t>
    </dgm:pt>
    <dgm:pt modelId="{5E625FBB-3B7F-46EC-A72C-CD1E53F4EDC9}" type="sibTrans" cxnId="{6196FDB7-CC7E-4BE6-A339-E4300190CE26}">
      <dgm:prSet/>
      <dgm:spPr/>
      <dgm:t>
        <a:bodyPr/>
        <a:lstStyle/>
        <a:p>
          <a:endParaRPr lang="ru-UA"/>
        </a:p>
      </dgm:t>
    </dgm:pt>
    <dgm:pt modelId="{A9C1B3D7-821F-48FD-8505-E672EF39B94A}">
      <dgm:prSet phldrT="[Текст]"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F57307-8F73-41E1-95D8-98056498A462}" type="parTrans" cxnId="{44289F17-327F-4949-9813-4ABE19CEAE10}">
      <dgm:prSet/>
      <dgm:spPr/>
      <dgm:t>
        <a:bodyPr/>
        <a:lstStyle/>
        <a:p>
          <a:endParaRPr lang="ru-UA"/>
        </a:p>
      </dgm:t>
    </dgm:pt>
    <dgm:pt modelId="{105C757F-A04D-41BA-865E-5F6E07B1D9CB}" type="sibTrans" cxnId="{44289F17-327F-4949-9813-4ABE19CEAE10}">
      <dgm:prSet/>
      <dgm:spPr/>
      <dgm:t>
        <a:bodyPr/>
        <a:lstStyle/>
        <a:p>
          <a:endParaRPr lang="ru-UA"/>
        </a:p>
      </dgm:t>
    </dgm:pt>
    <dgm:pt modelId="{3748C2E4-AECD-489D-85BC-FF60FEC7B158}">
      <dgm:prSet phldrT="[Текст]" custT="1"/>
      <dgm:spPr/>
      <dgm:t>
        <a:bodyPr/>
        <a:lstStyle/>
        <a:p>
          <a:r>
            <a:rPr lang="uk-UA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середовища прямого впливу, що включає: постачальників; державні органи; профспілки; конкурентів; споживачів;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776928-1460-4A6D-984D-B7B576661270}" type="parTrans" cxnId="{26BB0D6C-40BA-4B35-9FED-945100451497}">
      <dgm:prSet/>
      <dgm:spPr/>
      <dgm:t>
        <a:bodyPr/>
        <a:lstStyle/>
        <a:p>
          <a:endParaRPr lang="ru-UA"/>
        </a:p>
      </dgm:t>
    </dgm:pt>
    <dgm:pt modelId="{A47AF931-31AB-4F4F-A3E6-BB907C4EDB68}" type="sibTrans" cxnId="{26BB0D6C-40BA-4B35-9FED-945100451497}">
      <dgm:prSet/>
      <dgm:spPr/>
      <dgm:t>
        <a:bodyPr/>
        <a:lstStyle/>
        <a:p>
          <a:endParaRPr lang="ru-UA"/>
        </a:p>
      </dgm:t>
    </dgm:pt>
    <dgm:pt modelId="{51226435-3E7D-41FE-9BEE-D5248C07C19B}">
      <dgm:prSet phldrT="[Текст]" custT="1"/>
      <dgm:spPr/>
      <dgm:t>
        <a:bodyPr/>
        <a:lstStyle/>
        <a:p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атрибути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6A078C-39E2-4EF9-8F95-BA397A77A45D}" type="parTrans" cxnId="{DA46C21F-F8B4-41E7-9DFA-FDF0D9039250}">
      <dgm:prSet/>
      <dgm:spPr/>
      <dgm:t>
        <a:bodyPr/>
        <a:lstStyle/>
        <a:p>
          <a:endParaRPr lang="ru-UA"/>
        </a:p>
      </dgm:t>
    </dgm:pt>
    <dgm:pt modelId="{9FE6B610-D2A2-4819-BDAD-ED1C6F1B8587}" type="sibTrans" cxnId="{DA46C21F-F8B4-41E7-9DFA-FDF0D9039250}">
      <dgm:prSet/>
      <dgm:spPr/>
      <dgm:t>
        <a:bodyPr/>
        <a:lstStyle/>
        <a:p>
          <a:endParaRPr lang="ru-UA"/>
        </a:p>
      </dgm:t>
    </dgm:pt>
    <dgm:pt modelId="{4DF7890A-202C-46A1-BC8D-5E9E0D079D75}">
      <dgm:prSet phldrT="[Текст]" custT="1"/>
      <dgm:spPr/>
      <dgm:t>
        <a:bodyPr/>
        <a:lstStyle/>
        <a:p>
          <a:r>
            <a:rPr lang="uk-UA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рухливість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8D7CAA-7292-46C6-AD11-D313E38561F9}" type="parTrans" cxnId="{DE801B6B-58B8-49AB-90A1-10E00D7CF28F}">
      <dgm:prSet/>
      <dgm:spPr/>
      <dgm:t>
        <a:bodyPr/>
        <a:lstStyle/>
        <a:p>
          <a:endParaRPr lang="ru-UA"/>
        </a:p>
      </dgm:t>
    </dgm:pt>
    <dgm:pt modelId="{3359661F-6CAE-45DD-BF7B-858AF671975F}" type="sibTrans" cxnId="{DE801B6B-58B8-49AB-90A1-10E00D7CF28F}">
      <dgm:prSet/>
      <dgm:spPr/>
      <dgm:t>
        <a:bodyPr/>
        <a:lstStyle/>
        <a:p>
          <a:endParaRPr lang="ru-UA"/>
        </a:p>
      </dgm:t>
    </dgm:pt>
    <dgm:pt modelId="{4DA745CD-5001-49F1-816F-6AE1789DD1C8}">
      <dgm:prSet phldrT="[Текст]" custT="1"/>
      <dgm:spPr/>
      <dgm:t>
        <a:bodyPr/>
        <a:lstStyle/>
        <a:p>
          <a:r>
            <a:rPr lang="uk-UA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різноманітність ринку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67F62F-B929-42BC-B656-B757495DEFC4}" type="parTrans" cxnId="{292C43EF-FDDE-4D16-9BBE-F2E02B537C0E}">
      <dgm:prSet/>
      <dgm:spPr/>
      <dgm:t>
        <a:bodyPr/>
        <a:lstStyle/>
        <a:p>
          <a:endParaRPr lang="ru-UA"/>
        </a:p>
      </dgm:t>
    </dgm:pt>
    <dgm:pt modelId="{58F08A8B-0AD1-4530-9A54-0F94F4D4F087}" type="sibTrans" cxnId="{292C43EF-FDDE-4D16-9BBE-F2E02B537C0E}">
      <dgm:prSet/>
      <dgm:spPr/>
      <dgm:t>
        <a:bodyPr/>
        <a:lstStyle/>
        <a:p>
          <a:endParaRPr lang="ru-UA"/>
        </a:p>
      </dgm:t>
    </dgm:pt>
    <dgm:pt modelId="{4E63D85F-7284-4660-9DD1-BE5E2841BDF6}">
      <dgm:prSet custT="1"/>
      <dgm:spPr/>
      <dgm:t>
        <a:bodyPr/>
        <a:lstStyle/>
        <a:p>
          <a:r>
            <a:rPr lang="uk-UA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середовища непрямого впливу, що включає: міжнародне оточення; науково-технічний прогрес; політичні чинники; соціокультурні фактори; стан економіки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3A030D-041F-46E3-9D98-68F8E78FEDB0}" type="parTrans" cxnId="{C3AB8B37-3414-4FE2-B5F8-10517DE31101}">
      <dgm:prSet/>
      <dgm:spPr/>
      <dgm:t>
        <a:bodyPr/>
        <a:lstStyle/>
        <a:p>
          <a:endParaRPr lang="ru-UA"/>
        </a:p>
      </dgm:t>
    </dgm:pt>
    <dgm:pt modelId="{ACE8644F-7374-47DC-8025-80ADF644F62E}" type="sibTrans" cxnId="{C3AB8B37-3414-4FE2-B5F8-10517DE31101}">
      <dgm:prSet/>
      <dgm:spPr/>
      <dgm:t>
        <a:bodyPr/>
        <a:lstStyle/>
        <a:p>
          <a:endParaRPr lang="ru-UA"/>
        </a:p>
      </dgm:t>
    </dgm:pt>
    <dgm:pt modelId="{1FB86ACD-A256-40E0-902F-99303A54CCF0}">
      <dgm:prSet phldrT="[Текст]" custT="1"/>
      <dgm:spPr/>
      <dgm:t>
        <a:bodyPr/>
        <a:lstStyle/>
        <a:p>
          <a:r>
            <a:rPr lang="uk-UA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складність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AD0ACA-15DC-433E-AFBD-D9180E107B37}" type="parTrans" cxnId="{70BD397D-EEF8-43CD-9747-7F2530AC1C59}">
      <dgm:prSet/>
      <dgm:spPr/>
      <dgm:t>
        <a:bodyPr/>
        <a:lstStyle/>
        <a:p>
          <a:endParaRPr lang="ru-UA"/>
        </a:p>
      </dgm:t>
    </dgm:pt>
    <dgm:pt modelId="{8FD7D996-C04B-4E2E-A561-7214A797C418}" type="sibTrans" cxnId="{70BD397D-EEF8-43CD-9747-7F2530AC1C59}">
      <dgm:prSet/>
      <dgm:spPr/>
      <dgm:t>
        <a:bodyPr/>
        <a:lstStyle/>
        <a:p>
          <a:endParaRPr lang="ru-UA"/>
        </a:p>
      </dgm:t>
    </dgm:pt>
    <dgm:pt modelId="{9119B768-D8DA-4332-9020-F1A0A1F1E765}">
      <dgm:prSet phldrT="[Текст]" custT="1"/>
      <dgm:spPr/>
      <dgm:t>
        <a:bodyPr/>
        <a:lstStyle/>
        <a:p>
          <a:r>
            <a:rPr lang="uk-UA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ворожість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652C1D-1E22-48D4-B6D5-17C595334562}" type="parTrans" cxnId="{FD13A9DB-1DB9-4F6B-9722-6C4E1426C199}">
      <dgm:prSet/>
      <dgm:spPr/>
      <dgm:t>
        <a:bodyPr/>
        <a:lstStyle/>
        <a:p>
          <a:endParaRPr lang="ru-UA"/>
        </a:p>
      </dgm:t>
    </dgm:pt>
    <dgm:pt modelId="{1151276F-4C41-4DB2-AF33-515F01A37E54}" type="sibTrans" cxnId="{FD13A9DB-1DB9-4F6B-9722-6C4E1426C199}">
      <dgm:prSet/>
      <dgm:spPr/>
      <dgm:t>
        <a:bodyPr/>
        <a:lstStyle/>
        <a:p>
          <a:endParaRPr lang="ru-UA"/>
        </a:p>
      </dgm:t>
    </dgm:pt>
    <dgm:pt modelId="{FFB4DEF1-5BE8-4ADD-A111-4ACA43CDDD84}">
      <dgm:prSet phldrT="[Текст]" custT="1"/>
      <dgm:spPr/>
      <dgm:t>
        <a:bodyPr/>
        <a:lstStyle/>
        <a:p>
          <a:r>
            <a:rPr lang="uk-UA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невизначеність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3C802E-F8F2-4E14-8D9A-58C6626544CF}" type="parTrans" cxnId="{38A2F286-83BD-450E-8E08-B583C30A9EB6}">
      <dgm:prSet/>
      <dgm:spPr/>
      <dgm:t>
        <a:bodyPr/>
        <a:lstStyle/>
        <a:p>
          <a:endParaRPr lang="ru-UA"/>
        </a:p>
      </dgm:t>
    </dgm:pt>
    <dgm:pt modelId="{BB555B57-9086-4848-BC3C-C6EF2F674771}" type="sibTrans" cxnId="{38A2F286-83BD-450E-8E08-B583C30A9EB6}">
      <dgm:prSet/>
      <dgm:spPr/>
      <dgm:t>
        <a:bodyPr/>
        <a:lstStyle/>
        <a:p>
          <a:endParaRPr lang="ru-UA"/>
        </a:p>
      </dgm:t>
    </dgm:pt>
    <dgm:pt modelId="{DF1542E6-EFB4-4EB7-BB41-BD11F507C5C2}" type="pres">
      <dgm:prSet presAssocID="{BF8F4AC3-68C0-4E08-8631-A04E885213BD}" presName="Name0" presStyleCnt="0">
        <dgm:presLayoutVars>
          <dgm:dir/>
          <dgm:animLvl val="lvl"/>
          <dgm:resizeHandles val="exact"/>
        </dgm:presLayoutVars>
      </dgm:prSet>
      <dgm:spPr/>
    </dgm:pt>
    <dgm:pt modelId="{EAA5BBD4-3262-4C2B-A685-62FF076A17FF}" type="pres">
      <dgm:prSet presAssocID="{B8322789-17D5-43D1-A2DB-786FF2B1D115}" presName="linNode" presStyleCnt="0"/>
      <dgm:spPr/>
    </dgm:pt>
    <dgm:pt modelId="{148F1F17-D773-4D26-883D-53170C105876}" type="pres">
      <dgm:prSet presAssocID="{B8322789-17D5-43D1-A2DB-786FF2B1D115}" presName="parentText" presStyleLbl="node1" presStyleIdx="0" presStyleCnt="3" custScaleX="51138" custLinFactNeighborX="-13430" custLinFactNeighborY="3503">
        <dgm:presLayoutVars>
          <dgm:chMax val="1"/>
          <dgm:bulletEnabled val="1"/>
        </dgm:presLayoutVars>
      </dgm:prSet>
      <dgm:spPr/>
    </dgm:pt>
    <dgm:pt modelId="{E19682DB-AA4E-4E2E-A648-6768722B7785}" type="pres">
      <dgm:prSet presAssocID="{B8322789-17D5-43D1-A2DB-786FF2B1D115}" presName="descendantText" presStyleLbl="alignAccFollowNode1" presStyleIdx="0" presStyleCnt="3" custScaleX="127326">
        <dgm:presLayoutVars>
          <dgm:bulletEnabled val="1"/>
        </dgm:presLayoutVars>
      </dgm:prSet>
      <dgm:spPr/>
    </dgm:pt>
    <dgm:pt modelId="{E3C7A5C5-20C4-4997-A941-9CD0E5B094CE}" type="pres">
      <dgm:prSet presAssocID="{402963EA-613C-49BA-82D1-DD73A222801A}" presName="sp" presStyleCnt="0"/>
      <dgm:spPr/>
    </dgm:pt>
    <dgm:pt modelId="{11E0FE2F-4816-45A4-8325-F7483B6BC057}" type="pres">
      <dgm:prSet presAssocID="{A9C1B3D7-821F-48FD-8505-E672EF39B94A}" presName="linNode" presStyleCnt="0"/>
      <dgm:spPr/>
    </dgm:pt>
    <dgm:pt modelId="{36E82B18-9A96-42BA-80CD-6161471A83D2}" type="pres">
      <dgm:prSet presAssocID="{A9C1B3D7-821F-48FD-8505-E672EF39B94A}" presName="parentText" presStyleLbl="node1" presStyleIdx="1" presStyleCnt="3" custScaleX="51138" custLinFactNeighborX="-13430" custLinFactNeighborY="3503">
        <dgm:presLayoutVars>
          <dgm:chMax val="1"/>
          <dgm:bulletEnabled val="1"/>
        </dgm:presLayoutVars>
      </dgm:prSet>
      <dgm:spPr/>
    </dgm:pt>
    <dgm:pt modelId="{AEA2FBC6-7498-4508-B3C0-9622CC6C4614}" type="pres">
      <dgm:prSet presAssocID="{A9C1B3D7-821F-48FD-8505-E672EF39B94A}" presName="descendantText" presStyleLbl="alignAccFollowNode1" presStyleIdx="1" presStyleCnt="3" custScaleX="127326">
        <dgm:presLayoutVars>
          <dgm:bulletEnabled val="1"/>
        </dgm:presLayoutVars>
      </dgm:prSet>
      <dgm:spPr/>
    </dgm:pt>
    <dgm:pt modelId="{D74DEFEB-8717-4E9F-9303-14D86712A710}" type="pres">
      <dgm:prSet presAssocID="{105C757F-A04D-41BA-865E-5F6E07B1D9CB}" presName="sp" presStyleCnt="0"/>
      <dgm:spPr/>
    </dgm:pt>
    <dgm:pt modelId="{A137F9AC-30BC-46FA-BC89-D06B96B3138B}" type="pres">
      <dgm:prSet presAssocID="{51226435-3E7D-41FE-9BEE-D5248C07C19B}" presName="linNode" presStyleCnt="0"/>
      <dgm:spPr/>
    </dgm:pt>
    <dgm:pt modelId="{7E8BCB53-DFC6-4B55-932F-2B45882456F0}" type="pres">
      <dgm:prSet presAssocID="{51226435-3E7D-41FE-9BEE-D5248C07C19B}" presName="parentText" presStyleLbl="node1" presStyleIdx="2" presStyleCnt="3" custScaleX="51138" custLinFactNeighborX="-13430" custLinFactNeighborY="3503">
        <dgm:presLayoutVars>
          <dgm:chMax val="1"/>
          <dgm:bulletEnabled val="1"/>
        </dgm:presLayoutVars>
      </dgm:prSet>
      <dgm:spPr/>
    </dgm:pt>
    <dgm:pt modelId="{4DEE52D9-0A9B-4CB6-98B1-B0E50405CB10}" type="pres">
      <dgm:prSet presAssocID="{51226435-3E7D-41FE-9BEE-D5248C07C19B}" presName="descendantText" presStyleLbl="alignAccFollowNode1" presStyleIdx="2" presStyleCnt="3" custScaleX="127326">
        <dgm:presLayoutVars>
          <dgm:bulletEnabled val="1"/>
        </dgm:presLayoutVars>
      </dgm:prSet>
      <dgm:spPr/>
    </dgm:pt>
  </dgm:ptLst>
  <dgm:cxnLst>
    <dgm:cxn modelId="{C003130E-DA4A-45F0-A8F4-86F08340B851}" type="presOf" srcId="{B8322789-17D5-43D1-A2DB-786FF2B1D115}" destId="{148F1F17-D773-4D26-883D-53170C105876}" srcOrd="0" destOrd="0" presId="urn:microsoft.com/office/officeart/2005/8/layout/vList5"/>
    <dgm:cxn modelId="{44289F17-327F-4949-9813-4ABE19CEAE10}" srcId="{BF8F4AC3-68C0-4E08-8631-A04E885213BD}" destId="{A9C1B3D7-821F-48FD-8505-E672EF39B94A}" srcOrd="1" destOrd="0" parTransId="{54F57307-8F73-41E1-95D8-98056498A462}" sibTransId="{105C757F-A04D-41BA-865E-5F6E07B1D9CB}"/>
    <dgm:cxn modelId="{DA46C21F-F8B4-41E7-9DFA-FDF0D9039250}" srcId="{BF8F4AC3-68C0-4E08-8631-A04E885213BD}" destId="{51226435-3E7D-41FE-9BEE-D5248C07C19B}" srcOrd="2" destOrd="0" parTransId="{426A078C-39E2-4EF9-8F95-BA397A77A45D}" sibTransId="{9FE6B610-D2A2-4819-BDAD-ED1C6F1B8587}"/>
    <dgm:cxn modelId="{FDEF642B-3B35-4A6B-A362-DD8089D8078F}" type="presOf" srcId="{FFB4DEF1-5BE8-4ADD-A111-4ACA43CDDD84}" destId="{4DEE52D9-0A9B-4CB6-98B1-B0E50405CB10}" srcOrd="0" destOrd="4" presId="urn:microsoft.com/office/officeart/2005/8/layout/vList5"/>
    <dgm:cxn modelId="{CE17CA32-8B68-407C-8BD6-6B3F96AA3825}" type="presOf" srcId="{1FB86ACD-A256-40E0-902F-99303A54CCF0}" destId="{4DEE52D9-0A9B-4CB6-98B1-B0E50405CB10}" srcOrd="0" destOrd="1" presId="urn:microsoft.com/office/officeart/2005/8/layout/vList5"/>
    <dgm:cxn modelId="{C3AB8B37-3414-4FE2-B5F8-10517DE31101}" srcId="{A9C1B3D7-821F-48FD-8505-E672EF39B94A}" destId="{4E63D85F-7284-4660-9DD1-BE5E2841BDF6}" srcOrd="1" destOrd="0" parTransId="{AE3A030D-041F-46E3-9D98-68F8E78FEDB0}" sibTransId="{ACE8644F-7374-47DC-8025-80ADF644F62E}"/>
    <dgm:cxn modelId="{B01F9E3A-8303-4CE9-B4D9-42D914000385}" type="presOf" srcId="{4DA745CD-5001-49F1-816F-6AE1789DD1C8}" destId="{4DEE52D9-0A9B-4CB6-98B1-B0E50405CB10}" srcOrd="0" destOrd="2" presId="urn:microsoft.com/office/officeart/2005/8/layout/vList5"/>
    <dgm:cxn modelId="{EE893F67-22DF-45C6-943E-5195C2B7B749}" type="presOf" srcId="{4DF7890A-202C-46A1-BC8D-5E9E0D079D75}" destId="{4DEE52D9-0A9B-4CB6-98B1-B0E50405CB10}" srcOrd="0" destOrd="0" presId="urn:microsoft.com/office/officeart/2005/8/layout/vList5"/>
    <dgm:cxn modelId="{36576767-58F7-4B6F-A316-7D1EB458392C}" type="presOf" srcId="{A9C1B3D7-821F-48FD-8505-E672EF39B94A}" destId="{36E82B18-9A96-42BA-80CD-6161471A83D2}" srcOrd="0" destOrd="0" presId="urn:microsoft.com/office/officeart/2005/8/layout/vList5"/>
    <dgm:cxn modelId="{38C97269-6D37-4FCF-B69F-9FFF30E94B9E}" type="presOf" srcId="{9119B768-D8DA-4332-9020-F1A0A1F1E765}" destId="{4DEE52D9-0A9B-4CB6-98B1-B0E50405CB10}" srcOrd="0" destOrd="3" presId="urn:microsoft.com/office/officeart/2005/8/layout/vList5"/>
    <dgm:cxn modelId="{DE801B6B-58B8-49AB-90A1-10E00D7CF28F}" srcId="{51226435-3E7D-41FE-9BEE-D5248C07C19B}" destId="{4DF7890A-202C-46A1-BC8D-5E9E0D079D75}" srcOrd="0" destOrd="0" parTransId="{DC8D7CAA-7292-46C6-AD11-D313E38561F9}" sibTransId="{3359661F-6CAE-45DD-BF7B-858AF671975F}"/>
    <dgm:cxn modelId="{26BB0D6C-40BA-4B35-9FED-945100451497}" srcId="{A9C1B3D7-821F-48FD-8505-E672EF39B94A}" destId="{3748C2E4-AECD-489D-85BC-FF60FEC7B158}" srcOrd="0" destOrd="0" parTransId="{B2776928-1460-4A6D-984D-B7B576661270}" sibTransId="{A47AF931-31AB-4F4F-A3E6-BB907C4EDB68}"/>
    <dgm:cxn modelId="{70BD397D-EEF8-43CD-9747-7F2530AC1C59}" srcId="{51226435-3E7D-41FE-9BEE-D5248C07C19B}" destId="{1FB86ACD-A256-40E0-902F-99303A54CCF0}" srcOrd="1" destOrd="0" parTransId="{0AAD0ACA-15DC-433E-AFBD-D9180E107B37}" sibTransId="{8FD7D996-C04B-4E2E-A561-7214A797C418}"/>
    <dgm:cxn modelId="{F6637383-B4B2-4A2B-AE33-50E074697034}" type="presOf" srcId="{51226435-3E7D-41FE-9BEE-D5248C07C19B}" destId="{7E8BCB53-DFC6-4B55-932F-2B45882456F0}" srcOrd="0" destOrd="0" presId="urn:microsoft.com/office/officeart/2005/8/layout/vList5"/>
    <dgm:cxn modelId="{38A2F286-83BD-450E-8E08-B583C30A9EB6}" srcId="{51226435-3E7D-41FE-9BEE-D5248C07C19B}" destId="{FFB4DEF1-5BE8-4ADD-A111-4ACA43CDDD84}" srcOrd="4" destOrd="0" parTransId="{AD3C802E-F8F2-4E14-8D9A-58C6626544CF}" sibTransId="{BB555B57-9086-4848-BC3C-C6EF2F674771}"/>
    <dgm:cxn modelId="{E09A5B90-72DF-4E33-8A3E-F95B6693C1FE}" type="presOf" srcId="{4E63D85F-7284-4660-9DD1-BE5E2841BDF6}" destId="{AEA2FBC6-7498-4508-B3C0-9622CC6C4614}" srcOrd="0" destOrd="1" presId="urn:microsoft.com/office/officeart/2005/8/layout/vList5"/>
    <dgm:cxn modelId="{90F2F6A1-1E06-4E17-B243-19F712009456}" srcId="{BF8F4AC3-68C0-4E08-8631-A04E885213BD}" destId="{B8322789-17D5-43D1-A2DB-786FF2B1D115}" srcOrd="0" destOrd="0" parTransId="{355922A1-6C0A-489B-9669-0D97C1A6C18E}" sibTransId="{402963EA-613C-49BA-82D1-DD73A222801A}"/>
    <dgm:cxn modelId="{2C8C3EA8-6498-4216-9375-1B9925D616A8}" type="presOf" srcId="{3748C2E4-AECD-489D-85BC-FF60FEC7B158}" destId="{AEA2FBC6-7498-4508-B3C0-9622CC6C4614}" srcOrd="0" destOrd="0" presId="urn:microsoft.com/office/officeart/2005/8/layout/vList5"/>
    <dgm:cxn modelId="{6196FDB7-CC7E-4BE6-A339-E4300190CE26}" srcId="{B8322789-17D5-43D1-A2DB-786FF2B1D115}" destId="{EF0CB904-9963-4114-96CD-0C0039D4099B}" srcOrd="0" destOrd="0" parTransId="{1E52D702-42C1-405F-A2C1-953F9C4FA71E}" sibTransId="{5E625FBB-3B7F-46EC-A72C-CD1E53F4EDC9}"/>
    <dgm:cxn modelId="{FD13A9DB-1DB9-4F6B-9722-6C4E1426C199}" srcId="{51226435-3E7D-41FE-9BEE-D5248C07C19B}" destId="{9119B768-D8DA-4332-9020-F1A0A1F1E765}" srcOrd="3" destOrd="0" parTransId="{EC652C1D-1E22-48D4-B6D5-17C595334562}" sibTransId="{1151276F-4C41-4DB2-AF33-515F01A37E54}"/>
    <dgm:cxn modelId="{D8C39FEE-6CC9-48FF-9DA2-6E8AB855AFDF}" type="presOf" srcId="{EF0CB904-9963-4114-96CD-0C0039D4099B}" destId="{E19682DB-AA4E-4E2E-A648-6768722B7785}" srcOrd="0" destOrd="0" presId="urn:microsoft.com/office/officeart/2005/8/layout/vList5"/>
    <dgm:cxn modelId="{292C43EF-FDDE-4D16-9BBE-F2E02B537C0E}" srcId="{51226435-3E7D-41FE-9BEE-D5248C07C19B}" destId="{4DA745CD-5001-49F1-816F-6AE1789DD1C8}" srcOrd="2" destOrd="0" parTransId="{6E67F62F-B929-42BC-B656-B757495DEFC4}" sibTransId="{58F08A8B-0AD1-4530-9A54-0F94F4D4F087}"/>
    <dgm:cxn modelId="{08989EF1-1CC9-4321-8CBB-B5353E4EE971}" type="presOf" srcId="{BF8F4AC3-68C0-4E08-8631-A04E885213BD}" destId="{DF1542E6-EFB4-4EB7-BB41-BD11F507C5C2}" srcOrd="0" destOrd="0" presId="urn:microsoft.com/office/officeart/2005/8/layout/vList5"/>
    <dgm:cxn modelId="{44F760DA-BE0F-4126-90D4-3F7416674A5D}" type="presParOf" srcId="{DF1542E6-EFB4-4EB7-BB41-BD11F507C5C2}" destId="{EAA5BBD4-3262-4C2B-A685-62FF076A17FF}" srcOrd="0" destOrd="0" presId="urn:microsoft.com/office/officeart/2005/8/layout/vList5"/>
    <dgm:cxn modelId="{CDBB458A-2161-47B9-9F10-4D5C3E229893}" type="presParOf" srcId="{EAA5BBD4-3262-4C2B-A685-62FF076A17FF}" destId="{148F1F17-D773-4D26-883D-53170C105876}" srcOrd="0" destOrd="0" presId="urn:microsoft.com/office/officeart/2005/8/layout/vList5"/>
    <dgm:cxn modelId="{35AD843F-FEEF-4C87-962C-46C324A88F77}" type="presParOf" srcId="{EAA5BBD4-3262-4C2B-A685-62FF076A17FF}" destId="{E19682DB-AA4E-4E2E-A648-6768722B7785}" srcOrd="1" destOrd="0" presId="urn:microsoft.com/office/officeart/2005/8/layout/vList5"/>
    <dgm:cxn modelId="{0111F000-5BD1-4AA9-AAC9-75DE2EB1C857}" type="presParOf" srcId="{DF1542E6-EFB4-4EB7-BB41-BD11F507C5C2}" destId="{E3C7A5C5-20C4-4997-A941-9CD0E5B094CE}" srcOrd="1" destOrd="0" presId="urn:microsoft.com/office/officeart/2005/8/layout/vList5"/>
    <dgm:cxn modelId="{13C3BD9E-6EEA-4AF1-9E59-B3D57D165D49}" type="presParOf" srcId="{DF1542E6-EFB4-4EB7-BB41-BD11F507C5C2}" destId="{11E0FE2F-4816-45A4-8325-F7483B6BC057}" srcOrd="2" destOrd="0" presId="urn:microsoft.com/office/officeart/2005/8/layout/vList5"/>
    <dgm:cxn modelId="{5A2EB95E-D1BB-4656-A893-E82A73F8DCC1}" type="presParOf" srcId="{11E0FE2F-4816-45A4-8325-F7483B6BC057}" destId="{36E82B18-9A96-42BA-80CD-6161471A83D2}" srcOrd="0" destOrd="0" presId="urn:microsoft.com/office/officeart/2005/8/layout/vList5"/>
    <dgm:cxn modelId="{20506DCE-3606-4324-A78D-05DCDCA455E9}" type="presParOf" srcId="{11E0FE2F-4816-45A4-8325-F7483B6BC057}" destId="{AEA2FBC6-7498-4508-B3C0-9622CC6C4614}" srcOrd="1" destOrd="0" presId="urn:microsoft.com/office/officeart/2005/8/layout/vList5"/>
    <dgm:cxn modelId="{CB7C3F6A-CD3D-476B-BEF2-E65984957484}" type="presParOf" srcId="{DF1542E6-EFB4-4EB7-BB41-BD11F507C5C2}" destId="{D74DEFEB-8717-4E9F-9303-14D86712A710}" srcOrd="3" destOrd="0" presId="urn:microsoft.com/office/officeart/2005/8/layout/vList5"/>
    <dgm:cxn modelId="{AD36CE35-6DB7-4864-BCCB-02C6B528B76E}" type="presParOf" srcId="{DF1542E6-EFB4-4EB7-BB41-BD11F507C5C2}" destId="{A137F9AC-30BC-46FA-BC89-D06B96B3138B}" srcOrd="4" destOrd="0" presId="urn:microsoft.com/office/officeart/2005/8/layout/vList5"/>
    <dgm:cxn modelId="{4557AC0B-171A-41BD-BB4C-2DB5E9C09EEC}" type="presParOf" srcId="{A137F9AC-30BC-46FA-BC89-D06B96B3138B}" destId="{7E8BCB53-DFC6-4B55-932F-2B45882456F0}" srcOrd="0" destOrd="0" presId="urn:microsoft.com/office/officeart/2005/8/layout/vList5"/>
    <dgm:cxn modelId="{5D5F3D16-5F75-41B3-B37D-CFC613BB1799}" type="presParOf" srcId="{A137F9AC-30BC-46FA-BC89-D06B96B3138B}" destId="{4DEE52D9-0A9B-4CB6-98B1-B0E50405CB1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F8F4AC3-68C0-4E08-8631-A04E885213BD}" type="doc">
      <dgm:prSet loTypeId="urn:microsoft.com/office/officeart/2005/8/layout/lProcess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B8322789-17D5-43D1-A2DB-786FF2B1D115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5922A1-6C0A-489B-9669-0D97C1A6C18E}" type="parTrans" cxnId="{90F2F6A1-1E06-4E17-B243-19F712009456}">
      <dgm:prSet/>
      <dgm:spPr/>
      <dgm:t>
        <a:bodyPr/>
        <a:lstStyle/>
        <a:p>
          <a:endParaRPr lang="ru-UA"/>
        </a:p>
      </dgm:t>
    </dgm:pt>
    <dgm:pt modelId="{402963EA-613C-49BA-82D1-DD73A222801A}" type="sibTrans" cxnId="{90F2F6A1-1E06-4E17-B243-19F712009456}">
      <dgm:prSet/>
      <dgm:spPr/>
      <dgm:t>
        <a:bodyPr/>
        <a:lstStyle/>
        <a:p>
          <a:endParaRPr lang="ru-UA"/>
        </a:p>
      </dgm:t>
    </dgm:pt>
    <dgm:pt modelId="{EF0CB904-9963-4114-96CD-0C0039D4099B}">
      <dgm:prSet phldrT="[Текст]" custT="1"/>
      <dgm:spPr/>
      <dgm:t>
        <a:bodyPr/>
        <a:lstStyle/>
        <a:p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господарський організм компанії, структура фірми, яка охоплює всі виробничі підрозділи, що входять до складу організації 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1E52D702-42C1-405F-A2C1-953F9C4FA71E}" type="parTrans" cxnId="{6196FDB7-CC7E-4BE6-A339-E4300190CE26}">
      <dgm:prSet/>
      <dgm:spPr/>
      <dgm:t>
        <a:bodyPr/>
        <a:lstStyle/>
        <a:p>
          <a:endParaRPr lang="ru-UA"/>
        </a:p>
      </dgm:t>
    </dgm:pt>
    <dgm:pt modelId="{5E625FBB-3B7F-46EC-A72C-CD1E53F4EDC9}" type="sibTrans" cxnId="{6196FDB7-CC7E-4BE6-A339-E4300190CE26}">
      <dgm:prSet/>
      <dgm:spPr/>
      <dgm:t>
        <a:bodyPr/>
        <a:lstStyle/>
        <a:p>
          <a:endParaRPr lang="ru-UA"/>
        </a:p>
      </dgm:t>
    </dgm:pt>
    <dgm:pt modelId="{A9C1B3D7-821F-48FD-8505-E672EF39B94A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СКЛАДОВІ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F57307-8F73-41E1-95D8-98056498A462}" type="parTrans" cxnId="{44289F17-327F-4949-9813-4ABE19CEAE10}">
      <dgm:prSet/>
      <dgm:spPr/>
      <dgm:t>
        <a:bodyPr/>
        <a:lstStyle/>
        <a:p>
          <a:endParaRPr lang="ru-UA"/>
        </a:p>
      </dgm:t>
    </dgm:pt>
    <dgm:pt modelId="{105C757F-A04D-41BA-865E-5F6E07B1D9CB}" type="sibTrans" cxnId="{44289F17-327F-4949-9813-4ABE19CEAE10}">
      <dgm:prSet/>
      <dgm:spPr/>
      <dgm:t>
        <a:bodyPr/>
        <a:lstStyle/>
        <a:p>
          <a:endParaRPr lang="ru-UA"/>
        </a:p>
      </dgm:t>
    </dgm:pt>
    <dgm:pt modelId="{3748C2E4-AECD-489D-85BC-FF60FEC7B158}">
      <dgm:prSet phldrT="[Текст]" custT="1"/>
      <dgm:spPr/>
      <dgm:t>
        <a:bodyPr/>
        <a:lstStyle/>
        <a:p>
          <a:r>
            <a:rPr lang="uk-UA" sz="20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мета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B2776928-1460-4A6D-984D-B7B576661270}" type="parTrans" cxnId="{26BB0D6C-40BA-4B35-9FED-945100451497}">
      <dgm:prSet/>
      <dgm:spPr/>
      <dgm:t>
        <a:bodyPr/>
        <a:lstStyle/>
        <a:p>
          <a:endParaRPr lang="ru-UA"/>
        </a:p>
      </dgm:t>
    </dgm:pt>
    <dgm:pt modelId="{A47AF931-31AB-4F4F-A3E6-BB907C4EDB68}" type="sibTrans" cxnId="{26BB0D6C-40BA-4B35-9FED-945100451497}">
      <dgm:prSet/>
      <dgm:spPr/>
      <dgm:t>
        <a:bodyPr/>
        <a:lstStyle/>
        <a:p>
          <a:endParaRPr lang="ru-UA"/>
        </a:p>
      </dgm:t>
    </dgm:pt>
    <dgm:pt modelId="{39E96770-DB99-48C6-9F60-BC75D8895733}">
      <dgm:prSet phldrT="[Текст]" custT="1"/>
      <dgm:spPr/>
      <dgm:t>
        <a:bodyPr/>
        <a:lstStyle/>
        <a:p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структура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0DAC2801-7627-4BC8-92C2-C4CA36A5EF82}" type="parTrans" cxnId="{D33F5F39-0EE3-4006-828D-67012D75343B}">
      <dgm:prSet/>
      <dgm:spPr/>
      <dgm:t>
        <a:bodyPr/>
        <a:lstStyle/>
        <a:p>
          <a:endParaRPr lang="ru-UA"/>
        </a:p>
      </dgm:t>
    </dgm:pt>
    <dgm:pt modelId="{892DB4F6-1350-45DA-9DB9-2684A8FF0C6E}" type="sibTrans" cxnId="{D33F5F39-0EE3-4006-828D-67012D75343B}">
      <dgm:prSet/>
      <dgm:spPr/>
      <dgm:t>
        <a:bodyPr/>
        <a:lstStyle/>
        <a:p>
          <a:endParaRPr lang="ru-UA"/>
        </a:p>
      </dgm:t>
    </dgm:pt>
    <dgm:pt modelId="{EBA19008-37EA-4673-A601-EDE3A39F22F2}">
      <dgm:prSet phldrT="[Текст]" custT="1"/>
      <dgm:spPr/>
      <dgm:t>
        <a:bodyPr/>
        <a:lstStyle/>
        <a:p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завдання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AAE04E82-D22D-473F-BA9E-13A5C3E1E9F8}" type="parTrans" cxnId="{CE4E9EF6-CBF4-4F15-A5A5-524C73683DC9}">
      <dgm:prSet/>
      <dgm:spPr/>
      <dgm:t>
        <a:bodyPr/>
        <a:lstStyle/>
        <a:p>
          <a:endParaRPr lang="ru-UA"/>
        </a:p>
      </dgm:t>
    </dgm:pt>
    <dgm:pt modelId="{BC809AF0-1914-4E84-8BD7-1C036FEB8A87}" type="sibTrans" cxnId="{CE4E9EF6-CBF4-4F15-A5A5-524C73683DC9}">
      <dgm:prSet/>
      <dgm:spPr/>
      <dgm:t>
        <a:bodyPr/>
        <a:lstStyle/>
        <a:p>
          <a:endParaRPr lang="ru-UA"/>
        </a:p>
      </dgm:t>
    </dgm:pt>
    <dgm:pt modelId="{9E7C13DB-5545-47E9-AEFA-959872C29B81}">
      <dgm:prSet phldrT="[Текст]" custT="1"/>
      <dgm:spPr/>
      <dgm:t>
        <a:bodyPr/>
        <a:lstStyle/>
        <a:p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люди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gm:t>
    </dgm:pt>
    <dgm:pt modelId="{7085CB14-F28F-4CBC-BEE7-69D44D0E9F1A}" type="parTrans" cxnId="{6CAA874C-BE48-4091-8E0B-CBB7E01DF992}">
      <dgm:prSet/>
      <dgm:spPr/>
      <dgm:t>
        <a:bodyPr/>
        <a:lstStyle/>
        <a:p>
          <a:endParaRPr lang="ru-UA"/>
        </a:p>
      </dgm:t>
    </dgm:pt>
    <dgm:pt modelId="{753446D5-D6CE-4535-ADD5-692EDD5EB2ED}" type="sibTrans" cxnId="{6CAA874C-BE48-4091-8E0B-CBB7E01DF992}">
      <dgm:prSet/>
      <dgm:spPr/>
      <dgm:t>
        <a:bodyPr/>
        <a:lstStyle/>
        <a:p>
          <a:endParaRPr lang="ru-UA"/>
        </a:p>
      </dgm:t>
    </dgm:pt>
    <dgm:pt modelId="{4E1C81E0-0CC4-4E4D-B536-80BB65511CCA}" type="pres">
      <dgm:prSet presAssocID="{BF8F4AC3-68C0-4E08-8631-A04E885213BD}" presName="theList" presStyleCnt="0">
        <dgm:presLayoutVars>
          <dgm:dir/>
          <dgm:animLvl val="lvl"/>
          <dgm:resizeHandles val="exact"/>
        </dgm:presLayoutVars>
      </dgm:prSet>
      <dgm:spPr/>
    </dgm:pt>
    <dgm:pt modelId="{1D1BCF03-E2B6-4EA0-8676-942A1BE12C77}" type="pres">
      <dgm:prSet presAssocID="{B8322789-17D5-43D1-A2DB-786FF2B1D115}" presName="compNode" presStyleCnt="0"/>
      <dgm:spPr/>
    </dgm:pt>
    <dgm:pt modelId="{7E16B4A6-93C3-43A1-B8A7-6BCD8F0028B8}" type="pres">
      <dgm:prSet presAssocID="{B8322789-17D5-43D1-A2DB-786FF2B1D115}" presName="aNode" presStyleLbl="bgShp" presStyleIdx="0" presStyleCnt="2"/>
      <dgm:spPr/>
    </dgm:pt>
    <dgm:pt modelId="{8017C073-138E-4C3B-B82C-90782109A6C4}" type="pres">
      <dgm:prSet presAssocID="{B8322789-17D5-43D1-A2DB-786FF2B1D115}" presName="textNode" presStyleLbl="bgShp" presStyleIdx="0" presStyleCnt="2"/>
      <dgm:spPr/>
    </dgm:pt>
    <dgm:pt modelId="{779EB002-479E-43AC-BD75-376BCDDEF4BE}" type="pres">
      <dgm:prSet presAssocID="{B8322789-17D5-43D1-A2DB-786FF2B1D115}" presName="compChildNode" presStyleCnt="0"/>
      <dgm:spPr/>
    </dgm:pt>
    <dgm:pt modelId="{B35B3147-2878-41D9-8BB5-9B4B337439B8}" type="pres">
      <dgm:prSet presAssocID="{B8322789-17D5-43D1-A2DB-786FF2B1D115}" presName="theInnerList" presStyleCnt="0"/>
      <dgm:spPr/>
    </dgm:pt>
    <dgm:pt modelId="{9D2B1EA5-9B53-48B9-AE87-AC6C50CDDBF9}" type="pres">
      <dgm:prSet presAssocID="{EF0CB904-9963-4114-96CD-0C0039D4099B}" presName="childNode" presStyleLbl="node1" presStyleIdx="0" presStyleCnt="5">
        <dgm:presLayoutVars>
          <dgm:bulletEnabled val="1"/>
        </dgm:presLayoutVars>
      </dgm:prSet>
      <dgm:spPr/>
    </dgm:pt>
    <dgm:pt modelId="{989F759E-742E-4CFA-A9DC-31856BF9372B}" type="pres">
      <dgm:prSet presAssocID="{B8322789-17D5-43D1-A2DB-786FF2B1D115}" presName="aSpace" presStyleCnt="0"/>
      <dgm:spPr/>
    </dgm:pt>
    <dgm:pt modelId="{4CBD17D4-F113-401D-867C-D3EC9AE75013}" type="pres">
      <dgm:prSet presAssocID="{A9C1B3D7-821F-48FD-8505-E672EF39B94A}" presName="compNode" presStyleCnt="0"/>
      <dgm:spPr/>
    </dgm:pt>
    <dgm:pt modelId="{6D1BFA20-F97C-4C12-BB92-C6ABF7A40C63}" type="pres">
      <dgm:prSet presAssocID="{A9C1B3D7-821F-48FD-8505-E672EF39B94A}" presName="aNode" presStyleLbl="bgShp" presStyleIdx="1" presStyleCnt="2"/>
      <dgm:spPr/>
    </dgm:pt>
    <dgm:pt modelId="{2AB61942-0FEC-41E7-8631-0E4355A18C71}" type="pres">
      <dgm:prSet presAssocID="{A9C1B3D7-821F-48FD-8505-E672EF39B94A}" presName="textNode" presStyleLbl="bgShp" presStyleIdx="1" presStyleCnt="2"/>
      <dgm:spPr/>
    </dgm:pt>
    <dgm:pt modelId="{67A6FE2D-E434-445A-AE1B-95C0C1B694D3}" type="pres">
      <dgm:prSet presAssocID="{A9C1B3D7-821F-48FD-8505-E672EF39B94A}" presName="compChildNode" presStyleCnt="0"/>
      <dgm:spPr/>
    </dgm:pt>
    <dgm:pt modelId="{8EA468E7-5D37-44F2-B987-A42890EFD1D2}" type="pres">
      <dgm:prSet presAssocID="{A9C1B3D7-821F-48FD-8505-E672EF39B94A}" presName="theInnerList" presStyleCnt="0"/>
      <dgm:spPr/>
    </dgm:pt>
    <dgm:pt modelId="{D7DC7110-219C-4540-ADBD-1687507126D5}" type="pres">
      <dgm:prSet presAssocID="{3748C2E4-AECD-489D-85BC-FF60FEC7B158}" presName="childNode" presStyleLbl="node1" presStyleIdx="1" presStyleCnt="5">
        <dgm:presLayoutVars>
          <dgm:bulletEnabled val="1"/>
        </dgm:presLayoutVars>
      </dgm:prSet>
      <dgm:spPr/>
    </dgm:pt>
    <dgm:pt modelId="{2793B915-0BBA-4736-89C0-1128DE1D7A66}" type="pres">
      <dgm:prSet presAssocID="{3748C2E4-AECD-489D-85BC-FF60FEC7B158}" presName="aSpace2" presStyleCnt="0"/>
      <dgm:spPr/>
    </dgm:pt>
    <dgm:pt modelId="{AECD477C-3846-48FC-9A0F-C7C6542CDA2F}" type="pres">
      <dgm:prSet presAssocID="{39E96770-DB99-48C6-9F60-BC75D8895733}" presName="childNode" presStyleLbl="node1" presStyleIdx="2" presStyleCnt="5">
        <dgm:presLayoutVars>
          <dgm:bulletEnabled val="1"/>
        </dgm:presLayoutVars>
      </dgm:prSet>
      <dgm:spPr/>
    </dgm:pt>
    <dgm:pt modelId="{C075E641-9201-47F3-B9A8-8C1D9594C591}" type="pres">
      <dgm:prSet presAssocID="{39E96770-DB99-48C6-9F60-BC75D8895733}" presName="aSpace2" presStyleCnt="0"/>
      <dgm:spPr/>
    </dgm:pt>
    <dgm:pt modelId="{4F0DA27B-3A53-4E73-8EBF-D265D966FC56}" type="pres">
      <dgm:prSet presAssocID="{EBA19008-37EA-4673-A601-EDE3A39F22F2}" presName="childNode" presStyleLbl="node1" presStyleIdx="3" presStyleCnt="5">
        <dgm:presLayoutVars>
          <dgm:bulletEnabled val="1"/>
        </dgm:presLayoutVars>
      </dgm:prSet>
      <dgm:spPr/>
    </dgm:pt>
    <dgm:pt modelId="{46DD7056-C5A6-48A0-BF4C-D01395FF474F}" type="pres">
      <dgm:prSet presAssocID="{EBA19008-37EA-4673-A601-EDE3A39F22F2}" presName="aSpace2" presStyleCnt="0"/>
      <dgm:spPr/>
    </dgm:pt>
    <dgm:pt modelId="{9B8E24E8-F02C-4B40-9560-0D59936D155B}" type="pres">
      <dgm:prSet presAssocID="{9E7C13DB-5545-47E9-AEFA-959872C29B81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5025DB06-4305-46E1-8F97-22AA6E010B0F}" type="presOf" srcId="{B8322789-17D5-43D1-A2DB-786FF2B1D115}" destId="{7E16B4A6-93C3-43A1-B8A7-6BCD8F0028B8}" srcOrd="0" destOrd="0" presId="urn:microsoft.com/office/officeart/2005/8/layout/lProcess2"/>
    <dgm:cxn modelId="{67E2120C-7F93-406B-BB4D-2DCCA089FEEA}" type="presOf" srcId="{A9C1B3D7-821F-48FD-8505-E672EF39B94A}" destId="{2AB61942-0FEC-41E7-8631-0E4355A18C71}" srcOrd="1" destOrd="0" presId="urn:microsoft.com/office/officeart/2005/8/layout/lProcess2"/>
    <dgm:cxn modelId="{239C520C-884F-46E7-82B1-821CB929668D}" type="presOf" srcId="{3748C2E4-AECD-489D-85BC-FF60FEC7B158}" destId="{D7DC7110-219C-4540-ADBD-1687507126D5}" srcOrd="0" destOrd="0" presId="urn:microsoft.com/office/officeart/2005/8/layout/lProcess2"/>
    <dgm:cxn modelId="{44289F17-327F-4949-9813-4ABE19CEAE10}" srcId="{BF8F4AC3-68C0-4E08-8631-A04E885213BD}" destId="{A9C1B3D7-821F-48FD-8505-E672EF39B94A}" srcOrd="1" destOrd="0" parTransId="{54F57307-8F73-41E1-95D8-98056498A462}" sibTransId="{105C757F-A04D-41BA-865E-5F6E07B1D9CB}"/>
    <dgm:cxn modelId="{D9B0E21A-2D58-4A50-8637-C680D0EE8393}" type="presOf" srcId="{9E7C13DB-5545-47E9-AEFA-959872C29B81}" destId="{9B8E24E8-F02C-4B40-9560-0D59936D155B}" srcOrd="0" destOrd="0" presId="urn:microsoft.com/office/officeart/2005/8/layout/lProcess2"/>
    <dgm:cxn modelId="{D33F5F39-0EE3-4006-828D-67012D75343B}" srcId="{A9C1B3D7-821F-48FD-8505-E672EF39B94A}" destId="{39E96770-DB99-48C6-9F60-BC75D8895733}" srcOrd="1" destOrd="0" parTransId="{0DAC2801-7627-4BC8-92C2-C4CA36A5EF82}" sibTransId="{892DB4F6-1350-45DA-9DB9-2684A8FF0C6E}"/>
    <dgm:cxn modelId="{A6B1384A-E848-443C-BC5B-F125BA3CF073}" type="presOf" srcId="{39E96770-DB99-48C6-9F60-BC75D8895733}" destId="{AECD477C-3846-48FC-9A0F-C7C6542CDA2F}" srcOrd="0" destOrd="0" presId="urn:microsoft.com/office/officeart/2005/8/layout/lProcess2"/>
    <dgm:cxn modelId="{481B636B-DA7D-48D4-A87E-1AA73ACE29B0}" type="presOf" srcId="{EBA19008-37EA-4673-A601-EDE3A39F22F2}" destId="{4F0DA27B-3A53-4E73-8EBF-D265D966FC56}" srcOrd="0" destOrd="0" presId="urn:microsoft.com/office/officeart/2005/8/layout/lProcess2"/>
    <dgm:cxn modelId="{26BB0D6C-40BA-4B35-9FED-945100451497}" srcId="{A9C1B3D7-821F-48FD-8505-E672EF39B94A}" destId="{3748C2E4-AECD-489D-85BC-FF60FEC7B158}" srcOrd="0" destOrd="0" parTransId="{B2776928-1460-4A6D-984D-B7B576661270}" sibTransId="{A47AF931-31AB-4F4F-A3E6-BB907C4EDB68}"/>
    <dgm:cxn modelId="{6CAA874C-BE48-4091-8E0B-CBB7E01DF992}" srcId="{A9C1B3D7-821F-48FD-8505-E672EF39B94A}" destId="{9E7C13DB-5545-47E9-AEFA-959872C29B81}" srcOrd="3" destOrd="0" parTransId="{7085CB14-F28F-4CBC-BEE7-69D44D0E9F1A}" sibTransId="{753446D5-D6CE-4535-ADD5-692EDD5EB2ED}"/>
    <dgm:cxn modelId="{A5D79A70-8F3C-4834-A403-8516DED67039}" type="presOf" srcId="{B8322789-17D5-43D1-A2DB-786FF2B1D115}" destId="{8017C073-138E-4C3B-B82C-90782109A6C4}" srcOrd="1" destOrd="0" presId="urn:microsoft.com/office/officeart/2005/8/layout/lProcess2"/>
    <dgm:cxn modelId="{2689F255-E34F-4828-B226-7465F673FCED}" type="presOf" srcId="{EF0CB904-9963-4114-96CD-0C0039D4099B}" destId="{9D2B1EA5-9B53-48B9-AE87-AC6C50CDDBF9}" srcOrd="0" destOrd="0" presId="urn:microsoft.com/office/officeart/2005/8/layout/lProcess2"/>
    <dgm:cxn modelId="{90F2F6A1-1E06-4E17-B243-19F712009456}" srcId="{BF8F4AC3-68C0-4E08-8631-A04E885213BD}" destId="{B8322789-17D5-43D1-A2DB-786FF2B1D115}" srcOrd="0" destOrd="0" parTransId="{355922A1-6C0A-489B-9669-0D97C1A6C18E}" sibTransId="{402963EA-613C-49BA-82D1-DD73A222801A}"/>
    <dgm:cxn modelId="{6196FDB7-CC7E-4BE6-A339-E4300190CE26}" srcId="{B8322789-17D5-43D1-A2DB-786FF2B1D115}" destId="{EF0CB904-9963-4114-96CD-0C0039D4099B}" srcOrd="0" destOrd="0" parTransId="{1E52D702-42C1-405F-A2C1-953F9C4FA71E}" sibTransId="{5E625FBB-3B7F-46EC-A72C-CD1E53F4EDC9}"/>
    <dgm:cxn modelId="{CE4E9EF6-CBF4-4F15-A5A5-524C73683DC9}" srcId="{A9C1B3D7-821F-48FD-8505-E672EF39B94A}" destId="{EBA19008-37EA-4673-A601-EDE3A39F22F2}" srcOrd="2" destOrd="0" parTransId="{AAE04E82-D22D-473F-BA9E-13A5C3E1E9F8}" sibTransId="{BC809AF0-1914-4E84-8BD7-1C036FEB8A87}"/>
    <dgm:cxn modelId="{B3A682F8-1EB8-4AB8-92D3-912243C0766B}" type="presOf" srcId="{A9C1B3D7-821F-48FD-8505-E672EF39B94A}" destId="{6D1BFA20-F97C-4C12-BB92-C6ABF7A40C63}" srcOrd="0" destOrd="0" presId="urn:microsoft.com/office/officeart/2005/8/layout/lProcess2"/>
    <dgm:cxn modelId="{2FBAA3F8-E336-4311-9193-5C14F9533838}" type="presOf" srcId="{BF8F4AC3-68C0-4E08-8631-A04E885213BD}" destId="{4E1C81E0-0CC4-4E4D-B536-80BB65511CCA}" srcOrd="0" destOrd="0" presId="urn:microsoft.com/office/officeart/2005/8/layout/lProcess2"/>
    <dgm:cxn modelId="{02DE1AEB-48B8-4849-B787-56B13C0857F2}" type="presParOf" srcId="{4E1C81E0-0CC4-4E4D-B536-80BB65511CCA}" destId="{1D1BCF03-E2B6-4EA0-8676-942A1BE12C77}" srcOrd="0" destOrd="0" presId="urn:microsoft.com/office/officeart/2005/8/layout/lProcess2"/>
    <dgm:cxn modelId="{424E3AE9-37A2-470D-B4A6-A1C38A62B421}" type="presParOf" srcId="{1D1BCF03-E2B6-4EA0-8676-942A1BE12C77}" destId="{7E16B4A6-93C3-43A1-B8A7-6BCD8F0028B8}" srcOrd="0" destOrd="0" presId="urn:microsoft.com/office/officeart/2005/8/layout/lProcess2"/>
    <dgm:cxn modelId="{209793E9-0CAD-4C5F-862D-C784ED1AB31C}" type="presParOf" srcId="{1D1BCF03-E2B6-4EA0-8676-942A1BE12C77}" destId="{8017C073-138E-4C3B-B82C-90782109A6C4}" srcOrd="1" destOrd="0" presId="urn:microsoft.com/office/officeart/2005/8/layout/lProcess2"/>
    <dgm:cxn modelId="{911D78EA-E79B-4F6F-AA71-C7E7E2772769}" type="presParOf" srcId="{1D1BCF03-E2B6-4EA0-8676-942A1BE12C77}" destId="{779EB002-479E-43AC-BD75-376BCDDEF4BE}" srcOrd="2" destOrd="0" presId="urn:microsoft.com/office/officeart/2005/8/layout/lProcess2"/>
    <dgm:cxn modelId="{6BDA7992-9119-45B8-8E7C-423CF1B52256}" type="presParOf" srcId="{779EB002-479E-43AC-BD75-376BCDDEF4BE}" destId="{B35B3147-2878-41D9-8BB5-9B4B337439B8}" srcOrd="0" destOrd="0" presId="urn:microsoft.com/office/officeart/2005/8/layout/lProcess2"/>
    <dgm:cxn modelId="{20AC3B21-9DBE-458C-A8C5-2009657B1CD4}" type="presParOf" srcId="{B35B3147-2878-41D9-8BB5-9B4B337439B8}" destId="{9D2B1EA5-9B53-48B9-AE87-AC6C50CDDBF9}" srcOrd="0" destOrd="0" presId="urn:microsoft.com/office/officeart/2005/8/layout/lProcess2"/>
    <dgm:cxn modelId="{9AA93C53-748A-489B-814A-005F6D91FD33}" type="presParOf" srcId="{4E1C81E0-0CC4-4E4D-B536-80BB65511CCA}" destId="{989F759E-742E-4CFA-A9DC-31856BF9372B}" srcOrd="1" destOrd="0" presId="urn:microsoft.com/office/officeart/2005/8/layout/lProcess2"/>
    <dgm:cxn modelId="{3F021715-0EF1-4AC9-B7ED-74BD74167974}" type="presParOf" srcId="{4E1C81E0-0CC4-4E4D-B536-80BB65511CCA}" destId="{4CBD17D4-F113-401D-867C-D3EC9AE75013}" srcOrd="2" destOrd="0" presId="urn:microsoft.com/office/officeart/2005/8/layout/lProcess2"/>
    <dgm:cxn modelId="{C8874113-4BA9-4140-AE7B-220539CE48C6}" type="presParOf" srcId="{4CBD17D4-F113-401D-867C-D3EC9AE75013}" destId="{6D1BFA20-F97C-4C12-BB92-C6ABF7A40C63}" srcOrd="0" destOrd="0" presId="urn:microsoft.com/office/officeart/2005/8/layout/lProcess2"/>
    <dgm:cxn modelId="{167295E1-29D6-45B6-8CDA-3660BEBA8678}" type="presParOf" srcId="{4CBD17D4-F113-401D-867C-D3EC9AE75013}" destId="{2AB61942-0FEC-41E7-8631-0E4355A18C71}" srcOrd="1" destOrd="0" presId="urn:microsoft.com/office/officeart/2005/8/layout/lProcess2"/>
    <dgm:cxn modelId="{5C6B64A2-D338-4539-AFAB-BCA59AA2157D}" type="presParOf" srcId="{4CBD17D4-F113-401D-867C-D3EC9AE75013}" destId="{67A6FE2D-E434-445A-AE1B-95C0C1B694D3}" srcOrd="2" destOrd="0" presId="urn:microsoft.com/office/officeart/2005/8/layout/lProcess2"/>
    <dgm:cxn modelId="{F8D84F9B-4C41-4AA5-841C-263C5ED35CD6}" type="presParOf" srcId="{67A6FE2D-E434-445A-AE1B-95C0C1B694D3}" destId="{8EA468E7-5D37-44F2-B987-A42890EFD1D2}" srcOrd="0" destOrd="0" presId="urn:microsoft.com/office/officeart/2005/8/layout/lProcess2"/>
    <dgm:cxn modelId="{75D249DD-41C2-411F-B349-B23068CB0C68}" type="presParOf" srcId="{8EA468E7-5D37-44F2-B987-A42890EFD1D2}" destId="{D7DC7110-219C-4540-ADBD-1687507126D5}" srcOrd="0" destOrd="0" presId="urn:microsoft.com/office/officeart/2005/8/layout/lProcess2"/>
    <dgm:cxn modelId="{4F691614-490A-4887-8880-C829C23BCCA7}" type="presParOf" srcId="{8EA468E7-5D37-44F2-B987-A42890EFD1D2}" destId="{2793B915-0BBA-4736-89C0-1128DE1D7A66}" srcOrd="1" destOrd="0" presId="urn:microsoft.com/office/officeart/2005/8/layout/lProcess2"/>
    <dgm:cxn modelId="{B1AB66AD-7489-44C3-9065-2A8DED676FB3}" type="presParOf" srcId="{8EA468E7-5D37-44F2-B987-A42890EFD1D2}" destId="{AECD477C-3846-48FC-9A0F-C7C6542CDA2F}" srcOrd="2" destOrd="0" presId="urn:microsoft.com/office/officeart/2005/8/layout/lProcess2"/>
    <dgm:cxn modelId="{17D97CB8-043E-4523-9C5D-4F0517B2F3EA}" type="presParOf" srcId="{8EA468E7-5D37-44F2-B987-A42890EFD1D2}" destId="{C075E641-9201-47F3-B9A8-8C1D9594C591}" srcOrd="3" destOrd="0" presId="urn:microsoft.com/office/officeart/2005/8/layout/lProcess2"/>
    <dgm:cxn modelId="{2417B94A-6C7E-4B47-B794-27811C02A816}" type="presParOf" srcId="{8EA468E7-5D37-44F2-B987-A42890EFD1D2}" destId="{4F0DA27B-3A53-4E73-8EBF-D265D966FC56}" srcOrd="4" destOrd="0" presId="urn:microsoft.com/office/officeart/2005/8/layout/lProcess2"/>
    <dgm:cxn modelId="{DED83C19-7F0C-4FFA-B712-89EFC0A68466}" type="presParOf" srcId="{8EA468E7-5D37-44F2-B987-A42890EFD1D2}" destId="{46DD7056-C5A6-48A0-BF4C-D01395FF474F}" srcOrd="5" destOrd="0" presId="urn:microsoft.com/office/officeart/2005/8/layout/lProcess2"/>
    <dgm:cxn modelId="{AA3999CD-BE3D-451B-907B-AFB5074A5BDC}" type="presParOf" srcId="{8EA468E7-5D37-44F2-B987-A42890EFD1D2}" destId="{9B8E24E8-F02C-4B40-9560-0D59936D155B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F8F4AC3-68C0-4E08-8631-A04E885213BD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B8322789-17D5-43D1-A2DB-786FF2B1D115}">
      <dgm:prSet phldrT="[Текст]" custT="1"/>
      <dgm:spPr/>
      <dgm:t>
        <a:bodyPr/>
        <a:lstStyle/>
        <a:p>
          <a:r>
            <a:rPr lang="ru-RU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спрямованість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5922A1-6C0A-489B-9669-0D97C1A6C18E}" type="parTrans" cxnId="{90F2F6A1-1E06-4E17-B243-19F712009456}">
      <dgm:prSet/>
      <dgm:spPr/>
      <dgm:t>
        <a:bodyPr/>
        <a:lstStyle/>
        <a:p>
          <a:endParaRPr lang="ru-UA"/>
        </a:p>
      </dgm:t>
    </dgm:pt>
    <dgm:pt modelId="{402963EA-613C-49BA-82D1-DD73A222801A}" type="sibTrans" cxnId="{90F2F6A1-1E06-4E17-B243-19F712009456}">
      <dgm:prSet/>
      <dgm:spPr/>
      <dgm:t>
        <a:bodyPr/>
        <a:lstStyle/>
        <a:p>
          <a:endParaRPr lang="ru-UA"/>
        </a:p>
      </dgm:t>
    </dgm:pt>
    <dgm:pt modelId="{EF0CB904-9963-4114-96CD-0C0039D4099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уточнення мети розвитку та функціонування підприємства та його підрозділів;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52D702-42C1-405F-A2C1-953F9C4FA71E}" type="parTrans" cxnId="{6196FDB7-CC7E-4BE6-A339-E4300190CE26}">
      <dgm:prSet/>
      <dgm:spPr/>
      <dgm:t>
        <a:bodyPr/>
        <a:lstStyle/>
        <a:p>
          <a:endParaRPr lang="ru-UA"/>
        </a:p>
      </dgm:t>
    </dgm:pt>
    <dgm:pt modelId="{5E625FBB-3B7F-46EC-A72C-CD1E53F4EDC9}" type="sibTrans" cxnId="{6196FDB7-CC7E-4BE6-A339-E4300190CE26}">
      <dgm:prSet/>
      <dgm:spPr/>
      <dgm:t>
        <a:bodyPr/>
        <a:lstStyle/>
        <a:p>
          <a:endParaRPr lang="ru-UA"/>
        </a:p>
      </dgm:t>
    </dgm:pt>
    <dgm:pt modelId="{A9C1B3D7-821F-48FD-8505-E672EF39B94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об'єкт дослідження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F57307-8F73-41E1-95D8-98056498A462}" type="parTrans" cxnId="{44289F17-327F-4949-9813-4ABE19CEAE10}">
      <dgm:prSet/>
      <dgm:spPr/>
      <dgm:t>
        <a:bodyPr/>
        <a:lstStyle/>
        <a:p>
          <a:endParaRPr lang="ru-UA"/>
        </a:p>
      </dgm:t>
    </dgm:pt>
    <dgm:pt modelId="{105C757F-A04D-41BA-865E-5F6E07B1D9CB}" type="sibTrans" cxnId="{44289F17-327F-4949-9813-4ABE19CEAE10}">
      <dgm:prSet/>
      <dgm:spPr/>
      <dgm:t>
        <a:bodyPr/>
        <a:lstStyle/>
        <a:p>
          <a:endParaRPr lang="ru-UA"/>
        </a:p>
      </dgm:t>
    </dgm:pt>
    <dgm:pt modelId="{3748C2E4-AECD-489D-85BC-FF60FEC7B15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 (підрозділ, підприємство, об'єднання підприємств, галузь, національне господарство), 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776928-1460-4A6D-984D-B7B576661270}" type="parTrans" cxnId="{26BB0D6C-40BA-4B35-9FED-945100451497}">
      <dgm:prSet/>
      <dgm:spPr/>
      <dgm:t>
        <a:bodyPr/>
        <a:lstStyle/>
        <a:p>
          <a:endParaRPr lang="ru-UA"/>
        </a:p>
      </dgm:t>
    </dgm:pt>
    <dgm:pt modelId="{A47AF931-31AB-4F4F-A3E6-BB907C4EDB68}" type="sibTrans" cxnId="{26BB0D6C-40BA-4B35-9FED-945100451497}">
      <dgm:prSet/>
      <dgm:spPr/>
      <dgm:t>
        <a:bodyPr/>
        <a:lstStyle/>
        <a:p>
          <a:endParaRPr lang="ru-UA"/>
        </a:p>
      </dgm:t>
    </dgm:pt>
    <dgm:pt modelId="{70D23847-4A27-4E48-973E-90A05E9AA7D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виявлення тенденцій розвитку підприємства у конкретному ринковому середовищі;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295D71-5D03-4E46-B204-88E51BCF7C7F}" type="parTrans" cxnId="{D5786234-E54A-47B4-B9BE-F8E017482474}">
      <dgm:prSet/>
      <dgm:spPr/>
      <dgm:t>
        <a:bodyPr/>
        <a:lstStyle/>
        <a:p>
          <a:endParaRPr lang="ru-UA"/>
        </a:p>
      </dgm:t>
    </dgm:pt>
    <dgm:pt modelId="{15023BEF-6CD6-4664-931A-D071D5F4E482}" type="sibTrans" cxnId="{D5786234-E54A-47B4-B9BE-F8E017482474}">
      <dgm:prSet/>
      <dgm:spPr/>
      <dgm:t>
        <a:bodyPr/>
        <a:lstStyle/>
        <a:p>
          <a:endParaRPr lang="ru-UA"/>
        </a:p>
      </dgm:t>
    </dgm:pt>
    <dgm:pt modelId="{C8F34FDB-A3B8-41A6-9F3E-8338700979D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виявлення факторів, що забезпечують досягнення сформульованої мети та перешкоджають їй;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252FBD-D24B-4CF0-B374-F90C4D7EF81A}" type="parTrans" cxnId="{767BB0FB-0CC0-469D-B8A0-26177569F68C}">
      <dgm:prSet/>
      <dgm:spPr/>
      <dgm:t>
        <a:bodyPr/>
        <a:lstStyle/>
        <a:p>
          <a:endParaRPr lang="ru-UA"/>
        </a:p>
      </dgm:t>
    </dgm:pt>
    <dgm:pt modelId="{9C59D80F-6074-47EE-9EF7-85F499793AC7}" type="sibTrans" cxnId="{767BB0FB-0CC0-469D-B8A0-26177569F68C}">
      <dgm:prSet/>
      <dgm:spPr/>
      <dgm:t>
        <a:bodyPr/>
        <a:lstStyle/>
        <a:p>
          <a:endParaRPr lang="ru-UA"/>
        </a:p>
      </dgm:t>
    </dgm:pt>
    <dgm:pt modelId="{561C3F83-F9FB-452C-976A-A517F7D949D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збирання необхідних даних для розробки заходів щодо вдосконалення чинної системи управління;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4BDFB8-71C3-4AC0-8318-191DD898A7F5}" type="parTrans" cxnId="{AAE04ECD-9738-442C-9570-407BC1F282C0}">
      <dgm:prSet/>
      <dgm:spPr/>
      <dgm:t>
        <a:bodyPr/>
        <a:lstStyle/>
        <a:p>
          <a:endParaRPr lang="ru-UA"/>
        </a:p>
      </dgm:t>
    </dgm:pt>
    <dgm:pt modelId="{63BFA050-8CFA-4F11-B735-0EE3E5B2F5D2}" type="sibTrans" cxnId="{AAE04ECD-9738-442C-9570-407BC1F282C0}">
      <dgm:prSet/>
      <dgm:spPr/>
      <dgm:t>
        <a:bodyPr/>
        <a:lstStyle/>
        <a:p>
          <a:endParaRPr lang="ru-UA"/>
        </a:p>
      </dgm:t>
    </dgm:pt>
    <dgm:pt modelId="{D784AE2F-6341-438A-B8F8-6641FCB286F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отримання необхідних даних для прив'язки сучасних моделей, методів та засобів до умов конкретного підприємства.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A41701-C817-460A-839E-80978E4128EC}" type="parTrans" cxnId="{8C73C682-67C9-4D3F-A158-D8F83C33F43B}">
      <dgm:prSet/>
      <dgm:spPr/>
      <dgm:t>
        <a:bodyPr/>
        <a:lstStyle/>
        <a:p>
          <a:endParaRPr lang="ru-UA"/>
        </a:p>
      </dgm:t>
    </dgm:pt>
    <dgm:pt modelId="{3943ED9A-9902-4A23-98D1-BB78A9142E03}" type="sibTrans" cxnId="{8C73C682-67C9-4D3F-A158-D8F83C33F43B}">
      <dgm:prSet/>
      <dgm:spPr/>
      <dgm:t>
        <a:bodyPr/>
        <a:lstStyle/>
        <a:p>
          <a:endParaRPr lang="ru-UA"/>
        </a:p>
      </dgm:t>
    </dgm:pt>
    <dgm:pt modelId="{CA2529B1-618A-464B-8D60-883E0C8041C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внутрішнє та зовнішнє середовище</a:t>
          </a:r>
          <a:r>
            <a:rPr lang="uk-UA" sz="1600" i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UA" sz="160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331FD9-8F2A-4C76-B948-8FF046987C78}" type="parTrans" cxnId="{4D715318-AF5E-4DC3-A4A6-F1D5978A5010}">
      <dgm:prSet/>
      <dgm:spPr/>
    </dgm:pt>
    <dgm:pt modelId="{D719F7EB-2E19-4C9D-B413-8AFD94F7BC4B}" type="sibTrans" cxnId="{4D715318-AF5E-4DC3-A4A6-F1D5978A5010}">
      <dgm:prSet/>
      <dgm:spPr/>
    </dgm:pt>
    <dgm:pt modelId="{DF1542E6-EFB4-4EB7-BB41-BD11F507C5C2}" type="pres">
      <dgm:prSet presAssocID="{BF8F4AC3-68C0-4E08-8631-A04E885213BD}" presName="Name0" presStyleCnt="0">
        <dgm:presLayoutVars>
          <dgm:dir/>
          <dgm:animLvl val="lvl"/>
          <dgm:resizeHandles val="exact"/>
        </dgm:presLayoutVars>
      </dgm:prSet>
      <dgm:spPr/>
    </dgm:pt>
    <dgm:pt modelId="{EAA5BBD4-3262-4C2B-A685-62FF076A17FF}" type="pres">
      <dgm:prSet presAssocID="{B8322789-17D5-43D1-A2DB-786FF2B1D115}" presName="linNode" presStyleCnt="0"/>
      <dgm:spPr/>
    </dgm:pt>
    <dgm:pt modelId="{148F1F17-D773-4D26-883D-53170C105876}" type="pres">
      <dgm:prSet presAssocID="{B8322789-17D5-43D1-A2DB-786FF2B1D115}" presName="parentText" presStyleLbl="node1" presStyleIdx="0" presStyleCnt="2" custScaleX="51138" custLinFactNeighborX="-13430" custLinFactNeighborY="3503">
        <dgm:presLayoutVars>
          <dgm:chMax val="1"/>
          <dgm:bulletEnabled val="1"/>
        </dgm:presLayoutVars>
      </dgm:prSet>
      <dgm:spPr/>
    </dgm:pt>
    <dgm:pt modelId="{E19682DB-AA4E-4E2E-A648-6768722B7785}" type="pres">
      <dgm:prSet presAssocID="{B8322789-17D5-43D1-A2DB-786FF2B1D115}" presName="descendantText" presStyleLbl="alignAccFollowNode1" presStyleIdx="0" presStyleCnt="2" custScaleX="127326" custScaleY="138670">
        <dgm:presLayoutVars>
          <dgm:bulletEnabled val="1"/>
        </dgm:presLayoutVars>
      </dgm:prSet>
      <dgm:spPr/>
    </dgm:pt>
    <dgm:pt modelId="{E3C7A5C5-20C4-4997-A941-9CD0E5B094CE}" type="pres">
      <dgm:prSet presAssocID="{402963EA-613C-49BA-82D1-DD73A222801A}" presName="sp" presStyleCnt="0"/>
      <dgm:spPr/>
    </dgm:pt>
    <dgm:pt modelId="{11E0FE2F-4816-45A4-8325-F7483B6BC057}" type="pres">
      <dgm:prSet presAssocID="{A9C1B3D7-821F-48FD-8505-E672EF39B94A}" presName="linNode" presStyleCnt="0"/>
      <dgm:spPr/>
    </dgm:pt>
    <dgm:pt modelId="{36E82B18-9A96-42BA-80CD-6161471A83D2}" type="pres">
      <dgm:prSet presAssocID="{A9C1B3D7-821F-48FD-8505-E672EF39B94A}" presName="parentText" presStyleLbl="node1" presStyleIdx="1" presStyleCnt="2" custScaleX="51138" custLinFactNeighborX="-13430" custLinFactNeighborY="3503">
        <dgm:presLayoutVars>
          <dgm:chMax val="1"/>
          <dgm:bulletEnabled val="1"/>
        </dgm:presLayoutVars>
      </dgm:prSet>
      <dgm:spPr/>
    </dgm:pt>
    <dgm:pt modelId="{AEA2FBC6-7498-4508-B3C0-9622CC6C4614}" type="pres">
      <dgm:prSet presAssocID="{A9C1B3D7-821F-48FD-8505-E672EF39B94A}" presName="descendantText" presStyleLbl="alignAccFollowNode1" presStyleIdx="1" presStyleCnt="2" custScaleX="127326" custLinFactNeighborX="623" custLinFactNeighborY="-359">
        <dgm:presLayoutVars>
          <dgm:bulletEnabled val="1"/>
        </dgm:presLayoutVars>
      </dgm:prSet>
      <dgm:spPr/>
    </dgm:pt>
  </dgm:ptLst>
  <dgm:cxnLst>
    <dgm:cxn modelId="{C003130E-DA4A-45F0-A8F4-86F08340B851}" type="presOf" srcId="{B8322789-17D5-43D1-A2DB-786FF2B1D115}" destId="{148F1F17-D773-4D26-883D-53170C105876}" srcOrd="0" destOrd="0" presId="urn:microsoft.com/office/officeart/2005/8/layout/vList5"/>
    <dgm:cxn modelId="{44289F17-327F-4949-9813-4ABE19CEAE10}" srcId="{BF8F4AC3-68C0-4E08-8631-A04E885213BD}" destId="{A9C1B3D7-821F-48FD-8505-E672EF39B94A}" srcOrd="1" destOrd="0" parTransId="{54F57307-8F73-41E1-95D8-98056498A462}" sibTransId="{105C757F-A04D-41BA-865E-5F6E07B1D9CB}"/>
    <dgm:cxn modelId="{4D715318-AF5E-4DC3-A4A6-F1D5978A5010}" srcId="{A9C1B3D7-821F-48FD-8505-E672EF39B94A}" destId="{CA2529B1-618A-464B-8D60-883E0C8041C8}" srcOrd="1" destOrd="0" parTransId="{D8331FD9-8F2A-4C76-B948-8FF046987C78}" sibTransId="{D719F7EB-2E19-4C9D-B413-8AFD94F7BC4B}"/>
    <dgm:cxn modelId="{3832802B-64E7-47AC-9CD6-C4957A928FD6}" type="presOf" srcId="{561C3F83-F9FB-452C-976A-A517F7D949D7}" destId="{E19682DB-AA4E-4E2E-A648-6768722B7785}" srcOrd="0" destOrd="3" presId="urn:microsoft.com/office/officeart/2005/8/layout/vList5"/>
    <dgm:cxn modelId="{D5786234-E54A-47B4-B9BE-F8E017482474}" srcId="{B8322789-17D5-43D1-A2DB-786FF2B1D115}" destId="{70D23847-4A27-4E48-973E-90A05E9AA7DA}" srcOrd="1" destOrd="0" parTransId="{22295D71-5D03-4E46-B204-88E51BCF7C7F}" sibTransId="{15023BEF-6CD6-4664-931A-D071D5F4E482}"/>
    <dgm:cxn modelId="{36576767-58F7-4B6F-A316-7D1EB458392C}" type="presOf" srcId="{A9C1B3D7-821F-48FD-8505-E672EF39B94A}" destId="{36E82B18-9A96-42BA-80CD-6161471A83D2}" srcOrd="0" destOrd="0" presId="urn:microsoft.com/office/officeart/2005/8/layout/vList5"/>
    <dgm:cxn modelId="{26BB0D6C-40BA-4B35-9FED-945100451497}" srcId="{A9C1B3D7-821F-48FD-8505-E672EF39B94A}" destId="{3748C2E4-AECD-489D-85BC-FF60FEC7B158}" srcOrd="0" destOrd="0" parTransId="{B2776928-1460-4A6D-984D-B7B576661270}" sibTransId="{A47AF931-31AB-4F4F-A3E6-BB907C4EDB68}"/>
    <dgm:cxn modelId="{707FDE58-3AD2-4303-B25F-86358DCA1561}" type="presOf" srcId="{C8F34FDB-A3B8-41A6-9F3E-8338700979DF}" destId="{E19682DB-AA4E-4E2E-A648-6768722B7785}" srcOrd="0" destOrd="2" presId="urn:microsoft.com/office/officeart/2005/8/layout/vList5"/>
    <dgm:cxn modelId="{8C73C682-67C9-4D3F-A158-D8F83C33F43B}" srcId="{B8322789-17D5-43D1-A2DB-786FF2B1D115}" destId="{D784AE2F-6341-438A-B8F8-6641FCB286FA}" srcOrd="4" destOrd="0" parTransId="{72A41701-C817-460A-839E-80978E4128EC}" sibTransId="{3943ED9A-9902-4A23-98D1-BB78A9142E03}"/>
    <dgm:cxn modelId="{90F2F6A1-1E06-4E17-B243-19F712009456}" srcId="{BF8F4AC3-68C0-4E08-8631-A04E885213BD}" destId="{B8322789-17D5-43D1-A2DB-786FF2B1D115}" srcOrd="0" destOrd="0" parTransId="{355922A1-6C0A-489B-9669-0D97C1A6C18E}" sibTransId="{402963EA-613C-49BA-82D1-DD73A222801A}"/>
    <dgm:cxn modelId="{2C8C3EA8-6498-4216-9375-1B9925D616A8}" type="presOf" srcId="{3748C2E4-AECD-489D-85BC-FF60FEC7B158}" destId="{AEA2FBC6-7498-4508-B3C0-9622CC6C4614}" srcOrd="0" destOrd="0" presId="urn:microsoft.com/office/officeart/2005/8/layout/vList5"/>
    <dgm:cxn modelId="{6196FDB7-CC7E-4BE6-A339-E4300190CE26}" srcId="{B8322789-17D5-43D1-A2DB-786FF2B1D115}" destId="{EF0CB904-9963-4114-96CD-0C0039D4099B}" srcOrd="0" destOrd="0" parTransId="{1E52D702-42C1-405F-A2C1-953F9C4FA71E}" sibTransId="{5E625FBB-3B7F-46EC-A72C-CD1E53F4EDC9}"/>
    <dgm:cxn modelId="{AAE04ECD-9738-442C-9570-407BC1F282C0}" srcId="{B8322789-17D5-43D1-A2DB-786FF2B1D115}" destId="{561C3F83-F9FB-452C-976A-A517F7D949D7}" srcOrd="3" destOrd="0" parTransId="{F34BDFB8-71C3-4AC0-8318-191DD898A7F5}" sibTransId="{63BFA050-8CFA-4F11-B735-0EE3E5B2F5D2}"/>
    <dgm:cxn modelId="{CAF18BD8-4E88-487C-8170-F37DC977889C}" type="presOf" srcId="{70D23847-4A27-4E48-973E-90A05E9AA7DA}" destId="{E19682DB-AA4E-4E2E-A648-6768722B7785}" srcOrd="0" destOrd="1" presId="urn:microsoft.com/office/officeart/2005/8/layout/vList5"/>
    <dgm:cxn modelId="{A475E6E5-C88D-4A22-9553-D8FE7F8822C7}" type="presOf" srcId="{D784AE2F-6341-438A-B8F8-6641FCB286FA}" destId="{E19682DB-AA4E-4E2E-A648-6768722B7785}" srcOrd="0" destOrd="4" presId="urn:microsoft.com/office/officeart/2005/8/layout/vList5"/>
    <dgm:cxn modelId="{D8C39FEE-6CC9-48FF-9DA2-6E8AB855AFDF}" type="presOf" srcId="{EF0CB904-9963-4114-96CD-0C0039D4099B}" destId="{E19682DB-AA4E-4E2E-A648-6768722B7785}" srcOrd="0" destOrd="0" presId="urn:microsoft.com/office/officeart/2005/8/layout/vList5"/>
    <dgm:cxn modelId="{08989EF1-1CC9-4321-8CBB-B5353E4EE971}" type="presOf" srcId="{BF8F4AC3-68C0-4E08-8631-A04E885213BD}" destId="{DF1542E6-EFB4-4EB7-BB41-BD11F507C5C2}" srcOrd="0" destOrd="0" presId="urn:microsoft.com/office/officeart/2005/8/layout/vList5"/>
    <dgm:cxn modelId="{826D2EF9-C8B0-4FD3-A1E5-2A8BCF8EE86A}" type="presOf" srcId="{CA2529B1-618A-464B-8D60-883E0C8041C8}" destId="{AEA2FBC6-7498-4508-B3C0-9622CC6C4614}" srcOrd="0" destOrd="1" presId="urn:microsoft.com/office/officeart/2005/8/layout/vList5"/>
    <dgm:cxn modelId="{767BB0FB-0CC0-469D-B8A0-26177569F68C}" srcId="{B8322789-17D5-43D1-A2DB-786FF2B1D115}" destId="{C8F34FDB-A3B8-41A6-9F3E-8338700979DF}" srcOrd="2" destOrd="0" parTransId="{45252FBD-D24B-4CF0-B374-F90C4D7EF81A}" sibTransId="{9C59D80F-6074-47EE-9EF7-85F499793AC7}"/>
    <dgm:cxn modelId="{44F760DA-BE0F-4126-90D4-3F7416674A5D}" type="presParOf" srcId="{DF1542E6-EFB4-4EB7-BB41-BD11F507C5C2}" destId="{EAA5BBD4-3262-4C2B-A685-62FF076A17FF}" srcOrd="0" destOrd="0" presId="urn:microsoft.com/office/officeart/2005/8/layout/vList5"/>
    <dgm:cxn modelId="{CDBB458A-2161-47B9-9F10-4D5C3E229893}" type="presParOf" srcId="{EAA5BBD4-3262-4C2B-A685-62FF076A17FF}" destId="{148F1F17-D773-4D26-883D-53170C105876}" srcOrd="0" destOrd="0" presId="urn:microsoft.com/office/officeart/2005/8/layout/vList5"/>
    <dgm:cxn modelId="{35AD843F-FEEF-4C87-962C-46C324A88F77}" type="presParOf" srcId="{EAA5BBD4-3262-4C2B-A685-62FF076A17FF}" destId="{E19682DB-AA4E-4E2E-A648-6768722B7785}" srcOrd="1" destOrd="0" presId="urn:microsoft.com/office/officeart/2005/8/layout/vList5"/>
    <dgm:cxn modelId="{0111F000-5BD1-4AA9-AAC9-75DE2EB1C857}" type="presParOf" srcId="{DF1542E6-EFB4-4EB7-BB41-BD11F507C5C2}" destId="{E3C7A5C5-20C4-4997-A941-9CD0E5B094CE}" srcOrd="1" destOrd="0" presId="urn:microsoft.com/office/officeart/2005/8/layout/vList5"/>
    <dgm:cxn modelId="{13C3BD9E-6EEA-4AF1-9E59-B3D57D165D49}" type="presParOf" srcId="{DF1542E6-EFB4-4EB7-BB41-BD11F507C5C2}" destId="{11E0FE2F-4816-45A4-8325-F7483B6BC057}" srcOrd="2" destOrd="0" presId="urn:microsoft.com/office/officeart/2005/8/layout/vList5"/>
    <dgm:cxn modelId="{5A2EB95E-D1BB-4656-A893-E82A73F8DCC1}" type="presParOf" srcId="{11E0FE2F-4816-45A4-8325-F7483B6BC057}" destId="{36E82B18-9A96-42BA-80CD-6161471A83D2}" srcOrd="0" destOrd="0" presId="urn:microsoft.com/office/officeart/2005/8/layout/vList5"/>
    <dgm:cxn modelId="{20506DCE-3606-4324-A78D-05DCDCA455E9}" type="presParOf" srcId="{11E0FE2F-4816-45A4-8325-F7483B6BC057}" destId="{AEA2FBC6-7498-4508-B3C0-9622CC6C461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3C16566-BDE4-4A2B-9DAF-C553140464DF}" type="doc">
      <dgm:prSet loTypeId="urn:microsoft.com/office/officeart/2005/8/layout/bProcess4" loCatId="process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E48E8148-497A-4C01-B163-2C8B9BFA773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формулювання цілей та декомпозиція їх на завдання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CFF7BD-60CB-41AD-B693-BBB640A56442}" type="parTrans" cxnId="{5BF4EAA0-7261-4ACC-84A9-8D7C207C6FCA}">
      <dgm:prSet/>
      <dgm:spPr/>
      <dgm:t>
        <a:bodyPr/>
        <a:lstStyle/>
        <a:p>
          <a:endParaRPr lang="ru-UA"/>
        </a:p>
      </dgm:t>
    </dgm:pt>
    <dgm:pt modelId="{62980ECC-D635-47DB-8553-2D20FEEFABDB}" type="sibTrans" cxnId="{5BF4EAA0-7261-4ACC-84A9-8D7C207C6FCA}">
      <dgm:prSet/>
      <dgm:spPr/>
      <dgm:t>
        <a:bodyPr/>
        <a:lstStyle/>
        <a:p>
          <a:endParaRPr lang="ru-UA"/>
        </a:p>
      </dgm:t>
    </dgm:pt>
    <dgm:pt modelId="{2F87481E-4EBD-4D04-99B3-6B5B49D8C2B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завдань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66FAB3-26B1-41C7-8734-AB73301F9373}" type="parTrans" cxnId="{F4632880-80DD-4EE4-A19A-BA074731BCE8}">
      <dgm:prSet/>
      <dgm:spPr/>
      <dgm:t>
        <a:bodyPr/>
        <a:lstStyle/>
        <a:p>
          <a:endParaRPr lang="ru-UA"/>
        </a:p>
      </dgm:t>
    </dgm:pt>
    <dgm:pt modelId="{701BFF71-05E7-42F9-A189-E91589AE3652}" type="sibTrans" cxnId="{F4632880-80DD-4EE4-A19A-BA074731BCE8}">
      <dgm:prSet/>
      <dgm:spPr/>
      <dgm:t>
        <a:bodyPr/>
        <a:lstStyle/>
        <a:p>
          <a:endParaRPr lang="ru-UA"/>
        </a:p>
      </dgm:t>
    </dgm:pt>
    <dgm:pt modelId="{5BDF017D-642E-428A-9FDA-989C026DAE2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попередній аналіз наявної інформації, умов та методів вирішення завдань даного класу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6FD470-F50D-4AF6-BC60-881A828342CC}" type="parTrans" cxnId="{F2A88E1F-59EF-4563-8FA2-984018E95036}">
      <dgm:prSet/>
      <dgm:spPr/>
      <dgm:t>
        <a:bodyPr/>
        <a:lstStyle/>
        <a:p>
          <a:endParaRPr lang="ru-UA"/>
        </a:p>
      </dgm:t>
    </dgm:pt>
    <dgm:pt modelId="{AA127F88-6717-4B38-BC58-27B1270D48F5}" type="sibTrans" cxnId="{F2A88E1F-59EF-4563-8FA2-984018E95036}">
      <dgm:prSet/>
      <dgm:spPr/>
      <dgm:t>
        <a:bodyPr/>
        <a:lstStyle/>
        <a:p>
          <a:endParaRPr lang="ru-UA"/>
        </a:p>
      </dgm:t>
    </dgm:pt>
    <dgm:pt modelId="{7EFFC2E1-2384-4D32-BE73-B7E092AD3DF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планування та організація спостережень, експерименту та вимірювань 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9C9F1B-096F-4BE4-B314-018A6E47B0DA}" type="parTrans" cxnId="{C0ED999E-7A7C-4972-A76B-25C3B37C94B6}">
      <dgm:prSet/>
      <dgm:spPr/>
      <dgm:t>
        <a:bodyPr/>
        <a:lstStyle/>
        <a:p>
          <a:endParaRPr lang="ru-UA"/>
        </a:p>
      </dgm:t>
    </dgm:pt>
    <dgm:pt modelId="{2838FCAF-F7D0-45C3-8075-728FDFE8CDDD}" type="sibTrans" cxnId="{C0ED999E-7A7C-4972-A76B-25C3B37C94B6}">
      <dgm:prSet/>
      <dgm:spPr/>
      <dgm:t>
        <a:bodyPr/>
        <a:lstStyle/>
        <a:p>
          <a:endParaRPr lang="ru-UA"/>
        </a:p>
      </dgm:t>
    </dgm:pt>
    <dgm:pt modelId="{5E410524-BA3B-4B8F-A6E9-4CB3BF9B457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теоретичний аналіз гіпотез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1B05DA-D00D-4A2D-9676-D44CEB01D5B5}" type="parTrans" cxnId="{D073A84D-C3ED-4702-8067-DCFC43B021C6}">
      <dgm:prSet/>
      <dgm:spPr/>
      <dgm:t>
        <a:bodyPr/>
        <a:lstStyle/>
        <a:p>
          <a:endParaRPr lang="ru-UA"/>
        </a:p>
      </dgm:t>
    </dgm:pt>
    <dgm:pt modelId="{3174E757-FF6E-47A9-9DE2-08A97CC71AF4}" type="sibTrans" cxnId="{D073A84D-C3ED-4702-8067-DCFC43B021C6}">
      <dgm:prSet/>
      <dgm:spPr/>
      <dgm:t>
        <a:bodyPr/>
        <a:lstStyle/>
        <a:p>
          <a:endParaRPr lang="ru-UA"/>
        </a:p>
      </dgm:t>
    </dgm:pt>
    <dgm:pt modelId="{65CF10B3-D3EC-4656-8707-0FDC8EC58EB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формулювання вихідних гіпотез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0CD243-7EED-4D69-8A57-17CCF3CDC5B1}" type="parTrans" cxnId="{17F43AF1-609E-4215-9F27-B4945B5E3165}">
      <dgm:prSet/>
      <dgm:spPr/>
      <dgm:t>
        <a:bodyPr/>
        <a:lstStyle/>
        <a:p>
          <a:endParaRPr lang="ru-UA"/>
        </a:p>
      </dgm:t>
    </dgm:pt>
    <dgm:pt modelId="{F1F2BC9C-FF1D-4D25-916E-3EA60DBC32A6}" type="sibTrans" cxnId="{17F43AF1-609E-4215-9F27-B4945B5E3165}">
      <dgm:prSet/>
      <dgm:spPr/>
      <dgm:t>
        <a:bodyPr/>
        <a:lstStyle/>
        <a:p>
          <a:endParaRPr lang="ru-UA"/>
        </a:p>
      </dgm:t>
    </dgm:pt>
    <dgm:pt modelId="{A5C12810-3071-436C-A438-E143FD9ACC0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проведення спостережень та експериментів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389569-1C9D-4EAC-950F-E999DFB8EA64}" type="parTrans" cxnId="{538BEA18-1975-498E-8B1D-BDF93AA358D2}">
      <dgm:prSet/>
      <dgm:spPr/>
      <dgm:t>
        <a:bodyPr/>
        <a:lstStyle/>
        <a:p>
          <a:endParaRPr lang="ru-UA"/>
        </a:p>
      </dgm:t>
    </dgm:pt>
    <dgm:pt modelId="{AB2CDD1D-AEE6-4DAF-B81A-CB3B102B9AE7}" type="sibTrans" cxnId="{538BEA18-1975-498E-8B1D-BDF93AA358D2}">
      <dgm:prSet/>
      <dgm:spPr/>
      <dgm:t>
        <a:bodyPr/>
        <a:lstStyle/>
        <a:p>
          <a:endParaRPr lang="ru-UA"/>
        </a:p>
      </dgm:t>
    </dgm:pt>
    <dgm:pt modelId="{3DF0DF3F-EFD8-42F2-9E59-83CD478CD58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аналіз та узагальнення отриманих результатів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EE59A7-3984-4353-B12C-5333C11056B2}" type="parTrans" cxnId="{669D7DF1-CB21-4D68-8F6F-9C785366B7CF}">
      <dgm:prSet/>
      <dgm:spPr/>
      <dgm:t>
        <a:bodyPr/>
        <a:lstStyle/>
        <a:p>
          <a:endParaRPr lang="ru-UA"/>
        </a:p>
      </dgm:t>
    </dgm:pt>
    <dgm:pt modelId="{916F7812-9D93-4829-A5E7-44719806ACF0}" type="sibTrans" cxnId="{669D7DF1-CB21-4D68-8F6F-9C785366B7CF}">
      <dgm:prSet/>
      <dgm:spPr/>
      <dgm:t>
        <a:bodyPr/>
        <a:lstStyle/>
        <a:p>
          <a:endParaRPr lang="ru-UA"/>
        </a:p>
      </dgm:t>
    </dgm:pt>
    <dgm:pt modelId="{52B3AC44-FB8F-4DDA-932D-F2BBAFC1FD4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перевірка  вихідних гіпотез на основі одержаних в експериментах результатів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D69EF9-1AC4-4F02-A1A8-7A1477096A93}" type="parTrans" cxnId="{D838780C-036A-452F-B3B0-4BA42481FFEC}">
      <dgm:prSet/>
      <dgm:spPr/>
      <dgm:t>
        <a:bodyPr/>
        <a:lstStyle/>
        <a:p>
          <a:endParaRPr lang="ru-UA"/>
        </a:p>
      </dgm:t>
    </dgm:pt>
    <dgm:pt modelId="{A7FE794A-FA0E-411B-ACE9-1A9AD453B48B}" type="sibTrans" cxnId="{D838780C-036A-452F-B3B0-4BA42481FFEC}">
      <dgm:prSet/>
      <dgm:spPr/>
      <dgm:t>
        <a:bodyPr/>
        <a:lstStyle/>
        <a:p>
          <a:endParaRPr lang="ru-UA"/>
        </a:p>
      </dgm:t>
    </dgm:pt>
    <dgm:pt modelId="{4132F96F-975B-40BA-ABC4-3313CCB6243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у разі потреби, уточнення висунутих раніше гіпотез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0262CF-C4C9-412F-B059-4BE2B58DD1F9}" type="parTrans" cxnId="{78C9DC10-B24C-47FE-ABFF-4020A447571B}">
      <dgm:prSet/>
      <dgm:spPr/>
      <dgm:t>
        <a:bodyPr/>
        <a:lstStyle/>
        <a:p>
          <a:endParaRPr lang="ru-UA"/>
        </a:p>
      </dgm:t>
    </dgm:pt>
    <dgm:pt modelId="{B167182D-FA7E-4ACA-8AE0-9608D6D30C9A}" type="sibTrans" cxnId="{78C9DC10-B24C-47FE-ABFF-4020A447571B}">
      <dgm:prSet/>
      <dgm:spPr/>
      <dgm:t>
        <a:bodyPr/>
        <a:lstStyle/>
        <a:p>
          <a:endParaRPr lang="ru-UA"/>
        </a:p>
      </dgm:t>
    </dgm:pt>
    <dgm:pt modelId="{F59D6AAE-1114-4A5F-B662-6C49505DF9B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9C1C9C-E938-4F90-B1D4-D70C1B815C28}" type="parTrans" cxnId="{AFE597C7-BF83-4479-8FA4-54D3F5D9CFDE}">
      <dgm:prSet/>
      <dgm:spPr/>
      <dgm:t>
        <a:bodyPr/>
        <a:lstStyle/>
        <a:p>
          <a:endParaRPr lang="ru-UA"/>
        </a:p>
      </dgm:t>
    </dgm:pt>
    <dgm:pt modelId="{422C7842-7B7A-4132-90EC-AFFEFCF624AE}" type="sibTrans" cxnId="{AFE597C7-BF83-4479-8FA4-54D3F5D9CFDE}">
      <dgm:prSet/>
      <dgm:spPr/>
      <dgm:t>
        <a:bodyPr/>
        <a:lstStyle/>
        <a:p>
          <a:endParaRPr lang="ru-UA"/>
        </a:p>
      </dgm:t>
    </dgm:pt>
    <dgm:pt modelId="{69D5010D-D4DB-4A81-B8B7-AC20A62A76C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прогнозування нових результатів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55716F-454E-4E36-995C-C62E81589C12}" type="parTrans" cxnId="{F84EF316-B3DA-4D7E-8C8F-A8B3F0A51EBF}">
      <dgm:prSet/>
      <dgm:spPr/>
      <dgm:t>
        <a:bodyPr/>
        <a:lstStyle/>
        <a:p>
          <a:endParaRPr lang="ru-UA"/>
        </a:p>
      </dgm:t>
    </dgm:pt>
    <dgm:pt modelId="{0A18E40A-2034-4CD7-8F36-120F1E1C1D83}" type="sibTrans" cxnId="{F84EF316-B3DA-4D7E-8C8F-A8B3F0A51EBF}">
      <dgm:prSet/>
      <dgm:spPr/>
      <dgm:t>
        <a:bodyPr/>
        <a:lstStyle/>
        <a:p>
          <a:endParaRPr lang="ru-UA"/>
        </a:p>
      </dgm:t>
    </dgm:pt>
    <dgm:pt modelId="{88AEC1FF-F8A3-4A52-B3A7-5D1C688E1A3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розробка можливих напрямів подальших наукових досліджень</a:t>
          </a:r>
          <a:endParaRPr lang="ru-UA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62B127-2CA8-44A6-944C-396DF761C842}" type="parTrans" cxnId="{C7D225D6-8470-477C-B791-A0659103E272}">
      <dgm:prSet/>
      <dgm:spPr/>
      <dgm:t>
        <a:bodyPr/>
        <a:lstStyle/>
        <a:p>
          <a:endParaRPr lang="ru-UA"/>
        </a:p>
      </dgm:t>
    </dgm:pt>
    <dgm:pt modelId="{66BC0381-C3DA-49AC-9194-979E126415AE}" type="sibTrans" cxnId="{C7D225D6-8470-477C-B791-A0659103E272}">
      <dgm:prSet/>
      <dgm:spPr/>
      <dgm:t>
        <a:bodyPr/>
        <a:lstStyle/>
        <a:p>
          <a:endParaRPr lang="ru-UA"/>
        </a:p>
      </dgm:t>
    </dgm:pt>
    <dgm:pt modelId="{DEACB28B-2A45-4279-8AE3-E182578ECD46}" type="pres">
      <dgm:prSet presAssocID="{93C16566-BDE4-4A2B-9DAF-C553140464DF}" presName="Name0" presStyleCnt="0">
        <dgm:presLayoutVars>
          <dgm:dir/>
          <dgm:resizeHandles/>
        </dgm:presLayoutVars>
      </dgm:prSet>
      <dgm:spPr/>
    </dgm:pt>
    <dgm:pt modelId="{D95600DB-BF29-4806-913D-597683DECC9B}" type="pres">
      <dgm:prSet presAssocID="{E48E8148-497A-4C01-B163-2C8B9BFA7733}" presName="compNode" presStyleCnt="0"/>
      <dgm:spPr/>
    </dgm:pt>
    <dgm:pt modelId="{5D078103-C054-4A08-90B7-77ED1C696BBB}" type="pres">
      <dgm:prSet presAssocID="{E48E8148-497A-4C01-B163-2C8B9BFA7733}" presName="dummyConnPt" presStyleCnt="0"/>
      <dgm:spPr/>
    </dgm:pt>
    <dgm:pt modelId="{C6B871C6-50CF-48B3-86F7-1BE96A80C364}" type="pres">
      <dgm:prSet presAssocID="{E48E8148-497A-4C01-B163-2C8B9BFA7733}" presName="node" presStyleLbl="node1" presStyleIdx="0" presStyleCnt="12">
        <dgm:presLayoutVars>
          <dgm:bulletEnabled val="1"/>
        </dgm:presLayoutVars>
      </dgm:prSet>
      <dgm:spPr/>
    </dgm:pt>
    <dgm:pt modelId="{1657F50C-0707-4F2D-A32A-E7A99AD1F9CC}" type="pres">
      <dgm:prSet presAssocID="{62980ECC-D635-47DB-8553-2D20FEEFABDB}" presName="sibTrans" presStyleLbl="bgSibTrans2D1" presStyleIdx="0" presStyleCnt="11"/>
      <dgm:spPr/>
    </dgm:pt>
    <dgm:pt modelId="{432F280F-4CE6-49B5-8CC1-F534A632897D}" type="pres">
      <dgm:prSet presAssocID="{2F87481E-4EBD-4D04-99B3-6B5B49D8C2B4}" presName="compNode" presStyleCnt="0"/>
      <dgm:spPr/>
    </dgm:pt>
    <dgm:pt modelId="{8F0435C9-8348-4B6B-9584-06758BAB2DB5}" type="pres">
      <dgm:prSet presAssocID="{2F87481E-4EBD-4D04-99B3-6B5B49D8C2B4}" presName="dummyConnPt" presStyleCnt="0"/>
      <dgm:spPr/>
    </dgm:pt>
    <dgm:pt modelId="{82954152-D84E-4D13-8792-06B92E7C87B7}" type="pres">
      <dgm:prSet presAssocID="{2F87481E-4EBD-4D04-99B3-6B5B49D8C2B4}" presName="node" presStyleLbl="node1" presStyleIdx="1" presStyleCnt="12" custLinFactNeighborX="1370" custLinFactNeighborY="707">
        <dgm:presLayoutVars>
          <dgm:bulletEnabled val="1"/>
        </dgm:presLayoutVars>
      </dgm:prSet>
      <dgm:spPr/>
    </dgm:pt>
    <dgm:pt modelId="{E354226C-0A17-425A-A3EE-9046D4034AE8}" type="pres">
      <dgm:prSet presAssocID="{701BFF71-05E7-42F9-A189-E91589AE3652}" presName="sibTrans" presStyleLbl="bgSibTrans2D1" presStyleIdx="1" presStyleCnt="11"/>
      <dgm:spPr/>
    </dgm:pt>
    <dgm:pt modelId="{280A1BDB-3559-4B6E-AE98-94CFEE2F1710}" type="pres">
      <dgm:prSet presAssocID="{5BDF017D-642E-428A-9FDA-989C026DAE22}" presName="compNode" presStyleCnt="0"/>
      <dgm:spPr/>
    </dgm:pt>
    <dgm:pt modelId="{7C40880E-FD83-47F3-A8FB-CBB0A352AEAC}" type="pres">
      <dgm:prSet presAssocID="{5BDF017D-642E-428A-9FDA-989C026DAE22}" presName="dummyConnPt" presStyleCnt="0"/>
      <dgm:spPr/>
    </dgm:pt>
    <dgm:pt modelId="{6EF2A045-601D-43B8-8A5C-6ECF8982E056}" type="pres">
      <dgm:prSet presAssocID="{5BDF017D-642E-428A-9FDA-989C026DAE22}" presName="node" presStyleLbl="node1" presStyleIdx="2" presStyleCnt="12">
        <dgm:presLayoutVars>
          <dgm:bulletEnabled val="1"/>
        </dgm:presLayoutVars>
      </dgm:prSet>
      <dgm:spPr/>
    </dgm:pt>
    <dgm:pt modelId="{AF5D979F-9CFF-4F19-9690-9B1421629EB2}" type="pres">
      <dgm:prSet presAssocID="{AA127F88-6717-4B38-BC58-27B1270D48F5}" presName="sibTrans" presStyleLbl="bgSibTrans2D1" presStyleIdx="2" presStyleCnt="11"/>
      <dgm:spPr/>
    </dgm:pt>
    <dgm:pt modelId="{38B4B3DE-2BAC-497D-936E-EB9850B84DE6}" type="pres">
      <dgm:prSet presAssocID="{7EFFC2E1-2384-4D32-BE73-B7E092AD3DF1}" presName="compNode" presStyleCnt="0"/>
      <dgm:spPr/>
    </dgm:pt>
    <dgm:pt modelId="{1792A203-3229-4502-BD36-581DB102B054}" type="pres">
      <dgm:prSet presAssocID="{7EFFC2E1-2384-4D32-BE73-B7E092AD3DF1}" presName="dummyConnPt" presStyleCnt="0"/>
      <dgm:spPr/>
    </dgm:pt>
    <dgm:pt modelId="{5DED810F-26EC-4DBB-AEBD-A9757AAF84D7}" type="pres">
      <dgm:prSet presAssocID="{7EFFC2E1-2384-4D32-BE73-B7E092AD3DF1}" presName="node" presStyleLbl="node1" presStyleIdx="3" presStyleCnt="12">
        <dgm:presLayoutVars>
          <dgm:bulletEnabled val="1"/>
        </dgm:presLayoutVars>
      </dgm:prSet>
      <dgm:spPr/>
    </dgm:pt>
    <dgm:pt modelId="{5B18FC16-684C-412A-9802-F0D47C5AEEFD}" type="pres">
      <dgm:prSet presAssocID="{2838FCAF-F7D0-45C3-8075-728FDFE8CDDD}" presName="sibTrans" presStyleLbl="bgSibTrans2D1" presStyleIdx="3" presStyleCnt="11"/>
      <dgm:spPr/>
    </dgm:pt>
    <dgm:pt modelId="{D0965E69-D30E-420E-B724-CD90C51D5EDA}" type="pres">
      <dgm:prSet presAssocID="{5E410524-BA3B-4B8F-A6E9-4CB3BF9B457F}" presName="compNode" presStyleCnt="0"/>
      <dgm:spPr/>
    </dgm:pt>
    <dgm:pt modelId="{DB8FB9A6-066A-4C0B-88CD-A8F969129EB7}" type="pres">
      <dgm:prSet presAssocID="{5E410524-BA3B-4B8F-A6E9-4CB3BF9B457F}" presName="dummyConnPt" presStyleCnt="0"/>
      <dgm:spPr/>
    </dgm:pt>
    <dgm:pt modelId="{B4812F33-D4A9-4B30-ADA5-B14476C4A518}" type="pres">
      <dgm:prSet presAssocID="{5E410524-BA3B-4B8F-A6E9-4CB3BF9B457F}" presName="node" presStyleLbl="node1" presStyleIdx="4" presStyleCnt="12">
        <dgm:presLayoutVars>
          <dgm:bulletEnabled val="1"/>
        </dgm:presLayoutVars>
      </dgm:prSet>
      <dgm:spPr/>
    </dgm:pt>
    <dgm:pt modelId="{8CA1CF6A-71F7-4B27-BE73-D06F987CE7D4}" type="pres">
      <dgm:prSet presAssocID="{3174E757-FF6E-47A9-9DE2-08A97CC71AF4}" presName="sibTrans" presStyleLbl="bgSibTrans2D1" presStyleIdx="4" presStyleCnt="11"/>
      <dgm:spPr/>
    </dgm:pt>
    <dgm:pt modelId="{BA5C6EFD-0F6F-43E7-A584-242ECE2EDF93}" type="pres">
      <dgm:prSet presAssocID="{65CF10B3-D3EC-4656-8707-0FDC8EC58EBD}" presName="compNode" presStyleCnt="0"/>
      <dgm:spPr/>
    </dgm:pt>
    <dgm:pt modelId="{4FD853D9-6C46-4032-A059-1908EF543ACD}" type="pres">
      <dgm:prSet presAssocID="{65CF10B3-D3EC-4656-8707-0FDC8EC58EBD}" presName="dummyConnPt" presStyleCnt="0"/>
      <dgm:spPr/>
    </dgm:pt>
    <dgm:pt modelId="{49EB769B-CA21-433A-B8A4-6135C1582121}" type="pres">
      <dgm:prSet presAssocID="{65CF10B3-D3EC-4656-8707-0FDC8EC58EBD}" presName="node" presStyleLbl="node1" presStyleIdx="5" presStyleCnt="12">
        <dgm:presLayoutVars>
          <dgm:bulletEnabled val="1"/>
        </dgm:presLayoutVars>
      </dgm:prSet>
      <dgm:spPr/>
    </dgm:pt>
    <dgm:pt modelId="{5235AD52-B7DF-4E3D-B40E-3F75CF96BE25}" type="pres">
      <dgm:prSet presAssocID="{F1F2BC9C-FF1D-4D25-916E-3EA60DBC32A6}" presName="sibTrans" presStyleLbl="bgSibTrans2D1" presStyleIdx="5" presStyleCnt="11"/>
      <dgm:spPr/>
    </dgm:pt>
    <dgm:pt modelId="{E53EDF31-43F7-4DF1-8C75-55077259E113}" type="pres">
      <dgm:prSet presAssocID="{A5C12810-3071-436C-A438-E143FD9ACC0A}" presName="compNode" presStyleCnt="0"/>
      <dgm:spPr/>
    </dgm:pt>
    <dgm:pt modelId="{15744384-AF7F-404A-8D8C-F799EF13508B}" type="pres">
      <dgm:prSet presAssocID="{A5C12810-3071-436C-A438-E143FD9ACC0A}" presName="dummyConnPt" presStyleCnt="0"/>
      <dgm:spPr/>
    </dgm:pt>
    <dgm:pt modelId="{2A1DCF31-5794-4357-8452-5D56065C209E}" type="pres">
      <dgm:prSet presAssocID="{A5C12810-3071-436C-A438-E143FD9ACC0A}" presName="node" presStyleLbl="node1" presStyleIdx="6" presStyleCnt="12">
        <dgm:presLayoutVars>
          <dgm:bulletEnabled val="1"/>
        </dgm:presLayoutVars>
      </dgm:prSet>
      <dgm:spPr/>
    </dgm:pt>
    <dgm:pt modelId="{C2A71AF5-B01B-4ED5-96B1-9608B6BB64DE}" type="pres">
      <dgm:prSet presAssocID="{AB2CDD1D-AEE6-4DAF-B81A-CB3B102B9AE7}" presName="sibTrans" presStyleLbl="bgSibTrans2D1" presStyleIdx="6" presStyleCnt="11"/>
      <dgm:spPr/>
    </dgm:pt>
    <dgm:pt modelId="{96FC1EA3-D549-4CA7-A150-AAAEDBBF4075}" type="pres">
      <dgm:prSet presAssocID="{3DF0DF3F-EFD8-42F2-9E59-83CD478CD589}" presName="compNode" presStyleCnt="0"/>
      <dgm:spPr/>
    </dgm:pt>
    <dgm:pt modelId="{671227F6-200E-4060-8A53-4EA7DA4260B2}" type="pres">
      <dgm:prSet presAssocID="{3DF0DF3F-EFD8-42F2-9E59-83CD478CD589}" presName="dummyConnPt" presStyleCnt="0"/>
      <dgm:spPr/>
    </dgm:pt>
    <dgm:pt modelId="{1207AE3E-A1DD-4F8A-9A6F-B63894B1466D}" type="pres">
      <dgm:prSet presAssocID="{3DF0DF3F-EFD8-42F2-9E59-83CD478CD589}" presName="node" presStyleLbl="node1" presStyleIdx="7" presStyleCnt="12">
        <dgm:presLayoutVars>
          <dgm:bulletEnabled val="1"/>
        </dgm:presLayoutVars>
      </dgm:prSet>
      <dgm:spPr/>
    </dgm:pt>
    <dgm:pt modelId="{FA70D7D4-4AD9-4FB4-B204-3EA330581763}" type="pres">
      <dgm:prSet presAssocID="{916F7812-9D93-4829-A5E7-44719806ACF0}" presName="sibTrans" presStyleLbl="bgSibTrans2D1" presStyleIdx="7" presStyleCnt="11"/>
      <dgm:spPr/>
    </dgm:pt>
    <dgm:pt modelId="{842A7BE7-477B-4EC1-ACC9-57FB997BFBD0}" type="pres">
      <dgm:prSet presAssocID="{52B3AC44-FB8F-4DDA-932D-F2BBAFC1FD43}" presName="compNode" presStyleCnt="0"/>
      <dgm:spPr/>
    </dgm:pt>
    <dgm:pt modelId="{67C1471A-54F1-4BA8-B25D-4E09D5EABAC6}" type="pres">
      <dgm:prSet presAssocID="{52B3AC44-FB8F-4DDA-932D-F2BBAFC1FD43}" presName="dummyConnPt" presStyleCnt="0"/>
      <dgm:spPr/>
    </dgm:pt>
    <dgm:pt modelId="{167A42E7-C965-4242-9DED-F0AD444515CB}" type="pres">
      <dgm:prSet presAssocID="{52B3AC44-FB8F-4DDA-932D-F2BBAFC1FD43}" presName="node" presStyleLbl="node1" presStyleIdx="8" presStyleCnt="12" custLinFactNeighborX="1693" custLinFactNeighborY="731">
        <dgm:presLayoutVars>
          <dgm:bulletEnabled val="1"/>
        </dgm:presLayoutVars>
      </dgm:prSet>
      <dgm:spPr/>
    </dgm:pt>
    <dgm:pt modelId="{04B836BB-FBC8-4685-A2B7-1DDE0781012E}" type="pres">
      <dgm:prSet presAssocID="{A7FE794A-FA0E-411B-ACE9-1A9AD453B48B}" presName="sibTrans" presStyleLbl="bgSibTrans2D1" presStyleIdx="8" presStyleCnt="11"/>
      <dgm:spPr/>
    </dgm:pt>
    <dgm:pt modelId="{ABA09CDA-960B-47E6-8D93-2D1A1D481D4F}" type="pres">
      <dgm:prSet presAssocID="{4132F96F-975B-40BA-ABC4-3313CCB6243F}" presName="compNode" presStyleCnt="0"/>
      <dgm:spPr/>
    </dgm:pt>
    <dgm:pt modelId="{48C11CB6-C688-4F72-A951-045BB3267D25}" type="pres">
      <dgm:prSet presAssocID="{4132F96F-975B-40BA-ABC4-3313CCB6243F}" presName="dummyConnPt" presStyleCnt="0"/>
      <dgm:spPr/>
    </dgm:pt>
    <dgm:pt modelId="{D2C3448F-1BBF-4EF5-956F-F7E8FA80E18F}" type="pres">
      <dgm:prSet presAssocID="{4132F96F-975B-40BA-ABC4-3313CCB6243F}" presName="node" presStyleLbl="node1" presStyleIdx="9" presStyleCnt="12">
        <dgm:presLayoutVars>
          <dgm:bulletEnabled val="1"/>
        </dgm:presLayoutVars>
      </dgm:prSet>
      <dgm:spPr/>
    </dgm:pt>
    <dgm:pt modelId="{47AB01B5-6EF8-4CB2-A640-65C8D3B1E1D7}" type="pres">
      <dgm:prSet presAssocID="{B167182D-FA7E-4ACA-8AE0-9608D6D30C9A}" presName="sibTrans" presStyleLbl="bgSibTrans2D1" presStyleIdx="9" presStyleCnt="11"/>
      <dgm:spPr/>
    </dgm:pt>
    <dgm:pt modelId="{FD5224E6-35D1-4C02-8FE3-5F2907F0DC1D}" type="pres">
      <dgm:prSet presAssocID="{69D5010D-D4DB-4A81-B8B7-AC20A62A76C6}" presName="compNode" presStyleCnt="0"/>
      <dgm:spPr/>
    </dgm:pt>
    <dgm:pt modelId="{4FEE911C-22EF-4187-BDA3-B92105BC7F3B}" type="pres">
      <dgm:prSet presAssocID="{69D5010D-D4DB-4A81-B8B7-AC20A62A76C6}" presName="dummyConnPt" presStyleCnt="0"/>
      <dgm:spPr/>
    </dgm:pt>
    <dgm:pt modelId="{07DA60A4-813B-40E8-B041-58022D05C546}" type="pres">
      <dgm:prSet presAssocID="{69D5010D-D4DB-4A81-B8B7-AC20A62A76C6}" presName="node" presStyleLbl="node1" presStyleIdx="10" presStyleCnt="12">
        <dgm:presLayoutVars>
          <dgm:bulletEnabled val="1"/>
        </dgm:presLayoutVars>
      </dgm:prSet>
      <dgm:spPr/>
    </dgm:pt>
    <dgm:pt modelId="{C9CD7852-D4B3-4F7D-8540-0AF29A4D370C}" type="pres">
      <dgm:prSet presAssocID="{0A18E40A-2034-4CD7-8F36-120F1E1C1D83}" presName="sibTrans" presStyleLbl="bgSibTrans2D1" presStyleIdx="10" presStyleCnt="11"/>
      <dgm:spPr/>
    </dgm:pt>
    <dgm:pt modelId="{F8DDA4F7-66CE-4ADC-BC42-B1867D2F6D7C}" type="pres">
      <dgm:prSet presAssocID="{88AEC1FF-F8A3-4A52-B3A7-5D1C688E1A37}" presName="compNode" presStyleCnt="0"/>
      <dgm:spPr/>
    </dgm:pt>
    <dgm:pt modelId="{920F7550-C7F5-4A94-9162-E829371EED84}" type="pres">
      <dgm:prSet presAssocID="{88AEC1FF-F8A3-4A52-B3A7-5D1C688E1A37}" presName="dummyConnPt" presStyleCnt="0"/>
      <dgm:spPr/>
    </dgm:pt>
    <dgm:pt modelId="{79F6B7D9-056F-435D-88FE-C585B1BC20CD}" type="pres">
      <dgm:prSet presAssocID="{88AEC1FF-F8A3-4A52-B3A7-5D1C688E1A37}" presName="node" presStyleLbl="node1" presStyleIdx="11" presStyleCnt="12" custLinFactNeighborX="-1561" custLinFactNeighborY="-3687">
        <dgm:presLayoutVars>
          <dgm:bulletEnabled val="1"/>
        </dgm:presLayoutVars>
      </dgm:prSet>
      <dgm:spPr/>
    </dgm:pt>
  </dgm:ptLst>
  <dgm:cxnLst>
    <dgm:cxn modelId="{B6F29C00-1D48-4E69-BA96-2ED34703E620}" type="presOf" srcId="{7EFFC2E1-2384-4D32-BE73-B7E092AD3DF1}" destId="{5DED810F-26EC-4DBB-AEBD-A9757AAF84D7}" srcOrd="0" destOrd="0" presId="urn:microsoft.com/office/officeart/2005/8/layout/bProcess4"/>
    <dgm:cxn modelId="{D838780C-036A-452F-B3B0-4BA42481FFEC}" srcId="{93C16566-BDE4-4A2B-9DAF-C553140464DF}" destId="{52B3AC44-FB8F-4DDA-932D-F2BBAFC1FD43}" srcOrd="8" destOrd="0" parTransId="{27D69EF9-1AC4-4F02-A1A8-7A1477096A93}" sibTransId="{A7FE794A-FA0E-411B-ACE9-1A9AD453B48B}"/>
    <dgm:cxn modelId="{78C9DC10-B24C-47FE-ABFF-4020A447571B}" srcId="{93C16566-BDE4-4A2B-9DAF-C553140464DF}" destId="{4132F96F-975B-40BA-ABC4-3313CCB6243F}" srcOrd="9" destOrd="0" parTransId="{8A0262CF-C4C9-412F-B059-4BE2B58DD1F9}" sibTransId="{B167182D-FA7E-4ACA-8AE0-9608D6D30C9A}"/>
    <dgm:cxn modelId="{F84EF316-B3DA-4D7E-8C8F-A8B3F0A51EBF}" srcId="{93C16566-BDE4-4A2B-9DAF-C553140464DF}" destId="{69D5010D-D4DB-4A81-B8B7-AC20A62A76C6}" srcOrd="10" destOrd="0" parTransId="{4855716F-454E-4E36-995C-C62E81589C12}" sibTransId="{0A18E40A-2034-4CD7-8F36-120F1E1C1D83}"/>
    <dgm:cxn modelId="{EC381317-E984-4FE5-BA72-3687DCB41BDF}" type="presOf" srcId="{3174E757-FF6E-47A9-9DE2-08A97CC71AF4}" destId="{8CA1CF6A-71F7-4B27-BE73-D06F987CE7D4}" srcOrd="0" destOrd="0" presId="urn:microsoft.com/office/officeart/2005/8/layout/bProcess4"/>
    <dgm:cxn modelId="{538BEA18-1975-498E-8B1D-BDF93AA358D2}" srcId="{93C16566-BDE4-4A2B-9DAF-C553140464DF}" destId="{A5C12810-3071-436C-A438-E143FD9ACC0A}" srcOrd="6" destOrd="0" parTransId="{37389569-1C9D-4EAC-950F-E999DFB8EA64}" sibTransId="{AB2CDD1D-AEE6-4DAF-B81A-CB3B102B9AE7}"/>
    <dgm:cxn modelId="{8727741F-2B1D-4599-8234-B5BF733CD100}" type="presOf" srcId="{65CF10B3-D3EC-4656-8707-0FDC8EC58EBD}" destId="{49EB769B-CA21-433A-B8A4-6135C1582121}" srcOrd="0" destOrd="0" presId="urn:microsoft.com/office/officeart/2005/8/layout/bProcess4"/>
    <dgm:cxn modelId="{F2A88E1F-59EF-4563-8FA2-984018E95036}" srcId="{93C16566-BDE4-4A2B-9DAF-C553140464DF}" destId="{5BDF017D-642E-428A-9FDA-989C026DAE22}" srcOrd="2" destOrd="0" parTransId="{6A6FD470-F50D-4AF6-BC60-881A828342CC}" sibTransId="{AA127F88-6717-4B38-BC58-27B1270D48F5}"/>
    <dgm:cxn modelId="{CB816A21-F224-46FA-8427-B2E4D6F17383}" type="presOf" srcId="{88AEC1FF-F8A3-4A52-B3A7-5D1C688E1A37}" destId="{79F6B7D9-056F-435D-88FE-C585B1BC20CD}" srcOrd="0" destOrd="0" presId="urn:microsoft.com/office/officeart/2005/8/layout/bProcess4"/>
    <dgm:cxn modelId="{347D5830-3B2E-442F-AD2F-D79FB86BD073}" type="presOf" srcId="{AA127F88-6717-4B38-BC58-27B1270D48F5}" destId="{AF5D979F-9CFF-4F19-9690-9B1421629EB2}" srcOrd="0" destOrd="0" presId="urn:microsoft.com/office/officeart/2005/8/layout/bProcess4"/>
    <dgm:cxn modelId="{6A150133-A2E5-4476-B95D-660C966BA08F}" type="presOf" srcId="{5E410524-BA3B-4B8F-A6E9-4CB3BF9B457F}" destId="{B4812F33-D4A9-4B30-ADA5-B14476C4A518}" srcOrd="0" destOrd="0" presId="urn:microsoft.com/office/officeart/2005/8/layout/bProcess4"/>
    <dgm:cxn modelId="{E23E3836-2BE3-40FA-934E-05CE481379C2}" type="presOf" srcId="{2F87481E-4EBD-4D04-99B3-6B5B49D8C2B4}" destId="{82954152-D84E-4D13-8792-06B92E7C87B7}" srcOrd="0" destOrd="0" presId="urn:microsoft.com/office/officeart/2005/8/layout/bProcess4"/>
    <dgm:cxn modelId="{79EB8263-9943-4FD9-ABB1-EFB006FFC5B7}" type="presOf" srcId="{4132F96F-975B-40BA-ABC4-3313CCB6243F}" destId="{D2C3448F-1BBF-4EF5-956F-F7E8FA80E18F}" srcOrd="0" destOrd="0" presId="urn:microsoft.com/office/officeart/2005/8/layout/bProcess4"/>
    <dgm:cxn modelId="{6A753865-7B57-4BA5-BFA7-0321CD5772D5}" type="presOf" srcId="{F1F2BC9C-FF1D-4D25-916E-3EA60DBC32A6}" destId="{5235AD52-B7DF-4E3D-B40E-3F75CF96BE25}" srcOrd="0" destOrd="0" presId="urn:microsoft.com/office/officeart/2005/8/layout/bProcess4"/>
    <dgm:cxn modelId="{0763D36C-3CE1-4E41-A9FF-509EA014B27D}" type="presOf" srcId="{62980ECC-D635-47DB-8553-2D20FEEFABDB}" destId="{1657F50C-0707-4F2D-A32A-E7A99AD1F9CC}" srcOrd="0" destOrd="0" presId="urn:microsoft.com/office/officeart/2005/8/layout/bProcess4"/>
    <dgm:cxn modelId="{D073A84D-C3ED-4702-8067-DCFC43B021C6}" srcId="{93C16566-BDE4-4A2B-9DAF-C553140464DF}" destId="{5E410524-BA3B-4B8F-A6E9-4CB3BF9B457F}" srcOrd="4" destOrd="0" parTransId="{391B05DA-D00D-4A2D-9676-D44CEB01D5B5}" sibTransId="{3174E757-FF6E-47A9-9DE2-08A97CC71AF4}"/>
    <dgm:cxn modelId="{04ADB86F-4FE0-4649-9F91-4BBB92ABEB55}" type="presOf" srcId="{F59D6AAE-1114-4A5F-B662-6C49505DF9B3}" destId="{D2C3448F-1BBF-4EF5-956F-F7E8FA80E18F}" srcOrd="0" destOrd="1" presId="urn:microsoft.com/office/officeart/2005/8/layout/bProcess4"/>
    <dgm:cxn modelId="{0382B650-78E2-467C-A279-A19C8CC60E63}" type="presOf" srcId="{0A18E40A-2034-4CD7-8F36-120F1E1C1D83}" destId="{C9CD7852-D4B3-4F7D-8540-0AF29A4D370C}" srcOrd="0" destOrd="0" presId="urn:microsoft.com/office/officeart/2005/8/layout/bProcess4"/>
    <dgm:cxn modelId="{2B96DF53-BBDF-4A7F-96D5-E8CFCB2619DA}" type="presOf" srcId="{52B3AC44-FB8F-4DDA-932D-F2BBAFC1FD43}" destId="{167A42E7-C965-4242-9DED-F0AD444515CB}" srcOrd="0" destOrd="0" presId="urn:microsoft.com/office/officeart/2005/8/layout/bProcess4"/>
    <dgm:cxn modelId="{F4632880-80DD-4EE4-A19A-BA074731BCE8}" srcId="{93C16566-BDE4-4A2B-9DAF-C553140464DF}" destId="{2F87481E-4EBD-4D04-99B3-6B5B49D8C2B4}" srcOrd="1" destOrd="0" parTransId="{F766FAB3-26B1-41C7-8734-AB73301F9373}" sibTransId="{701BFF71-05E7-42F9-A189-E91589AE3652}"/>
    <dgm:cxn modelId="{B0E52A8A-4ADA-4974-BE81-889647678A4D}" type="presOf" srcId="{916F7812-9D93-4829-A5E7-44719806ACF0}" destId="{FA70D7D4-4AD9-4FB4-B204-3EA330581763}" srcOrd="0" destOrd="0" presId="urn:microsoft.com/office/officeart/2005/8/layout/bProcess4"/>
    <dgm:cxn modelId="{E739B096-D940-4765-8C66-E2CFB9295D9E}" type="presOf" srcId="{93C16566-BDE4-4A2B-9DAF-C553140464DF}" destId="{DEACB28B-2A45-4279-8AE3-E182578ECD46}" srcOrd="0" destOrd="0" presId="urn:microsoft.com/office/officeart/2005/8/layout/bProcess4"/>
    <dgm:cxn modelId="{203F2199-998E-4C36-A5ED-A7E33C2A8F83}" type="presOf" srcId="{A5C12810-3071-436C-A438-E143FD9ACC0A}" destId="{2A1DCF31-5794-4357-8452-5D56065C209E}" srcOrd="0" destOrd="0" presId="urn:microsoft.com/office/officeart/2005/8/layout/bProcess4"/>
    <dgm:cxn modelId="{B1FA859C-2127-47D2-80BC-3B26143BBBA3}" type="presOf" srcId="{E48E8148-497A-4C01-B163-2C8B9BFA7733}" destId="{C6B871C6-50CF-48B3-86F7-1BE96A80C364}" srcOrd="0" destOrd="0" presId="urn:microsoft.com/office/officeart/2005/8/layout/bProcess4"/>
    <dgm:cxn modelId="{830DFE9D-1C58-46A1-91FB-A28D7BD2A705}" type="presOf" srcId="{B167182D-FA7E-4ACA-8AE0-9608D6D30C9A}" destId="{47AB01B5-6EF8-4CB2-A640-65C8D3B1E1D7}" srcOrd="0" destOrd="0" presId="urn:microsoft.com/office/officeart/2005/8/layout/bProcess4"/>
    <dgm:cxn modelId="{C0ED999E-7A7C-4972-A76B-25C3B37C94B6}" srcId="{93C16566-BDE4-4A2B-9DAF-C553140464DF}" destId="{7EFFC2E1-2384-4D32-BE73-B7E092AD3DF1}" srcOrd="3" destOrd="0" parTransId="{C09C9F1B-096F-4BE4-B314-018A6E47B0DA}" sibTransId="{2838FCAF-F7D0-45C3-8075-728FDFE8CDDD}"/>
    <dgm:cxn modelId="{5BF4EAA0-7261-4ACC-84A9-8D7C207C6FCA}" srcId="{93C16566-BDE4-4A2B-9DAF-C553140464DF}" destId="{E48E8148-497A-4C01-B163-2C8B9BFA7733}" srcOrd="0" destOrd="0" parTransId="{59CFF7BD-60CB-41AD-B693-BBB640A56442}" sibTransId="{62980ECC-D635-47DB-8553-2D20FEEFABDB}"/>
    <dgm:cxn modelId="{D04AA1AE-6E44-4FA0-96DD-782F2D5C6F28}" type="presOf" srcId="{69D5010D-D4DB-4A81-B8B7-AC20A62A76C6}" destId="{07DA60A4-813B-40E8-B041-58022D05C546}" srcOrd="0" destOrd="0" presId="urn:microsoft.com/office/officeart/2005/8/layout/bProcess4"/>
    <dgm:cxn modelId="{5F85F6B5-901F-458F-8044-98B1DA9E02CD}" type="presOf" srcId="{A7FE794A-FA0E-411B-ACE9-1A9AD453B48B}" destId="{04B836BB-FBC8-4685-A2B7-1DDE0781012E}" srcOrd="0" destOrd="0" presId="urn:microsoft.com/office/officeart/2005/8/layout/bProcess4"/>
    <dgm:cxn modelId="{C6722AC7-E18D-4A37-B198-DD42CCF1BD33}" type="presOf" srcId="{2838FCAF-F7D0-45C3-8075-728FDFE8CDDD}" destId="{5B18FC16-684C-412A-9802-F0D47C5AEEFD}" srcOrd="0" destOrd="0" presId="urn:microsoft.com/office/officeart/2005/8/layout/bProcess4"/>
    <dgm:cxn modelId="{AFE597C7-BF83-4479-8FA4-54D3F5D9CFDE}" srcId="{4132F96F-975B-40BA-ABC4-3313CCB6243F}" destId="{F59D6AAE-1114-4A5F-B662-6C49505DF9B3}" srcOrd="0" destOrd="0" parTransId="{589C1C9C-E938-4F90-B1D4-D70C1B815C28}" sibTransId="{422C7842-7B7A-4132-90EC-AFFEFCF624AE}"/>
    <dgm:cxn modelId="{77150FCF-0BE5-4130-B1C9-018C32ECEC32}" type="presOf" srcId="{AB2CDD1D-AEE6-4DAF-B81A-CB3B102B9AE7}" destId="{C2A71AF5-B01B-4ED5-96B1-9608B6BB64DE}" srcOrd="0" destOrd="0" presId="urn:microsoft.com/office/officeart/2005/8/layout/bProcess4"/>
    <dgm:cxn modelId="{C7D225D6-8470-477C-B791-A0659103E272}" srcId="{93C16566-BDE4-4A2B-9DAF-C553140464DF}" destId="{88AEC1FF-F8A3-4A52-B3A7-5D1C688E1A37}" srcOrd="11" destOrd="0" parTransId="{AA62B127-2CA8-44A6-944C-396DF761C842}" sibTransId="{66BC0381-C3DA-49AC-9194-979E126415AE}"/>
    <dgm:cxn modelId="{77E916D7-631E-44C5-A735-85C907904460}" type="presOf" srcId="{5BDF017D-642E-428A-9FDA-989C026DAE22}" destId="{6EF2A045-601D-43B8-8A5C-6ECF8982E056}" srcOrd="0" destOrd="0" presId="urn:microsoft.com/office/officeart/2005/8/layout/bProcess4"/>
    <dgm:cxn modelId="{17F43AF1-609E-4215-9F27-B4945B5E3165}" srcId="{93C16566-BDE4-4A2B-9DAF-C553140464DF}" destId="{65CF10B3-D3EC-4656-8707-0FDC8EC58EBD}" srcOrd="5" destOrd="0" parTransId="{1C0CD243-7EED-4D69-8A57-17CCF3CDC5B1}" sibTransId="{F1F2BC9C-FF1D-4D25-916E-3EA60DBC32A6}"/>
    <dgm:cxn modelId="{669D7DF1-CB21-4D68-8F6F-9C785366B7CF}" srcId="{93C16566-BDE4-4A2B-9DAF-C553140464DF}" destId="{3DF0DF3F-EFD8-42F2-9E59-83CD478CD589}" srcOrd="7" destOrd="0" parTransId="{90EE59A7-3984-4353-B12C-5333C11056B2}" sibTransId="{916F7812-9D93-4829-A5E7-44719806ACF0}"/>
    <dgm:cxn modelId="{E4B6EEF6-0A3E-440E-B146-E98BC57F5A3A}" type="presOf" srcId="{3DF0DF3F-EFD8-42F2-9E59-83CD478CD589}" destId="{1207AE3E-A1DD-4F8A-9A6F-B63894B1466D}" srcOrd="0" destOrd="0" presId="urn:microsoft.com/office/officeart/2005/8/layout/bProcess4"/>
    <dgm:cxn modelId="{EB5791FA-163F-4D2B-B39F-33463314C040}" type="presOf" srcId="{701BFF71-05E7-42F9-A189-E91589AE3652}" destId="{E354226C-0A17-425A-A3EE-9046D4034AE8}" srcOrd="0" destOrd="0" presId="urn:microsoft.com/office/officeart/2005/8/layout/bProcess4"/>
    <dgm:cxn modelId="{463F2CA0-AAA9-4CB2-B33F-CC557577404F}" type="presParOf" srcId="{DEACB28B-2A45-4279-8AE3-E182578ECD46}" destId="{D95600DB-BF29-4806-913D-597683DECC9B}" srcOrd="0" destOrd="0" presId="urn:microsoft.com/office/officeart/2005/8/layout/bProcess4"/>
    <dgm:cxn modelId="{BA446D03-B24C-4113-9CC1-59E81AB877C8}" type="presParOf" srcId="{D95600DB-BF29-4806-913D-597683DECC9B}" destId="{5D078103-C054-4A08-90B7-77ED1C696BBB}" srcOrd="0" destOrd="0" presId="urn:microsoft.com/office/officeart/2005/8/layout/bProcess4"/>
    <dgm:cxn modelId="{1E6D4B9F-DFC4-40A4-A131-7001F20E9D65}" type="presParOf" srcId="{D95600DB-BF29-4806-913D-597683DECC9B}" destId="{C6B871C6-50CF-48B3-86F7-1BE96A80C364}" srcOrd="1" destOrd="0" presId="urn:microsoft.com/office/officeart/2005/8/layout/bProcess4"/>
    <dgm:cxn modelId="{A2458E1C-3284-48CB-B516-CD159DC7757E}" type="presParOf" srcId="{DEACB28B-2A45-4279-8AE3-E182578ECD46}" destId="{1657F50C-0707-4F2D-A32A-E7A99AD1F9CC}" srcOrd="1" destOrd="0" presId="urn:microsoft.com/office/officeart/2005/8/layout/bProcess4"/>
    <dgm:cxn modelId="{BA5A4A05-94D2-4109-BC7C-39F4CC1494C1}" type="presParOf" srcId="{DEACB28B-2A45-4279-8AE3-E182578ECD46}" destId="{432F280F-4CE6-49B5-8CC1-F534A632897D}" srcOrd="2" destOrd="0" presId="urn:microsoft.com/office/officeart/2005/8/layout/bProcess4"/>
    <dgm:cxn modelId="{0D9FD01C-FE5B-41A6-9BC5-6B585EB6E4BA}" type="presParOf" srcId="{432F280F-4CE6-49B5-8CC1-F534A632897D}" destId="{8F0435C9-8348-4B6B-9584-06758BAB2DB5}" srcOrd="0" destOrd="0" presId="urn:microsoft.com/office/officeart/2005/8/layout/bProcess4"/>
    <dgm:cxn modelId="{B615FC0D-AB23-472C-80C9-23FE62F17359}" type="presParOf" srcId="{432F280F-4CE6-49B5-8CC1-F534A632897D}" destId="{82954152-D84E-4D13-8792-06B92E7C87B7}" srcOrd="1" destOrd="0" presId="urn:microsoft.com/office/officeart/2005/8/layout/bProcess4"/>
    <dgm:cxn modelId="{BD673B9A-C631-4779-8334-8A6FA822B753}" type="presParOf" srcId="{DEACB28B-2A45-4279-8AE3-E182578ECD46}" destId="{E354226C-0A17-425A-A3EE-9046D4034AE8}" srcOrd="3" destOrd="0" presId="urn:microsoft.com/office/officeart/2005/8/layout/bProcess4"/>
    <dgm:cxn modelId="{78E2AC3F-3F63-4618-A77F-1528700E3291}" type="presParOf" srcId="{DEACB28B-2A45-4279-8AE3-E182578ECD46}" destId="{280A1BDB-3559-4B6E-AE98-94CFEE2F1710}" srcOrd="4" destOrd="0" presId="urn:microsoft.com/office/officeart/2005/8/layout/bProcess4"/>
    <dgm:cxn modelId="{9AA92D6E-6F01-464C-B80E-9B14ADF9DC1D}" type="presParOf" srcId="{280A1BDB-3559-4B6E-AE98-94CFEE2F1710}" destId="{7C40880E-FD83-47F3-A8FB-CBB0A352AEAC}" srcOrd="0" destOrd="0" presId="urn:microsoft.com/office/officeart/2005/8/layout/bProcess4"/>
    <dgm:cxn modelId="{ACD2B021-EA70-4A99-B90D-F83FC4330D39}" type="presParOf" srcId="{280A1BDB-3559-4B6E-AE98-94CFEE2F1710}" destId="{6EF2A045-601D-43B8-8A5C-6ECF8982E056}" srcOrd="1" destOrd="0" presId="urn:microsoft.com/office/officeart/2005/8/layout/bProcess4"/>
    <dgm:cxn modelId="{2074D134-5486-4B43-BC6B-C5F6FE4EC2EF}" type="presParOf" srcId="{DEACB28B-2A45-4279-8AE3-E182578ECD46}" destId="{AF5D979F-9CFF-4F19-9690-9B1421629EB2}" srcOrd="5" destOrd="0" presId="urn:microsoft.com/office/officeart/2005/8/layout/bProcess4"/>
    <dgm:cxn modelId="{931FADF5-876E-4475-AA2F-B81F6D8EC052}" type="presParOf" srcId="{DEACB28B-2A45-4279-8AE3-E182578ECD46}" destId="{38B4B3DE-2BAC-497D-936E-EB9850B84DE6}" srcOrd="6" destOrd="0" presId="urn:microsoft.com/office/officeart/2005/8/layout/bProcess4"/>
    <dgm:cxn modelId="{DEFEA91E-378D-4F41-BA9D-F4699363543C}" type="presParOf" srcId="{38B4B3DE-2BAC-497D-936E-EB9850B84DE6}" destId="{1792A203-3229-4502-BD36-581DB102B054}" srcOrd="0" destOrd="0" presId="urn:microsoft.com/office/officeart/2005/8/layout/bProcess4"/>
    <dgm:cxn modelId="{250C16DD-5A6B-4604-BB7D-25BCCD0F097C}" type="presParOf" srcId="{38B4B3DE-2BAC-497D-936E-EB9850B84DE6}" destId="{5DED810F-26EC-4DBB-AEBD-A9757AAF84D7}" srcOrd="1" destOrd="0" presId="urn:microsoft.com/office/officeart/2005/8/layout/bProcess4"/>
    <dgm:cxn modelId="{D6D8D679-FA14-40E5-9B2D-FF552B099ABC}" type="presParOf" srcId="{DEACB28B-2A45-4279-8AE3-E182578ECD46}" destId="{5B18FC16-684C-412A-9802-F0D47C5AEEFD}" srcOrd="7" destOrd="0" presId="urn:microsoft.com/office/officeart/2005/8/layout/bProcess4"/>
    <dgm:cxn modelId="{B0F6FB89-57BE-4373-A5F1-26A2C1F19F6F}" type="presParOf" srcId="{DEACB28B-2A45-4279-8AE3-E182578ECD46}" destId="{D0965E69-D30E-420E-B724-CD90C51D5EDA}" srcOrd="8" destOrd="0" presId="urn:microsoft.com/office/officeart/2005/8/layout/bProcess4"/>
    <dgm:cxn modelId="{97B35067-9ECC-43A9-BE9D-36E2B33DB30F}" type="presParOf" srcId="{D0965E69-D30E-420E-B724-CD90C51D5EDA}" destId="{DB8FB9A6-066A-4C0B-88CD-A8F969129EB7}" srcOrd="0" destOrd="0" presId="urn:microsoft.com/office/officeart/2005/8/layout/bProcess4"/>
    <dgm:cxn modelId="{5C914181-B908-41BA-8674-1192C3460F56}" type="presParOf" srcId="{D0965E69-D30E-420E-B724-CD90C51D5EDA}" destId="{B4812F33-D4A9-4B30-ADA5-B14476C4A518}" srcOrd="1" destOrd="0" presId="urn:microsoft.com/office/officeart/2005/8/layout/bProcess4"/>
    <dgm:cxn modelId="{A2EB7DAA-8388-40AA-B079-A6EE08C102B2}" type="presParOf" srcId="{DEACB28B-2A45-4279-8AE3-E182578ECD46}" destId="{8CA1CF6A-71F7-4B27-BE73-D06F987CE7D4}" srcOrd="9" destOrd="0" presId="urn:microsoft.com/office/officeart/2005/8/layout/bProcess4"/>
    <dgm:cxn modelId="{70F270BF-0112-42C6-BB19-F36A979CBF3E}" type="presParOf" srcId="{DEACB28B-2A45-4279-8AE3-E182578ECD46}" destId="{BA5C6EFD-0F6F-43E7-A584-242ECE2EDF93}" srcOrd="10" destOrd="0" presId="urn:microsoft.com/office/officeart/2005/8/layout/bProcess4"/>
    <dgm:cxn modelId="{E72B4707-C97B-419B-9EBD-534C4193A231}" type="presParOf" srcId="{BA5C6EFD-0F6F-43E7-A584-242ECE2EDF93}" destId="{4FD853D9-6C46-4032-A059-1908EF543ACD}" srcOrd="0" destOrd="0" presId="urn:microsoft.com/office/officeart/2005/8/layout/bProcess4"/>
    <dgm:cxn modelId="{69894CD7-B70F-45E7-A9B0-B6C48EAAF59D}" type="presParOf" srcId="{BA5C6EFD-0F6F-43E7-A584-242ECE2EDF93}" destId="{49EB769B-CA21-433A-B8A4-6135C1582121}" srcOrd="1" destOrd="0" presId="urn:microsoft.com/office/officeart/2005/8/layout/bProcess4"/>
    <dgm:cxn modelId="{0E702EE7-64B6-47C4-AD04-05D134514881}" type="presParOf" srcId="{DEACB28B-2A45-4279-8AE3-E182578ECD46}" destId="{5235AD52-B7DF-4E3D-B40E-3F75CF96BE25}" srcOrd="11" destOrd="0" presId="urn:microsoft.com/office/officeart/2005/8/layout/bProcess4"/>
    <dgm:cxn modelId="{F76DEB5A-EB95-4791-B828-1D4F47A8561A}" type="presParOf" srcId="{DEACB28B-2A45-4279-8AE3-E182578ECD46}" destId="{E53EDF31-43F7-4DF1-8C75-55077259E113}" srcOrd="12" destOrd="0" presId="urn:microsoft.com/office/officeart/2005/8/layout/bProcess4"/>
    <dgm:cxn modelId="{CB248B69-F70B-4C7D-B517-91B4351543CC}" type="presParOf" srcId="{E53EDF31-43F7-4DF1-8C75-55077259E113}" destId="{15744384-AF7F-404A-8D8C-F799EF13508B}" srcOrd="0" destOrd="0" presId="urn:microsoft.com/office/officeart/2005/8/layout/bProcess4"/>
    <dgm:cxn modelId="{E87C074B-F20A-4089-B56E-D7B7DA1743DD}" type="presParOf" srcId="{E53EDF31-43F7-4DF1-8C75-55077259E113}" destId="{2A1DCF31-5794-4357-8452-5D56065C209E}" srcOrd="1" destOrd="0" presId="urn:microsoft.com/office/officeart/2005/8/layout/bProcess4"/>
    <dgm:cxn modelId="{0AD2F799-7393-44B9-9E36-BC66D0EE91EE}" type="presParOf" srcId="{DEACB28B-2A45-4279-8AE3-E182578ECD46}" destId="{C2A71AF5-B01B-4ED5-96B1-9608B6BB64DE}" srcOrd="13" destOrd="0" presId="urn:microsoft.com/office/officeart/2005/8/layout/bProcess4"/>
    <dgm:cxn modelId="{D7E702B1-31E8-4CD6-9384-0CC948DDCB7A}" type="presParOf" srcId="{DEACB28B-2A45-4279-8AE3-E182578ECD46}" destId="{96FC1EA3-D549-4CA7-A150-AAAEDBBF4075}" srcOrd="14" destOrd="0" presId="urn:microsoft.com/office/officeart/2005/8/layout/bProcess4"/>
    <dgm:cxn modelId="{E3683D10-D574-4932-AC0C-3CA0F1AD6745}" type="presParOf" srcId="{96FC1EA3-D549-4CA7-A150-AAAEDBBF4075}" destId="{671227F6-200E-4060-8A53-4EA7DA4260B2}" srcOrd="0" destOrd="0" presId="urn:microsoft.com/office/officeart/2005/8/layout/bProcess4"/>
    <dgm:cxn modelId="{0EC7DB80-33FE-4695-8C07-560D86E7C3CE}" type="presParOf" srcId="{96FC1EA3-D549-4CA7-A150-AAAEDBBF4075}" destId="{1207AE3E-A1DD-4F8A-9A6F-B63894B1466D}" srcOrd="1" destOrd="0" presId="urn:microsoft.com/office/officeart/2005/8/layout/bProcess4"/>
    <dgm:cxn modelId="{CE68E894-96CC-48EC-92B3-06F5FD7144F6}" type="presParOf" srcId="{DEACB28B-2A45-4279-8AE3-E182578ECD46}" destId="{FA70D7D4-4AD9-4FB4-B204-3EA330581763}" srcOrd="15" destOrd="0" presId="urn:microsoft.com/office/officeart/2005/8/layout/bProcess4"/>
    <dgm:cxn modelId="{3ED9041A-1BD0-4953-8BB8-191B820EC58B}" type="presParOf" srcId="{DEACB28B-2A45-4279-8AE3-E182578ECD46}" destId="{842A7BE7-477B-4EC1-ACC9-57FB997BFBD0}" srcOrd="16" destOrd="0" presId="urn:microsoft.com/office/officeart/2005/8/layout/bProcess4"/>
    <dgm:cxn modelId="{2AF9F5BE-05CC-4D3E-8E86-D9B9A1FF6886}" type="presParOf" srcId="{842A7BE7-477B-4EC1-ACC9-57FB997BFBD0}" destId="{67C1471A-54F1-4BA8-B25D-4E09D5EABAC6}" srcOrd="0" destOrd="0" presId="urn:microsoft.com/office/officeart/2005/8/layout/bProcess4"/>
    <dgm:cxn modelId="{E1913E05-3C99-4099-8E0E-E25E238FCDCC}" type="presParOf" srcId="{842A7BE7-477B-4EC1-ACC9-57FB997BFBD0}" destId="{167A42E7-C965-4242-9DED-F0AD444515CB}" srcOrd="1" destOrd="0" presId="urn:microsoft.com/office/officeart/2005/8/layout/bProcess4"/>
    <dgm:cxn modelId="{C69BD80C-F00B-43F4-B442-2CC343C15762}" type="presParOf" srcId="{DEACB28B-2A45-4279-8AE3-E182578ECD46}" destId="{04B836BB-FBC8-4685-A2B7-1DDE0781012E}" srcOrd="17" destOrd="0" presId="urn:microsoft.com/office/officeart/2005/8/layout/bProcess4"/>
    <dgm:cxn modelId="{0A31E9D1-2D0E-42BF-90F3-9E9BCAC11256}" type="presParOf" srcId="{DEACB28B-2A45-4279-8AE3-E182578ECD46}" destId="{ABA09CDA-960B-47E6-8D93-2D1A1D481D4F}" srcOrd="18" destOrd="0" presId="urn:microsoft.com/office/officeart/2005/8/layout/bProcess4"/>
    <dgm:cxn modelId="{AB93E7E9-C34A-4957-B539-1D2A14CB9905}" type="presParOf" srcId="{ABA09CDA-960B-47E6-8D93-2D1A1D481D4F}" destId="{48C11CB6-C688-4F72-A951-045BB3267D25}" srcOrd="0" destOrd="0" presId="urn:microsoft.com/office/officeart/2005/8/layout/bProcess4"/>
    <dgm:cxn modelId="{EE4CF95C-63C1-4027-B36D-5C55ECCA7C9C}" type="presParOf" srcId="{ABA09CDA-960B-47E6-8D93-2D1A1D481D4F}" destId="{D2C3448F-1BBF-4EF5-956F-F7E8FA80E18F}" srcOrd="1" destOrd="0" presId="urn:microsoft.com/office/officeart/2005/8/layout/bProcess4"/>
    <dgm:cxn modelId="{2ABD39A4-DA10-4415-8C35-B0912EAC1FB0}" type="presParOf" srcId="{DEACB28B-2A45-4279-8AE3-E182578ECD46}" destId="{47AB01B5-6EF8-4CB2-A640-65C8D3B1E1D7}" srcOrd="19" destOrd="0" presId="urn:microsoft.com/office/officeart/2005/8/layout/bProcess4"/>
    <dgm:cxn modelId="{21B8B94E-2914-4698-9A4B-EEA3BBB4A748}" type="presParOf" srcId="{DEACB28B-2A45-4279-8AE3-E182578ECD46}" destId="{FD5224E6-35D1-4C02-8FE3-5F2907F0DC1D}" srcOrd="20" destOrd="0" presId="urn:microsoft.com/office/officeart/2005/8/layout/bProcess4"/>
    <dgm:cxn modelId="{D7BE1356-BA41-4AE8-B164-6BCC854C8B06}" type="presParOf" srcId="{FD5224E6-35D1-4C02-8FE3-5F2907F0DC1D}" destId="{4FEE911C-22EF-4187-BDA3-B92105BC7F3B}" srcOrd="0" destOrd="0" presId="urn:microsoft.com/office/officeart/2005/8/layout/bProcess4"/>
    <dgm:cxn modelId="{E3BACCA8-1BE1-40DE-B2DA-0931FC398609}" type="presParOf" srcId="{FD5224E6-35D1-4C02-8FE3-5F2907F0DC1D}" destId="{07DA60A4-813B-40E8-B041-58022D05C546}" srcOrd="1" destOrd="0" presId="urn:microsoft.com/office/officeart/2005/8/layout/bProcess4"/>
    <dgm:cxn modelId="{0B7347F7-1870-4750-A10D-2B3FCFA8BC7E}" type="presParOf" srcId="{DEACB28B-2A45-4279-8AE3-E182578ECD46}" destId="{C9CD7852-D4B3-4F7D-8540-0AF29A4D370C}" srcOrd="21" destOrd="0" presId="urn:microsoft.com/office/officeart/2005/8/layout/bProcess4"/>
    <dgm:cxn modelId="{11FD9B24-54ED-41B1-A512-894DAB7B770D}" type="presParOf" srcId="{DEACB28B-2A45-4279-8AE3-E182578ECD46}" destId="{F8DDA4F7-66CE-4ADC-BC42-B1867D2F6D7C}" srcOrd="22" destOrd="0" presId="urn:microsoft.com/office/officeart/2005/8/layout/bProcess4"/>
    <dgm:cxn modelId="{05BCF7C6-4830-43FB-8459-F9283D2A342E}" type="presParOf" srcId="{F8DDA4F7-66CE-4ADC-BC42-B1867D2F6D7C}" destId="{920F7550-C7F5-4A94-9162-E829371EED84}" srcOrd="0" destOrd="0" presId="urn:microsoft.com/office/officeart/2005/8/layout/bProcess4"/>
    <dgm:cxn modelId="{E8364BBE-D52E-41D9-A623-5A7FEF590838}" type="presParOf" srcId="{F8DDA4F7-66CE-4ADC-BC42-B1867D2F6D7C}" destId="{79F6B7D9-056F-435D-88FE-C585B1BC20CD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81896C7-D326-4143-95E5-16DAB7B30FEF}" type="doc">
      <dgm:prSet loTypeId="urn:microsoft.com/office/officeart/2005/8/layout/process4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8A6ECB73-5E07-44E2-B2FA-4582755F9308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Концепція дослідження системи управління 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15D924-1ECA-4901-A715-7FBF3689F8D4}" type="parTrans" cxnId="{7CA74DC3-2D00-4E22-BEDD-AB3D462108D9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AE062D-49D5-444D-A6E8-E0893F75E37D}" type="sibTrans" cxnId="{7CA74DC3-2D00-4E22-BEDD-AB3D462108D9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5D0927-185E-4DDC-ACEF-739A32A12842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сукупність гіпотез, що використовуються при розробці </a:t>
          </a:r>
          <a:r>
            <a:rPr lang="uk-UA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проєкту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дослідження та етапи їх дослідження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7AE3D6-190F-4B8A-B3FD-134400ECCCB8}" type="parTrans" cxnId="{25AAF93D-39DA-490C-AEE4-882E279205FE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84DFFD-C2AB-4363-8742-8166B20208BD}" type="sibTrans" cxnId="{25AAF93D-39DA-490C-AEE4-882E279205FE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2C8FF0-0232-4FC3-9EED-CE7A7868DC87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отримує розвиток у сценарії, алгоритмі та </a:t>
          </a:r>
          <a:r>
            <a:rPr lang="uk-UA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проєкті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 досліджень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65D961-124B-4BB0-8DA8-EE497E147DE1}" type="parTrans" cxnId="{418A9C00-B38B-40A5-AACF-45F322D06C69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45C9DF-C2FD-440B-8A0B-9D5CA27EAA6E}" type="sibTrans" cxnId="{418A9C00-B38B-40A5-AACF-45F322D06C69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579455-E6BA-49F8-BBB8-70621A5387CD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Гіпотеза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BF252E-9919-4246-94F1-CD29C66C792A}" type="parTrans" cxnId="{5A67C405-BD2C-4920-B743-4E76599C1E3F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F780C3-B916-44A5-B006-1AB91675B61B}" type="sibTrans" cxnId="{5A67C405-BD2C-4920-B743-4E76599C1E3F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89C3CA-433B-47F3-986D-94EF4F815AC8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імовірне попереднє уявлення про предмет дослідження, що вивчається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F0E4E1-BA18-4ACA-B1CB-6E52F21DE9EE}" type="parTrans" cxnId="{C3F58279-B6C0-4637-9D2E-89A71B0ED9E3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46138E-E5A5-4E4B-ABAA-714EE45C9898}" type="sibTrans" cxnId="{C3F58279-B6C0-4637-9D2E-89A71B0ED9E3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2814B2-7D59-483B-B122-5A69CDA2B488}">
      <dgm:prSet phldrT="[Текст]"/>
      <dgm:spPr/>
      <dgm:t>
        <a:bodyPr/>
        <a:lstStyle/>
        <a:p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для деяких видів дослідження  може бути кінцевим результатом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737E58-8408-4B18-8BC3-969F856A042D}" type="parTrans" cxnId="{A77D3AB0-B47D-4799-B654-0741768F2258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BB6977-5C67-4DFE-8CF4-7594AE092BA4}" type="sibTrans" cxnId="{A77D3AB0-B47D-4799-B654-0741768F2258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E4C554-18D9-43E5-BD54-439EEF898BE2}">
      <dgm:prSet phldrT="[Текст]" custT="1"/>
      <dgm:spPr/>
      <dgm:t>
        <a:bodyPr/>
        <a:lstStyle/>
        <a:p>
          <a:r>
            <a:rPr lang="uk-UA" sz="1600" i="1" dirty="0">
              <a:latin typeface="Times New Roman" panose="02020603050405020304" pitchFamily="18" charset="0"/>
              <a:cs typeface="Times New Roman" panose="02020603050405020304" pitchFamily="18" charset="0"/>
            </a:rPr>
            <a:t>Сценарій</a:t>
          </a: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дослідження - це логічна послідовність процедур, що дозволяє забезпечити досягнення цілей дослідження 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AC87C9-BC64-41A1-A35E-0ECDBF9CC915}" type="parTrans" cxnId="{EB30F122-03E7-481F-B673-7B85081C5219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11B9DF-6251-446E-84BF-6F2A749DA60A}" type="sibTrans" cxnId="{EB30F122-03E7-481F-B673-7B85081C5219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E48B37-9583-4EDE-A196-53DFC50A55C1}">
      <dgm:prSet phldrT="[Текст]"/>
      <dgm:spPr/>
      <dgm:t>
        <a:bodyPr/>
        <a:lstStyle/>
        <a:p>
          <a:r>
            <a:rPr lang="uk-UA" i="1" dirty="0">
              <a:latin typeface="Times New Roman" panose="02020603050405020304" pitchFamily="18" charset="0"/>
              <a:cs typeface="Times New Roman" panose="02020603050405020304" pitchFamily="18" charset="0"/>
            </a:rPr>
            <a:t>Алгоритм </a:t>
          </a:r>
          <a:r>
            <a:rPr lang="uk-UA" dirty="0">
              <a:latin typeface="Times New Roman" panose="02020603050405020304" pitchFamily="18" charset="0"/>
              <a:cs typeface="Times New Roman" panose="02020603050405020304" pitchFamily="18" charset="0"/>
            </a:rPr>
            <a:t>дослідження – це певна послідовність виконання процедур дослідження з метою досягнення необхідного результату, що розробляють з урахуванням сценарію, методики чи з аналогії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5401A5-1AB5-4D21-9777-C06A45BD84E6}" type="parTrans" cxnId="{60D3546B-612A-4921-B224-59942D6D02C0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DF9575-F17F-4099-8DC0-E5ED06EF60C7}" type="sibTrans" cxnId="{60D3546B-612A-4921-B224-59942D6D02C0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2CBC3C-9DD7-4534-96A2-36EE97C36606}" type="pres">
      <dgm:prSet presAssocID="{381896C7-D326-4143-95E5-16DAB7B30FEF}" presName="Name0" presStyleCnt="0">
        <dgm:presLayoutVars>
          <dgm:dir/>
          <dgm:animLvl val="lvl"/>
          <dgm:resizeHandles val="exact"/>
        </dgm:presLayoutVars>
      </dgm:prSet>
      <dgm:spPr/>
    </dgm:pt>
    <dgm:pt modelId="{2C56EE61-28D4-4733-9638-3C0548EA420B}" type="pres">
      <dgm:prSet presAssocID="{87E4C554-18D9-43E5-BD54-439EEF898BE2}" presName="boxAndChildren" presStyleCnt="0"/>
      <dgm:spPr/>
    </dgm:pt>
    <dgm:pt modelId="{27A1DA6B-78F0-41E5-A07A-6ADD119749C2}" type="pres">
      <dgm:prSet presAssocID="{87E4C554-18D9-43E5-BD54-439EEF898BE2}" presName="parentTextBox" presStyleLbl="node1" presStyleIdx="0" presStyleCnt="3"/>
      <dgm:spPr/>
    </dgm:pt>
    <dgm:pt modelId="{13D3DA8C-948A-4BEF-97FC-857F7B31179B}" type="pres">
      <dgm:prSet presAssocID="{87E4C554-18D9-43E5-BD54-439EEF898BE2}" presName="entireBox" presStyleLbl="node1" presStyleIdx="0" presStyleCnt="3" custLinFactNeighborX="-219"/>
      <dgm:spPr/>
    </dgm:pt>
    <dgm:pt modelId="{DDD5F3FB-C64D-48C5-B5A9-FBD3D5CA5288}" type="pres">
      <dgm:prSet presAssocID="{87E4C554-18D9-43E5-BD54-439EEF898BE2}" presName="descendantBox" presStyleCnt="0"/>
      <dgm:spPr/>
    </dgm:pt>
    <dgm:pt modelId="{67E2ADB3-5C26-4C4C-BB22-331BB696AC21}" type="pres">
      <dgm:prSet presAssocID="{F9E48B37-9583-4EDE-A196-53DFC50A55C1}" presName="childTextBox" presStyleLbl="fgAccFollowNode1" presStyleIdx="0" presStyleCnt="5" custLinFactNeighborX="-219" custLinFactNeighborY="2375">
        <dgm:presLayoutVars>
          <dgm:bulletEnabled val="1"/>
        </dgm:presLayoutVars>
      </dgm:prSet>
      <dgm:spPr/>
    </dgm:pt>
    <dgm:pt modelId="{6689D338-C249-4C01-97F8-CBC980DACF41}" type="pres">
      <dgm:prSet presAssocID="{C0F780C3-B916-44A5-B006-1AB91675B61B}" presName="sp" presStyleCnt="0"/>
      <dgm:spPr/>
    </dgm:pt>
    <dgm:pt modelId="{E116C7A5-0E78-449E-88B8-9AD35A0B4429}" type="pres">
      <dgm:prSet presAssocID="{48579455-E6BA-49F8-BBB8-70621A5387CD}" presName="arrowAndChildren" presStyleCnt="0"/>
      <dgm:spPr/>
    </dgm:pt>
    <dgm:pt modelId="{C04C9009-159D-4B10-A46B-8923C6EF3D5A}" type="pres">
      <dgm:prSet presAssocID="{48579455-E6BA-49F8-BBB8-70621A5387CD}" presName="parentTextArrow" presStyleLbl="node1" presStyleIdx="0" presStyleCnt="3"/>
      <dgm:spPr/>
    </dgm:pt>
    <dgm:pt modelId="{4C7B468F-8FA3-45EC-95DD-1B1AAE559281}" type="pres">
      <dgm:prSet presAssocID="{48579455-E6BA-49F8-BBB8-70621A5387CD}" presName="arrow" presStyleLbl="node1" presStyleIdx="1" presStyleCnt="3"/>
      <dgm:spPr/>
    </dgm:pt>
    <dgm:pt modelId="{CBD8D05B-C6D9-43AF-A725-67FE60DF0B37}" type="pres">
      <dgm:prSet presAssocID="{48579455-E6BA-49F8-BBB8-70621A5387CD}" presName="descendantArrow" presStyleCnt="0"/>
      <dgm:spPr/>
    </dgm:pt>
    <dgm:pt modelId="{3EDD7524-3870-4C1C-96F6-6904260F470A}" type="pres">
      <dgm:prSet presAssocID="{0B89C3CA-433B-47F3-986D-94EF4F815AC8}" presName="childTextArrow" presStyleLbl="fgAccFollowNode1" presStyleIdx="1" presStyleCnt="5">
        <dgm:presLayoutVars>
          <dgm:bulletEnabled val="1"/>
        </dgm:presLayoutVars>
      </dgm:prSet>
      <dgm:spPr/>
    </dgm:pt>
    <dgm:pt modelId="{4FA9DA78-91BF-4B6F-A540-5C584F5F12D4}" type="pres">
      <dgm:prSet presAssocID="{B92814B2-7D59-483B-B122-5A69CDA2B488}" presName="childTextArrow" presStyleLbl="fgAccFollowNode1" presStyleIdx="2" presStyleCnt="5" custLinFactNeighborX="-439">
        <dgm:presLayoutVars>
          <dgm:bulletEnabled val="1"/>
        </dgm:presLayoutVars>
      </dgm:prSet>
      <dgm:spPr/>
    </dgm:pt>
    <dgm:pt modelId="{8C085064-33E0-4165-AC72-4E0C5CBE8804}" type="pres">
      <dgm:prSet presAssocID="{40AE062D-49D5-444D-A6E8-E0893F75E37D}" presName="sp" presStyleCnt="0"/>
      <dgm:spPr/>
    </dgm:pt>
    <dgm:pt modelId="{C125DDB1-DB9D-4D01-B296-9D6A489555AB}" type="pres">
      <dgm:prSet presAssocID="{8A6ECB73-5E07-44E2-B2FA-4582755F9308}" presName="arrowAndChildren" presStyleCnt="0"/>
      <dgm:spPr/>
    </dgm:pt>
    <dgm:pt modelId="{C541D75D-FFE2-4A73-8FEF-F7377263BFE9}" type="pres">
      <dgm:prSet presAssocID="{8A6ECB73-5E07-44E2-B2FA-4582755F9308}" presName="parentTextArrow" presStyleLbl="node1" presStyleIdx="1" presStyleCnt="3"/>
      <dgm:spPr/>
    </dgm:pt>
    <dgm:pt modelId="{97AADB73-6BFA-4A26-AFA1-70C2AF18AE5F}" type="pres">
      <dgm:prSet presAssocID="{8A6ECB73-5E07-44E2-B2FA-4582755F9308}" presName="arrow" presStyleLbl="node1" presStyleIdx="2" presStyleCnt="3"/>
      <dgm:spPr/>
    </dgm:pt>
    <dgm:pt modelId="{B4DC10F6-5DCC-4D6A-9ECC-6C3C77A0CEDF}" type="pres">
      <dgm:prSet presAssocID="{8A6ECB73-5E07-44E2-B2FA-4582755F9308}" presName="descendantArrow" presStyleCnt="0"/>
      <dgm:spPr/>
    </dgm:pt>
    <dgm:pt modelId="{40DABD82-7332-4210-9170-1293A6933568}" type="pres">
      <dgm:prSet presAssocID="{385D0927-185E-4DDC-ACEF-739A32A12842}" presName="childTextArrow" presStyleLbl="fgAccFollowNode1" presStyleIdx="3" presStyleCnt="5">
        <dgm:presLayoutVars>
          <dgm:bulletEnabled val="1"/>
        </dgm:presLayoutVars>
      </dgm:prSet>
      <dgm:spPr/>
    </dgm:pt>
    <dgm:pt modelId="{5205E142-C450-4834-B780-5202C1F96C77}" type="pres">
      <dgm:prSet presAssocID="{DB2C8FF0-0232-4FC3-9EED-CE7A7868DC87}" presName="childTextArrow" presStyleLbl="fgAccFollowNode1" presStyleIdx="4" presStyleCnt="5">
        <dgm:presLayoutVars>
          <dgm:bulletEnabled val="1"/>
        </dgm:presLayoutVars>
      </dgm:prSet>
      <dgm:spPr/>
    </dgm:pt>
  </dgm:ptLst>
  <dgm:cxnLst>
    <dgm:cxn modelId="{418A9C00-B38B-40A5-AACF-45F322D06C69}" srcId="{8A6ECB73-5E07-44E2-B2FA-4582755F9308}" destId="{DB2C8FF0-0232-4FC3-9EED-CE7A7868DC87}" srcOrd="1" destOrd="0" parTransId="{1A65D961-124B-4BB0-8DA8-EE497E147DE1}" sibTransId="{F645C9DF-C2FD-440B-8A0B-9D5CA27EAA6E}"/>
    <dgm:cxn modelId="{5A67C405-BD2C-4920-B743-4E76599C1E3F}" srcId="{381896C7-D326-4143-95E5-16DAB7B30FEF}" destId="{48579455-E6BA-49F8-BBB8-70621A5387CD}" srcOrd="1" destOrd="0" parTransId="{48BF252E-9919-4246-94F1-CD29C66C792A}" sibTransId="{C0F780C3-B916-44A5-B006-1AB91675B61B}"/>
    <dgm:cxn modelId="{EB30F122-03E7-481F-B673-7B85081C5219}" srcId="{381896C7-D326-4143-95E5-16DAB7B30FEF}" destId="{87E4C554-18D9-43E5-BD54-439EEF898BE2}" srcOrd="2" destOrd="0" parTransId="{C0AC87C9-BC64-41A1-A35E-0ECDBF9CC915}" sibTransId="{2D11B9DF-6251-446E-84BF-6F2A749DA60A}"/>
    <dgm:cxn modelId="{41C89F2C-9515-44AD-8D58-8B7BAB7C3B39}" type="presOf" srcId="{DB2C8FF0-0232-4FC3-9EED-CE7A7868DC87}" destId="{5205E142-C450-4834-B780-5202C1F96C77}" srcOrd="0" destOrd="0" presId="urn:microsoft.com/office/officeart/2005/8/layout/process4"/>
    <dgm:cxn modelId="{977A0834-2FF1-4BC5-88DF-93BDE07EBA71}" type="presOf" srcId="{87E4C554-18D9-43E5-BD54-439EEF898BE2}" destId="{27A1DA6B-78F0-41E5-A07A-6ADD119749C2}" srcOrd="0" destOrd="0" presId="urn:microsoft.com/office/officeart/2005/8/layout/process4"/>
    <dgm:cxn modelId="{25AAF93D-39DA-490C-AEE4-882E279205FE}" srcId="{8A6ECB73-5E07-44E2-B2FA-4582755F9308}" destId="{385D0927-185E-4DDC-ACEF-739A32A12842}" srcOrd="0" destOrd="0" parTransId="{787AE3D6-190F-4B8A-B3FD-134400ECCCB8}" sibTransId="{A484DFFD-C2AB-4363-8742-8166B20208BD}"/>
    <dgm:cxn modelId="{9120BA3E-13CD-452B-A264-982A2BCAE37E}" type="presOf" srcId="{F9E48B37-9583-4EDE-A196-53DFC50A55C1}" destId="{67E2ADB3-5C26-4C4C-BB22-331BB696AC21}" srcOrd="0" destOrd="0" presId="urn:microsoft.com/office/officeart/2005/8/layout/process4"/>
    <dgm:cxn modelId="{59534F5B-CB60-4DD3-B1F5-CC65BB37AEFE}" type="presOf" srcId="{48579455-E6BA-49F8-BBB8-70621A5387CD}" destId="{4C7B468F-8FA3-45EC-95DD-1B1AAE559281}" srcOrd="1" destOrd="0" presId="urn:microsoft.com/office/officeart/2005/8/layout/process4"/>
    <dgm:cxn modelId="{DA86035D-A683-4EC1-B231-A9092ADB6B1B}" type="presOf" srcId="{0B89C3CA-433B-47F3-986D-94EF4F815AC8}" destId="{3EDD7524-3870-4C1C-96F6-6904260F470A}" srcOrd="0" destOrd="0" presId="urn:microsoft.com/office/officeart/2005/8/layout/process4"/>
    <dgm:cxn modelId="{FB9C0969-05CF-416C-B02F-B7A6B5A73FA8}" type="presOf" srcId="{385D0927-185E-4DDC-ACEF-739A32A12842}" destId="{40DABD82-7332-4210-9170-1293A6933568}" srcOrd="0" destOrd="0" presId="urn:microsoft.com/office/officeart/2005/8/layout/process4"/>
    <dgm:cxn modelId="{60D3546B-612A-4921-B224-59942D6D02C0}" srcId="{87E4C554-18D9-43E5-BD54-439EEF898BE2}" destId="{F9E48B37-9583-4EDE-A196-53DFC50A55C1}" srcOrd="0" destOrd="0" parTransId="{655401A5-1AB5-4D21-9777-C06A45BD84E6}" sibTransId="{9BDF9575-F17F-4099-8DC0-E5ED06EF60C7}"/>
    <dgm:cxn modelId="{4DB5024D-FF22-448F-BBAA-6DF6CD26CBFC}" type="presOf" srcId="{87E4C554-18D9-43E5-BD54-439EEF898BE2}" destId="{13D3DA8C-948A-4BEF-97FC-857F7B31179B}" srcOrd="1" destOrd="0" presId="urn:microsoft.com/office/officeart/2005/8/layout/process4"/>
    <dgm:cxn modelId="{5CAD114E-33A0-42EB-BE1B-8EA0DCA64FD3}" type="presOf" srcId="{8A6ECB73-5E07-44E2-B2FA-4582755F9308}" destId="{C541D75D-FFE2-4A73-8FEF-F7377263BFE9}" srcOrd="0" destOrd="0" presId="urn:microsoft.com/office/officeart/2005/8/layout/process4"/>
    <dgm:cxn modelId="{1BFB2C51-53CD-4CAA-BC60-4E386D2E2698}" type="presOf" srcId="{48579455-E6BA-49F8-BBB8-70621A5387CD}" destId="{C04C9009-159D-4B10-A46B-8923C6EF3D5A}" srcOrd="0" destOrd="0" presId="urn:microsoft.com/office/officeart/2005/8/layout/process4"/>
    <dgm:cxn modelId="{2D7D8F53-903C-4034-BA94-3A610CAA4E9F}" type="presOf" srcId="{8A6ECB73-5E07-44E2-B2FA-4582755F9308}" destId="{97AADB73-6BFA-4A26-AFA1-70C2AF18AE5F}" srcOrd="1" destOrd="0" presId="urn:microsoft.com/office/officeart/2005/8/layout/process4"/>
    <dgm:cxn modelId="{C3F58279-B6C0-4637-9D2E-89A71B0ED9E3}" srcId="{48579455-E6BA-49F8-BBB8-70621A5387CD}" destId="{0B89C3CA-433B-47F3-986D-94EF4F815AC8}" srcOrd="0" destOrd="0" parTransId="{F9F0E4E1-BA18-4ACA-B1CB-6E52F21DE9EE}" sibTransId="{B646138E-E5A5-4E4B-ABAA-714EE45C9898}"/>
    <dgm:cxn modelId="{1FBF02A9-7162-49CD-9396-BCE05B765AF3}" type="presOf" srcId="{381896C7-D326-4143-95E5-16DAB7B30FEF}" destId="{992CBC3C-9DD7-4534-96A2-36EE97C36606}" srcOrd="0" destOrd="0" presId="urn:microsoft.com/office/officeart/2005/8/layout/process4"/>
    <dgm:cxn modelId="{A77D3AB0-B47D-4799-B654-0741768F2258}" srcId="{48579455-E6BA-49F8-BBB8-70621A5387CD}" destId="{B92814B2-7D59-483B-B122-5A69CDA2B488}" srcOrd="1" destOrd="0" parTransId="{3A737E58-8408-4B18-8BC3-969F856A042D}" sibTransId="{19BB6977-5C67-4DFE-8CF4-7594AE092BA4}"/>
    <dgm:cxn modelId="{7CA74DC3-2D00-4E22-BEDD-AB3D462108D9}" srcId="{381896C7-D326-4143-95E5-16DAB7B30FEF}" destId="{8A6ECB73-5E07-44E2-B2FA-4582755F9308}" srcOrd="0" destOrd="0" parTransId="{2815D924-1ECA-4901-A715-7FBF3689F8D4}" sibTransId="{40AE062D-49D5-444D-A6E8-E0893F75E37D}"/>
    <dgm:cxn modelId="{783B9AF3-1BDB-4862-A0AB-C5C1E81C3DC8}" type="presOf" srcId="{B92814B2-7D59-483B-B122-5A69CDA2B488}" destId="{4FA9DA78-91BF-4B6F-A540-5C584F5F12D4}" srcOrd="0" destOrd="0" presId="urn:microsoft.com/office/officeart/2005/8/layout/process4"/>
    <dgm:cxn modelId="{7E6980FF-A16E-4440-8C6B-CFE5C0942C0F}" type="presParOf" srcId="{992CBC3C-9DD7-4534-96A2-36EE97C36606}" destId="{2C56EE61-28D4-4733-9638-3C0548EA420B}" srcOrd="0" destOrd="0" presId="urn:microsoft.com/office/officeart/2005/8/layout/process4"/>
    <dgm:cxn modelId="{91F3D6FA-59EF-4820-95E0-AF6D918B5CA1}" type="presParOf" srcId="{2C56EE61-28D4-4733-9638-3C0548EA420B}" destId="{27A1DA6B-78F0-41E5-A07A-6ADD119749C2}" srcOrd="0" destOrd="0" presId="urn:microsoft.com/office/officeart/2005/8/layout/process4"/>
    <dgm:cxn modelId="{1CF8C7B1-6920-406A-BD59-3F03FB2E1E71}" type="presParOf" srcId="{2C56EE61-28D4-4733-9638-3C0548EA420B}" destId="{13D3DA8C-948A-4BEF-97FC-857F7B31179B}" srcOrd="1" destOrd="0" presId="urn:microsoft.com/office/officeart/2005/8/layout/process4"/>
    <dgm:cxn modelId="{65BD10BE-BDA2-433D-9754-AB372D13937E}" type="presParOf" srcId="{2C56EE61-28D4-4733-9638-3C0548EA420B}" destId="{DDD5F3FB-C64D-48C5-B5A9-FBD3D5CA5288}" srcOrd="2" destOrd="0" presId="urn:microsoft.com/office/officeart/2005/8/layout/process4"/>
    <dgm:cxn modelId="{A570F849-B1A1-4555-9D49-22E4E5E74FD7}" type="presParOf" srcId="{DDD5F3FB-C64D-48C5-B5A9-FBD3D5CA5288}" destId="{67E2ADB3-5C26-4C4C-BB22-331BB696AC21}" srcOrd="0" destOrd="0" presId="urn:microsoft.com/office/officeart/2005/8/layout/process4"/>
    <dgm:cxn modelId="{97B19F47-FC08-4C35-993E-26A10D162147}" type="presParOf" srcId="{992CBC3C-9DD7-4534-96A2-36EE97C36606}" destId="{6689D338-C249-4C01-97F8-CBC980DACF41}" srcOrd="1" destOrd="0" presId="urn:microsoft.com/office/officeart/2005/8/layout/process4"/>
    <dgm:cxn modelId="{B5344897-7AB6-48BF-9F87-BD08C4F3E2F5}" type="presParOf" srcId="{992CBC3C-9DD7-4534-96A2-36EE97C36606}" destId="{E116C7A5-0E78-449E-88B8-9AD35A0B4429}" srcOrd="2" destOrd="0" presId="urn:microsoft.com/office/officeart/2005/8/layout/process4"/>
    <dgm:cxn modelId="{760094E1-4AB9-4318-9AB9-C2B436FDB942}" type="presParOf" srcId="{E116C7A5-0E78-449E-88B8-9AD35A0B4429}" destId="{C04C9009-159D-4B10-A46B-8923C6EF3D5A}" srcOrd="0" destOrd="0" presId="urn:microsoft.com/office/officeart/2005/8/layout/process4"/>
    <dgm:cxn modelId="{99939521-C990-420B-ABF3-4F5AD8A1BA2E}" type="presParOf" srcId="{E116C7A5-0E78-449E-88B8-9AD35A0B4429}" destId="{4C7B468F-8FA3-45EC-95DD-1B1AAE559281}" srcOrd="1" destOrd="0" presId="urn:microsoft.com/office/officeart/2005/8/layout/process4"/>
    <dgm:cxn modelId="{7F0F0D50-D2DC-4DE6-AA4F-F7A0DB3315F4}" type="presParOf" srcId="{E116C7A5-0E78-449E-88B8-9AD35A0B4429}" destId="{CBD8D05B-C6D9-43AF-A725-67FE60DF0B37}" srcOrd="2" destOrd="0" presId="urn:microsoft.com/office/officeart/2005/8/layout/process4"/>
    <dgm:cxn modelId="{6D99C52D-A51C-4480-9AFA-DD997B9F1843}" type="presParOf" srcId="{CBD8D05B-C6D9-43AF-A725-67FE60DF0B37}" destId="{3EDD7524-3870-4C1C-96F6-6904260F470A}" srcOrd="0" destOrd="0" presId="urn:microsoft.com/office/officeart/2005/8/layout/process4"/>
    <dgm:cxn modelId="{A489E487-1372-40E1-8FA2-FD048B911E76}" type="presParOf" srcId="{CBD8D05B-C6D9-43AF-A725-67FE60DF0B37}" destId="{4FA9DA78-91BF-4B6F-A540-5C584F5F12D4}" srcOrd="1" destOrd="0" presId="urn:microsoft.com/office/officeart/2005/8/layout/process4"/>
    <dgm:cxn modelId="{696B8071-122B-4B85-B865-3AD15A41398B}" type="presParOf" srcId="{992CBC3C-9DD7-4534-96A2-36EE97C36606}" destId="{8C085064-33E0-4165-AC72-4E0C5CBE8804}" srcOrd="3" destOrd="0" presId="urn:microsoft.com/office/officeart/2005/8/layout/process4"/>
    <dgm:cxn modelId="{C642C8F1-1443-40CC-8B28-752FF9EC77B6}" type="presParOf" srcId="{992CBC3C-9DD7-4534-96A2-36EE97C36606}" destId="{C125DDB1-DB9D-4D01-B296-9D6A489555AB}" srcOrd="4" destOrd="0" presId="urn:microsoft.com/office/officeart/2005/8/layout/process4"/>
    <dgm:cxn modelId="{286EE50A-231E-4094-AB95-029F392CF781}" type="presParOf" srcId="{C125DDB1-DB9D-4D01-B296-9D6A489555AB}" destId="{C541D75D-FFE2-4A73-8FEF-F7377263BFE9}" srcOrd="0" destOrd="0" presId="urn:microsoft.com/office/officeart/2005/8/layout/process4"/>
    <dgm:cxn modelId="{DB1A963E-CBAA-414B-A0B7-CA5949793202}" type="presParOf" srcId="{C125DDB1-DB9D-4D01-B296-9D6A489555AB}" destId="{97AADB73-6BFA-4A26-AFA1-70C2AF18AE5F}" srcOrd="1" destOrd="0" presId="urn:microsoft.com/office/officeart/2005/8/layout/process4"/>
    <dgm:cxn modelId="{94A8FAED-45E6-4D9A-BF38-686456677EEC}" type="presParOf" srcId="{C125DDB1-DB9D-4D01-B296-9D6A489555AB}" destId="{B4DC10F6-5DCC-4D6A-9ECC-6C3C77A0CEDF}" srcOrd="2" destOrd="0" presId="urn:microsoft.com/office/officeart/2005/8/layout/process4"/>
    <dgm:cxn modelId="{C5939DF3-1C90-4F9F-87D8-1FDF7AA483E5}" type="presParOf" srcId="{B4DC10F6-5DCC-4D6A-9ECC-6C3C77A0CEDF}" destId="{40DABD82-7332-4210-9170-1293A6933568}" srcOrd="0" destOrd="0" presId="urn:microsoft.com/office/officeart/2005/8/layout/process4"/>
    <dgm:cxn modelId="{C8CC437E-7088-4B0B-84AC-4EEE456EEEFC}" type="presParOf" srcId="{B4DC10F6-5DCC-4D6A-9ECC-6C3C77A0CEDF}" destId="{5205E142-C450-4834-B780-5202C1F96C77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70A89C8-0225-40D3-8ED3-980D53DC1497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A95ED876-2F5F-48E8-979F-AA3782F7B3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Прийом дослідження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9F4AE0-C6A9-4BF5-840D-5BFF5D09346B}" type="parTrans" cxnId="{54A84868-D164-4579-8AEB-22433A773E17}">
      <dgm:prSet/>
      <dgm:spPr/>
      <dgm:t>
        <a:bodyPr/>
        <a:lstStyle/>
        <a:p>
          <a:endParaRPr lang="ru-UA"/>
        </a:p>
      </dgm:t>
    </dgm:pt>
    <dgm:pt modelId="{9EE68EB8-83CA-47F3-8553-6729EF72A9A9}" type="sibTrans" cxnId="{54A84868-D164-4579-8AEB-22433A773E17}">
      <dgm:prSet/>
      <dgm:spPr/>
      <dgm:t>
        <a:bodyPr/>
        <a:lstStyle/>
        <a:p>
          <a:endParaRPr lang="ru-UA"/>
        </a:p>
      </dgm:t>
    </dgm:pt>
    <dgm:pt modelId="{892092E4-E9CE-41E7-8909-41CF0B76FE9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Процедура дослідження 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F1C050-16FE-469B-8581-FD6D82131C42}" type="parTrans" cxnId="{4124CC01-C25C-4E27-9D3F-5C58053D5C0F}">
      <dgm:prSet/>
      <dgm:spPr/>
      <dgm:t>
        <a:bodyPr/>
        <a:lstStyle/>
        <a:p>
          <a:endParaRPr lang="ru-UA"/>
        </a:p>
      </dgm:t>
    </dgm:pt>
    <dgm:pt modelId="{93BA646C-5F81-44F2-A115-F3DCBC3A349E}" type="sibTrans" cxnId="{4124CC01-C25C-4E27-9D3F-5C58053D5C0F}">
      <dgm:prSet/>
      <dgm:spPr/>
      <dgm:t>
        <a:bodyPr/>
        <a:lstStyle/>
        <a:p>
          <a:endParaRPr lang="ru-UA"/>
        </a:p>
      </dgm:t>
    </dgm:pt>
    <dgm:pt modelId="{37CDE38C-7A66-44B0-8D33-130E51D8CF6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Методика дослідження 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85E946-8B56-46C3-A82C-DA9A829E8FD5}" type="parTrans" cxnId="{1B83CA58-BB84-46B3-9AA7-172878FF9233}">
      <dgm:prSet/>
      <dgm:spPr/>
      <dgm:t>
        <a:bodyPr/>
        <a:lstStyle/>
        <a:p>
          <a:endParaRPr lang="ru-UA"/>
        </a:p>
      </dgm:t>
    </dgm:pt>
    <dgm:pt modelId="{716E5F93-4C2D-44FC-ADD6-AF85F3247B05}" type="sibTrans" cxnId="{1B83CA58-BB84-46B3-9AA7-172878FF9233}">
      <dgm:prSet/>
      <dgm:spPr/>
      <dgm:t>
        <a:bodyPr/>
        <a:lstStyle/>
        <a:p>
          <a:endParaRPr lang="ru-UA"/>
        </a:p>
      </dgm:t>
    </dgm:pt>
    <dgm:pt modelId="{6F73DDA9-05B4-43BC-AF86-BBE39B934DB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Засоби досліджень 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E62B06-0869-4D56-8858-604EB0ACA8B1}" type="parTrans" cxnId="{57400F62-9280-42EB-A348-812BA688DFDD}">
      <dgm:prSet/>
      <dgm:spPr/>
      <dgm:t>
        <a:bodyPr/>
        <a:lstStyle/>
        <a:p>
          <a:endParaRPr lang="ru-UA"/>
        </a:p>
      </dgm:t>
    </dgm:pt>
    <dgm:pt modelId="{5EC163ED-FB65-43F3-982B-E656F67589F8}" type="sibTrans" cxnId="{57400F62-9280-42EB-A348-812BA688DFDD}">
      <dgm:prSet/>
      <dgm:spPr/>
      <dgm:t>
        <a:bodyPr/>
        <a:lstStyle/>
        <a:p>
          <a:endParaRPr lang="ru-UA"/>
        </a:p>
      </dgm:t>
    </dgm:pt>
    <dgm:pt modelId="{BA0FEFA2-9928-4771-BDDB-DA343A37878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реальна дія, вимірювання параметра, логічні або математичні операції для отримання проміжного, локального результату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A8DC2E-99B8-4F6D-BC99-8C0E39D4BA07}" type="parTrans" cxnId="{4E84BEF4-4B79-4920-B04C-C5A9B0B0DF96}">
      <dgm:prSet/>
      <dgm:spPr/>
      <dgm:t>
        <a:bodyPr/>
        <a:lstStyle/>
        <a:p>
          <a:endParaRPr lang="ru-UA"/>
        </a:p>
      </dgm:t>
    </dgm:pt>
    <dgm:pt modelId="{53E09617-78EA-4B3F-8C19-97D827F1FD33}" type="sibTrans" cxnId="{4E84BEF4-4B79-4920-B04C-C5A9B0B0DF96}">
      <dgm:prSet/>
      <dgm:spPr/>
      <dgm:t>
        <a:bodyPr/>
        <a:lstStyle/>
        <a:p>
          <a:endParaRPr lang="ru-UA"/>
        </a:p>
      </dgm:t>
    </dgm:pt>
    <dgm:pt modelId="{E0224311-3C09-4BF8-A4EC-27BC74DDB01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сукупність дослідницьких прийомів, вкладених у виконання завдань етапу дослідження (наприклад, збирання інформації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A95976-8E42-41F4-A9F7-F6B06AD49053}" type="parTrans" cxnId="{24EBBB06-7412-4F8F-8142-EF7FC1FBB1D3}">
      <dgm:prSet/>
      <dgm:spPr/>
      <dgm:t>
        <a:bodyPr/>
        <a:lstStyle/>
        <a:p>
          <a:endParaRPr lang="ru-UA"/>
        </a:p>
      </dgm:t>
    </dgm:pt>
    <dgm:pt modelId="{470AF830-8B9B-4BF3-8682-81680F1A6B20}" type="sibTrans" cxnId="{24EBBB06-7412-4F8F-8142-EF7FC1FBB1D3}">
      <dgm:prSet/>
      <dgm:spPr/>
      <dgm:t>
        <a:bodyPr/>
        <a:lstStyle/>
        <a:p>
          <a:endParaRPr lang="ru-UA"/>
        </a:p>
      </dgm:t>
    </dgm:pt>
    <dgm:pt modelId="{CD2570D2-8281-4B5B-A4FB-146DA934655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сукупність прийомів даного дослідження, що дозволяє досягти його цілей чи цілей етапу;  розробляється на основі концепції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AECEB4-412A-4347-B974-CBF96CA033BC}" type="parTrans" cxnId="{F17E584B-67BA-48E2-B2B5-D9BA41407494}">
      <dgm:prSet/>
      <dgm:spPr/>
      <dgm:t>
        <a:bodyPr/>
        <a:lstStyle/>
        <a:p>
          <a:endParaRPr lang="ru-UA"/>
        </a:p>
      </dgm:t>
    </dgm:pt>
    <dgm:pt modelId="{19F002AB-CCF1-4489-AC39-1322C45BC129}" type="sibTrans" cxnId="{F17E584B-67BA-48E2-B2B5-D9BA41407494}">
      <dgm:prSet/>
      <dgm:spPr/>
      <dgm:t>
        <a:bodyPr/>
        <a:lstStyle/>
        <a:p>
          <a:endParaRPr lang="ru-UA"/>
        </a:p>
      </dgm:t>
    </dgm:pt>
    <dgm:pt modelId="{5AEF487F-95F8-46D0-9B41-1A22B30BF34C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матеріальні, штучно створені об'єкти, призначені для того, щоб у процесі досліджень імітувати зовнішні впливи (фактори), генерувати тести, проводити вимірювання, передавати інформацію, проводити обробку, відображення інформації, забезпечувати безпеку експерименту тощо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FD7AC9-21A7-4AC4-8771-B5A6A7C4DB70}" type="parTrans" cxnId="{7AF36EE9-BEA5-4A81-AF7B-4D4807DA59BC}">
      <dgm:prSet/>
      <dgm:spPr/>
      <dgm:t>
        <a:bodyPr/>
        <a:lstStyle/>
        <a:p>
          <a:endParaRPr lang="ru-UA"/>
        </a:p>
      </dgm:t>
    </dgm:pt>
    <dgm:pt modelId="{D4362AE2-E142-4F1D-A079-7A7B7D7A58C6}" type="sibTrans" cxnId="{7AF36EE9-BEA5-4A81-AF7B-4D4807DA59BC}">
      <dgm:prSet/>
      <dgm:spPr/>
      <dgm:t>
        <a:bodyPr/>
        <a:lstStyle/>
        <a:p>
          <a:endParaRPr lang="ru-UA"/>
        </a:p>
      </dgm:t>
    </dgm:pt>
    <dgm:pt modelId="{566AABD9-7996-475D-A56E-17FA98A0CAE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</a:t>
          </a: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досліджень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5143C6-54BE-4142-977E-C1C8CA21127F}" type="parTrans" cxnId="{A5592E8C-DC04-42F2-B5F9-BC08C3C2FE94}">
      <dgm:prSet/>
      <dgm:spPr/>
      <dgm:t>
        <a:bodyPr/>
        <a:lstStyle/>
        <a:p>
          <a:endParaRPr lang="ru-UA"/>
        </a:p>
      </dgm:t>
    </dgm:pt>
    <dgm:pt modelId="{48B21A7F-EF38-48F9-ADDD-9917601C518F}" type="sibTrans" cxnId="{A5592E8C-DC04-42F2-B5F9-BC08C3C2FE94}">
      <dgm:prSet/>
      <dgm:spPr/>
      <dgm:t>
        <a:bodyPr/>
        <a:lstStyle/>
        <a:p>
          <a:endParaRPr lang="ru-UA"/>
        </a:p>
      </dgm:t>
    </dgm:pt>
    <dgm:pt modelId="{B63A62F0-1D47-40FD-80A3-CFCDA861C64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конкретний образ майбутнього дослідження, що в системній єдності поєднує </a:t>
          </a:r>
          <a:r>
            <a:rPr lang="uk-UA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</a:t>
          </a: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об'єкта досліджень, план досліджень, методику дослідження, засоби дослідження, описує очікувані витрати, результати та можливі їх використання в народному господарстві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B6A417-1789-4ACB-A826-73DA6AB785FB}" type="parTrans" cxnId="{1E29EAC3-5E6E-4E7C-BCAC-20B72F131DCD}">
      <dgm:prSet/>
      <dgm:spPr/>
      <dgm:t>
        <a:bodyPr/>
        <a:lstStyle/>
        <a:p>
          <a:endParaRPr lang="ru-UA"/>
        </a:p>
      </dgm:t>
    </dgm:pt>
    <dgm:pt modelId="{9D7B8ED9-2BB8-4003-9FE1-FC5A43CCB33D}" type="sibTrans" cxnId="{1E29EAC3-5E6E-4E7C-BCAC-20B72F131DCD}">
      <dgm:prSet/>
      <dgm:spPr/>
      <dgm:t>
        <a:bodyPr/>
        <a:lstStyle/>
        <a:p>
          <a:endParaRPr lang="ru-UA"/>
        </a:p>
      </dgm:t>
    </dgm:pt>
    <dgm:pt modelId="{DF2AF7FA-B117-4FFF-B008-5BD0E7DBD1DD}" type="pres">
      <dgm:prSet presAssocID="{D70A89C8-0225-40D3-8ED3-980D53DC1497}" presName="linear" presStyleCnt="0">
        <dgm:presLayoutVars>
          <dgm:dir/>
          <dgm:animLvl val="lvl"/>
          <dgm:resizeHandles val="exact"/>
        </dgm:presLayoutVars>
      </dgm:prSet>
      <dgm:spPr/>
    </dgm:pt>
    <dgm:pt modelId="{5D94790E-7E86-46BC-984C-2A3007571074}" type="pres">
      <dgm:prSet presAssocID="{A95ED876-2F5F-48E8-979F-AA3782F7B3FE}" presName="parentLin" presStyleCnt="0"/>
      <dgm:spPr/>
    </dgm:pt>
    <dgm:pt modelId="{B4901DA1-0B23-4A30-8FB0-EC7CF9DC00DE}" type="pres">
      <dgm:prSet presAssocID="{A95ED876-2F5F-48E8-979F-AA3782F7B3FE}" presName="parentLeftMargin" presStyleLbl="node1" presStyleIdx="0" presStyleCnt="5"/>
      <dgm:spPr/>
    </dgm:pt>
    <dgm:pt modelId="{DA3792E8-725D-456F-B263-79DBE6B5FC15}" type="pres">
      <dgm:prSet presAssocID="{A95ED876-2F5F-48E8-979F-AA3782F7B3F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658E4433-47AD-455F-B8CA-9C59B38FEDEE}" type="pres">
      <dgm:prSet presAssocID="{A95ED876-2F5F-48E8-979F-AA3782F7B3FE}" presName="negativeSpace" presStyleCnt="0"/>
      <dgm:spPr/>
    </dgm:pt>
    <dgm:pt modelId="{868ACBDC-C93D-4E78-BF68-F3FA98525CDB}" type="pres">
      <dgm:prSet presAssocID="{A95ED876-2F5F-48E8-979F-AA3782F7B3FE}" presName="childText" presStyleLbl="conFgAcc1" presStyleIdx="0" presStyleCnt="5" custLinFactNeighborX="413" custLinFactNeighborY="-19599">
        <dgm:presLayoutVars>
          <dgm:bulletEnabled val="1"/>
        </dgm:presLayoutVars>
      </dgm:prSet>
      <dgm:spPr/>
    </dgm:pt>
    <dgm:pt modelId="{3698C1F0-9A9F-4C33-B80B-A8CB00E09F7E}" type="pres">
      <dgm:prSet presAssocID="{9EE68EB8-83CA-47F3-8553-6729EF72A9A9}" presName="spaceBetweenRectangles" presStyleCnt="0"/>
      <dgm:spPr/>
    </dgm:pt>
    <dgm:pt modelId="{5CCF554F-4DB9-4278-A3EA-9748195FC730}" type="pres">
      <dgm:prSet presAssocID="{892092E4-E9CE-41E7-8909-41CF0B76FE99}" presName="parentLin" presStyleCnt="0"/>
      <dgm:spPr/>
    </dgm:pt>
    <dgm:pt modelId="{5B6BFFE4-D68A-4365-8062-42FED7519D19}" type="pres">
      <dgm:prSet presAssocID="{892092E4-E9CE-41E7-8909-41CF0B76FE99}" presName="parentLeftMargin" presStyleLbl="node1" presStyleIdx="0" presStyleCnt="5"/>
      <dgm:spPr/>
    </dgm:pt>
    <dgm:pt modelId="{B7E84BCD-271C-4ABD-8085-6221E9ADC36D}" type="pres">
      <dgm:prSet presAssocID="{892092E4-E9CE-41E7-8909-41CF0B76FE99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0DDC8323-B3E7-4E84-96BA-25B1E360CD61}" type="pres">
      <dgm:prSet presAssocID="{892092E4-E9CE-41E7-8909-41CF0B76FE99}" presName="negativeSpace" presStyleCnt="0"/>
      <dgm:spPr/>
    </dgm:pt>
    <dgm:pt modelId="{D6A92DEC-C735-4E10-BBB3-87E9BA4B8795}" type="pres">
      <dgm:prSet presAssocID="{892092E4-E9CE-41E7-8909-41CF0B76FE99}" presName="childText" presStyleLbl="conFgAcc1" presStyleIdx="1" presStyleCnt="5" custLinFactNeighborX="413">
        <dgm:presLayoutVars>
          <dgm:bulletEnabled val="1"/>
        </dgm:presLayoutVars>
      </dgm:prSet>
      <dgm:spPr/>
    </dgm:pt>
    <dgm:pt modelId="{95709399-1312-47F2-9A63-74FDB67F104A}" type="pres">
      <dgm:prSet presAssocID="{93BA646C-5F81-44F2-A115-F3DCBC3A349E}" presName="spaceBetweenRectangles" presStyleCnt="0"/>
      <dgm:spPr/>
    </dgm:pt>
    <dgm:pt modelId="{18878BB6-5C09-4D0C-B0A4-85D9EE859CB0}" type="pres">
      <dgm:prSet presAssocID="{37CDE38C-7A66-44B0-8D33-130E51D8CF62}" presName="parentLin" presStyleCnt="0"/>
      <dgm:spPr/>
    </dgm:pt>
    <dgm:pt modelId="{CF0588FF-581B-44CF-BFDD-3476CFAA767D}" type="pres">
      <dgm:prSet presAssocID="{37CDE38C-7A66-44B0-8D33-130E51D8CF62}" presName="parentLeftMargin" presStyleLbl="node1" presStyleIdx="1" presStyleCnt="5"/>
      <dgm:spPr/>
    </dgm:pt>
    <dgm:pt modelId="{FD4159F4-D66B-4E56-AA90-7E93BDBE1F85}" type="pres">
      <dgm:prSet presAssocID="{37CDE38C-7A66-44B0-8D33-130E51D8CF6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2C82E11-62D6-47F7-AA1F-B4CA5E87E4E3}" type="pres">
      <dgm:prSet presAssocID="{37CDE38C-7A66-44B0-8D33-130E51D8CF62}" presName="negativeSpace" presStyleCnt="0"/>
      <dgm:spPr/>
    </dgm:pt>
    <dgm:pt modelId="{7BE2C2EF-B11D-457A-8612-A7DB99A5D778}" type="pres">
      <dgm:prSet presAssocID="{37CDE38C-7A66-44B0-8D33-130E51D8CF62}" presName="childText" presStyleLbl="conFgAcc1" presStyleIdx="2" presStyleCnt="5">
        <dgm:presLayoutVars>
          <dgm:bulletEnabled val="1"/>
        </dgm:presLayoutVars>
      </dgm:prSet>
      <dgm:spPr/>
    </dgm:pt>
    <dgm:pt modelId="{3292AAAE-BFD9-4FF7-96E6-2C0E1A32903D}" type="pres">
      <dgm:prSet presAssocID="{716E5F93-4C2D-44FC-ADD6-AF85F3247B05}" presName="spaceBetweenRectangles" presStyleCnt="0"/>
      <dgm:spPr/>
    </dgm:pt>
    <dgm:pt modelId="{276C670E-5824-4A1E-B804-40C48FCB519A}" type="pres">
      <dgm:prSet presAssocID="{6F73DDA9-05B4-43BC-AF86-BBE39B934DB7}" presName="parentLin" presStyleCnt="0"/>
      <dgm:spPr/>
    </dgm:pt>
    <dgm:pt modelId="{09B091A2-9930-461C-811F-1991841AAC67}" type="pres">
      <dgm:prSet presAssocID="{6F73DDA9-05B4-43BC-AF86-BBE39B934DB7}" presName="parentLeftMargin" presStyleLbl="node1" presStyleIdx="2" presStyleCnt="5"/>
      <dgm:spPr/>
    </dgm:pt>
    <dgm:pt modelId="{D0BE42A3-F0B1-42E8-92B9-9C4B593207CF}" type="pres">
      <dgm:prSet presAssocID="{6F73DDA9-05B4-43BC-AF86-BBE39B934DB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F91E3FC-694F-4BA0-A53F-BB88548FE371}" type="pres">
      <dgm:prSet presAssocID="{6F73DDA9-05B4-43BC-AF86-BBE39B934DB7}" presName="negativeSpace" presStyleCnt="0"/>
      <dgm:spPr/>
    </dgm:pt>
    <dgm:pt modelId="{4CBA5D8C-8D36-438B-9B15-586F075ED0A5}" type="pres">
      <dgm:prSet presAssocID="{6F73DDA9-05B4-43BC-AF86-BBE39B934DB7}" presName="childText" presStyleLbl="conFgAcc1" presStyleIdx="3" presStyleCnt="5" custLinFactNeighborX="-227" custLinFactNeighborY="40207">
        <dgm:presLayoutVars>
          <dgm:bulletEnabled val="1"/>
        </dgm:presLayoutVars>
      </dgm:prSet>
      <dgm:spPr/>
    </dgm:pt>
    <dgm:pt modelId="{2D952498-CA12-4A52-BE04-46A2425B612C}" type="pres">
      <dgm:prSet presAssocID="{5EC163ED-FB65-43F3-982B-E656F67589F8}" presName="spaceBetweenRectangles" presStyleCnt="0"/>
      <dgm:spPr/>
    </dgm:pt>
    <dgm:pt modelId="{76950898-7723-46B5-82FA-BEB5DBCBA63E}" type="pres">
      <dgm:prSet presAssocID="{566AABD9-7996-475D-A56E-17FA98A0CAEA}" presName="parentLin" presStyleCnt="0"/>
      <dgm:spPr/>
    </dgm:pt>
    <dgm:pt modelId="{25F7A9A3-3E42-4600-AEA7-1A415CD51873}" type="pres">
      <dgm:prSet presAssocID="{566AABD9-7996-475D-A56E-17FA98A0CAEA}" presName="parentLeftMargin" presStyleLbl="node1" presStyleIdx="3" presStyleCnt="5"/>
      <dgm:spPr/>
    </dgm:pt>
    <dgm:pt modelId="{83A0D394-4BEF-429D-AD35-45444656000B}" type="pres">
      <dgm:prSet presAssocID="{566AABD9-7996-475D-A56E-17FA98A0CAEA}" presName="parentText" presStyleLbl="node1" presStyleIdx="4" presStyleCnt="5" custLinFactNeighborX="6047" custLinFactNeighborY="3911">
        <dgm:presLayoutVars>
          <dgm:chMax val="0"/>
          <dgm:bulletEnabled val="1"/>
        </dgm:presLayoutVars>
      </dgm:prSet>
      <dgm:spPr/>
    </dgm:pt>
    <dgm:pt modelId="{8496A225-0BC1-4198-9D13-F52AB57AC860}" type="pres">
      <dgm:prSet presAssocID="{566AABD9-7996-475D-A56E-17FA98A0CAEA}" presName="negativeSpace" presStyleCnt="0"/>
      <dgm:spPr/>
    </dgm:pt>
    <dgm:pt modelId="{85FA7E7A-0FD4-494D-9FF8-3F0BF2CD4E47}" type="pres">
      <dgm:prSet presAssocID="{566AABD9-7996-475D-A56E-17FA98A0CAEA}" presName="childText" presStyleLbl="conFgAcc1" presStyleIdx="4" presStyleCnt="5" custLinFactNeighborX="227" custLinFactNeighborY="6239">
        <dgm:presLayoutVars>
          <dgm:bulletEnabled val="1"/>
        </dgm:presLayoutVars>
      </dgm:prSet>
      <dgm:spPr/>
    </dgm:pt>
  </dgm:ptLst>
  <dgm:cxnLst>
    <dgm:cxn modelId="{D5EFCA01-F876-4314-A8B0-5BBDAE33E51D}" type="presOf" srcId="{A95ED876-2F5F-48E8-979F-AA3782F7B3FE}" destId="{DA3792E8-725D-456F-B263-79DBE6B5FC15}" srcOrd="1" destOrd="0" presId="urn:microsoft.com/office/officeart/2005/8/layout/list1"/>
    <dgm:cxn modelId="{4124CC01-C25C-4E27-9D3F-5C58053D5C0F}" srcId="{D70A89C8-0225-40D3-8ED3-980D53DC1497}" destId="{892092E4-E9CE-41E7-8909-41CF0B76FE99}" srcOrd="1" destOrd="0" parTransId="{86F1C050-16FE-469B-8581-FD6D82131C42}" sibTransId="{93BA646C-5F81-44F2-A115-F3DCBC3A349E}"/>
    <dgm:cxn modelId="{8F306202-6D51-4633-AB4D-C64CBBB606CC}" type="presOf" srcId="{37CDE38C-7A66-44B0-8D33-130E51D8CF62}" destId="{CF0588FF-581B-44CF-BFDD-3476CFAA767D}" srcOrd="0" destOrd="0" presId="urn:microsoft.com/office/officeart/2005/8/layout/list1"/>
    <dgm:cxn modelId="{24EBBB06-7412-4F8F-8142-EF7FC1FBB1D3}" srcId="{892092E4-E9CE-41E7-8909-41CF0B76FE99}" destId="{E0224311-3C09-4BF8-A4EC-27BC74DDB010}" srcOrd="0" destOrd="0" parTransId="{FEA95976-8E42-41F4-A9F7-F6B06AD49053}" sibTransId="{470AF830-8B9B-4BF3-8682-81680F1A6B20}"/>
    <dgm:cxn modelId="{E33E5809-6BF8-4329-BF58-E8E0B9E19754}" type="presOf" srcId="{566AABD9-7996-475D-A56E-17FA98A0CAEA}" destId="{83A0D394-4BEF-429D-AD35-45444656000B}" srcOrd="1" destOrd="0" presId="urn:microsoft.com/office/officeart/2005/8/layout/list1"/>
    <dgm:cxn modelId="{C409A712-CA08-4E02-B574-FC118F3A3A08}" type="presOf" srcId="{6F73DDA9-05B4-43BC-AF86-BBE39B934DB7}" destId="{D0BE42A3-F0B1-42E8-92B9-9C4B593207CF}" srcOrd="1" destOrd="0" presId="urn:microsoft.com/office/officeart/2005/8/layout/list1"/>
    <dgm:cxn modelId="{BADB3541-84AE-4380-AB8D-962F9EF90612}" type="presOf" srcId="{D70A89C8-0225-40D3-8ED3-980D53DC1497}" destId="{DF2AF7FA-B117-4FFF-B008-5BD0E7DBD1DD}" srcOrd="0" destOrd="0" presId="urn:microsoft.com/office/officeart/2005/8/layout/list1"/>
    <dgm:cxn modelId="{57400F62-9280-42EB-A348-812BA688DFDD}" srcId="{D70A89C8-0225-40D3-8ED3-980D53DC1497}" destId="{6F73DDA9-05B4-43BC-AF86-BBE39B934DB7}" srcOrd="3" destOrd="0" parTransId="{F8E62B06-0869-4D56-8858-604EB0ACA8B1}" sibTransId="{5EC163ED-FB65-43F3-982B-E656F67589F8}"/>
    <dgm:cxn modelId="{54A84868-D164-4579-8AEB-22433A773E17}" srcId="{D70A89C8-0225-40D3-8ED3-980D53DC1497}" destId="{A95ED876-2F5F-48E8-979F-AA3782F7B3FE}" srcOrd="0" destOrd="0" parTransId="{B29F4AE0-C6A9-4BF5-840D-5BFF5D09346B}" sibTransId="{9EE68EB8-83CA-47F3-8553-6729EF72A9A9}"/>
    <dgm:cxn modelId="{AD194A6A-4D4B-48C5-AE96-1F98BF3DC495}" type="presOf" srcId="{A95ED876-2F5F-48E8-979F-AA3782F7B3FE}" destId="{B4901DA1-0B23-4A30-8FB0-EC7CF9DC00DE}" srcOrd="0" destOrd="0" presId="urn:microsoft.com/office/officeart/2005/8/layout/list1"/>
    <dgm:cxn modelId="{F17E584B-67BA-48E2-B2B5-D9BA41407494}" srcId="{37CDE38C-7A66-44B0-8D33-130E51D8CF62}" destId="{CD2570D2-8281-4B5B-A4FB-146DA9346557}" srcOrd="0" destOrd="0" parTransId="{9CAECEB4-412A-4347-B974-CBF96CA033BC}" sibTransId="{19F002AB-CCF1-4489-AC39-1322C45BC129}"/>
    <dgm:cxn modelId="{9DCC176D-2BB2-4166-A0BD-19B852D5D350}" type="presOf" srcId="{BA0FEFA2-9928-4771-BDDB-DA343A378786}" destId="{868ACBDC-C93D-4E78-BF68-F3FA98525CDB}" srcOrd="0" destOrd="0" presId="urn:microsoft.com/office/officeart/2005/8/layout/list1"/>
    <dgm:cxn modelId="{6472156F-8815-41E4-8177-88C904C0DE0E}" type="presOf" srcId="{37CDE38C-7A66-44B0-8D33-130E51D8CF62}" destId="{FD4159F4-D66B-4E56-AA90-7E93BDBE1F85}" srcOrd="1" destOrd="0" presId="urn:microsoft.com/office/officeart/2005/8/layout/list1"/>
    <dgm:cxn modelId="{1B83CA58-BB84-46B3-9AA7-172878FF9233}" srcId="{D70A89C8-0225-40D3-8ED3-980D53DC1497}" destId="{37CDE38C-7A66-44B0-8D33-130E51D8CF62}" srcOrd="2" destOrd="0" parTransId="{AF85E946-8B56-46C3-A82C-DA9A829E8FD5}" sibTransId="{716E5F93-4C2D-44FC-ADD6-AF85F3247B05}"/>
    <dgm:cxn modelId="{A5592E8C-DC04-42F2-B5F9-BC08C3C2FE94}" srcId="{D70A89C8-0225-40D3-8ED3-980D53DC1497}" destId="{566AABD9-7996-475D-A56E-17FA98A0CAEA}" srcOrd="4" destOrd="0" parTransId="{BB5143C6-54BE-4142-977E-C1C8CA21127F}" sibTransId="{48B21A7F-EF38-48F9-ADDD-9917601C518F}"/>
    <dgm:cxn modelId="{8172868D-54C5-40FB-B306-C9AA984E091E}" type="presOf" srcId="{566AABD9-7996-475D-A56E-17FA98A0CAEA}" destId="{25F7A9A3-3E42-4600-AEA7-1A415CD51873}" srcOrd="0" destOrd="0" presId="urn:microsoft.com/office/officeart/2005/8/layout/list1"/>
    <dgm:cxn modelId="{4C215C91-6510-4723-B94C-EE0661E31A8B}" type="presOf" srcId="{892092E4-E9CE-41E7-8909-41CF0B76FE99}" destId="{B7E84BCD-271C-4ABD-8085-6221E9ADC36D}" srcOrd="1" destOrd="0" presId="urn:microsoft.com/office/officeart/2005/8/layout/list1"/>
    <dgm:cxn modelId="{A102919C-2006-4FB7-A921-F81BCF9F2F81}" type="presOf" srcId="{E0224311-3C09-4BF8-A4EC-27BC74DDB010}" destId="{D6A92DEC-C735-4E10-BBB3-87E9BA4B8795}" srcOrd="0" destOrd="0" presId="urn:microsoft.com/office/officeart/2005/8/layout/list1"/>
    <dgm:cxn modelId="{A58CB6A5-326D-4417-96A7-E2ADCCCD1496}" type="presOf" srcId="{5AEF487F-95F8-46D0-9B41-1A22B30BF34C}" destId="{4CBA5D8C-8D36-438B-9B15-586F075ED0A5}" srcOrd="0" destOrd="0" presId="urn:microsoft.com/office/officeart/2005/8/layout/list1"/>
    <dgm:cxn modelId="{91377BB6-3E35-46FA-A529-7CB13BF27C69}" type="presOf" srcId="{CD2570D2-8281-4B5B-A4FB-146DA9346557}" destId="{7BE2C2EF-B11D-457A-8612-A7DB99A5D778}" srcOrd="0" destOrd="0" presId="urn:microsoft.com/office/officeart/2005/8/layout/list1"/>
    <dgm:cxn modelId="{1E29EAC3-5E6E-4E7C-BCAC-20B72F131DCD}" srcId="{566AABD9-7996-475D-A56E-17FA98A0CAEA}" destId="{B63A62F0-1D47-40FD-80A3-CFCDA861C646}" srcOrd="0" destOrd="0" parTransId="{D5B6A417-1789-4ACB-A826-73DA6AB785FB}" sibTransId="{9D7B8ED9-2BB8-4003-9FE1-FC5A43CCB33D}"/>
    <dgm:cxn modelId="{710726C9-5D64-4465-8F04-FF2E4498EBB4}" type="presOf" srcId="{B63A62F0-1D47-40FD-80A3-CFCDA861C646}" destId="{85FA7E7A-0FD4-494D-9FF8-3F0BF2CD4E47}" srcOrd="0" destOrd="0" presId="urn:microsoft.com/office/officeart/2005/8/layout/list1"/>
    <dgm:cxn modelId="{2CE353D4-4E89-45D4-AB6B-3912014509DD}" type="presOf" srcId="{892092E4-E9CE-41E7-8909-41CF0B76FE99}" destId="{5B6BFFE4-D68A-4365-8062-42FED7519D19}" srcOrd="0" destOrd="0" presId="urn:microsoft.com/office/officeart/2005/8/layout/list1"/>
    <dgm:cxn modelId="{7AF36EE9-BEA5-4A81-AF7B-4D4807DA59BC}" srcId="{6F73DDA9-05B4-43BC-AF86-BBE39B934DB7}" destId="{5AEF487F-95F8-46D0-9B41-1A22B30BF34C}" srcOrd="0" destOrd="0" parTransId="{B7FD7AC9-21A7-4AC4-8771-B5A6A7C4DB70}" sibTransId="{D4362AE2-E142-4F1D-A079-7A7B7D7A58C6}"/>
    <dgm:cxn modelId="{4E84BEF4-4B79-4920-B04C-C5A9B0B0DF96}" srcId="{A95ED876-2F5F-48E8-979F-AA3782F7B3FE}" destId="{BA0FEFA2-9928-4771-BDDB-DA343A378786}" srcOrd="0" destOrd="0" parTransId="{FAA8DC2E-99B8-4F6D-BC99-8C0E39D4BA07}" sibTransId="{53E09617-78EA-4B3F-8C19-97D827F1FD33}"/>
    <dgm:cxn modelId="{741982FE-E2D4-4F91-BE7A-E2ECD687162E}" type="presOf" srcId="{6F73DDA9-05B4-43BC-AF86-BBE39B934DB7}" destId="{09B091A2-9930-461C-811F-1991841AAC67}" srcOrd="0" destOrd="0" presId="urn:microsoft.com/office/officeart/2005/8/layout/list1"/>
    <dgm:cxn modelId="{4E2A11C0-9B4D-49D5-84B1-AAA57F9AFABE}" type="presParOf" srcId="{DF2AF7FA-B117-4FFF-B008-5BD0E7DBD1DD}" destId="{5D94790E-7E86-46BC-984C-2A3007571074}" srcOrd="0" destOrd="0" presId="urn:microsoft.com/office/officeart/2005/8/layout/list1"/>
    <dgm:cxn modelId="{600E4B6C-E128-4ED2-86FF-9A296B77F1CD}" type="presParOf" srcId="{5D94790E-7E86-46BC-984C-2A3007571074}" destId="{B4901DA1-0B23-4A30-8FB0-EC7CF9DC00DE}" srcOrd="0" destOrd="0" presId="urn:microsoft.com/office/officeart/2005/8/layout/list1"/>
    <dgm:cxn modelId="{5AC84176-89C9-401A-B7F6-5B3B640A40A4}" type="presParOf" srcId="{5D94790E-7E86-46BC-984C-2A3007571074}" destId="{DA3792E8-725D-456F-B263-79DBE6B5FC15}" srcOrd="1" destOrd="0" presId="urn:microsoft.com/office/officeart/2005/8/layout/list1"/>
    <dgm:cxn modelId="{21743184-AFF4-4DA2-B507-4A6EF2D3B69E}" type="presParOf" srcId="{DF2AF7FA-B117-4FFF-B008-5BD0E7DBD1DD}" destId="{658E4433-47AD-455F-B8CA-9C59B38FEDEE}" srcOrd="1" destOrd="0" presId="urn:microsoft.com/office/officeart/2005/8/layout/list1"/>
    <dgm:cxn modelId="{5417600A-3689-40EA-851B-1A7C0EAF2F87}" type="presParOf" srcId="{DF2AF7FA-B117-4FFF-B008-5BD0E7DBD1DD}" destId="{868ACBDC-C93D-4E78-BF68-F3FA98525CDB}" srcOrd="2" destOrd="0" presId="urn:microsoft.com/office/officeart/2005/8/layout/list1"/>
    <dgm:cxn modelId="{131700BF-9165-4DC0-A8E2-8CB1084EE6DB}" type="presParOf" srcId="{DF2AF7FA-B117-4FFF-B008-5BD0E7DBD1DD}" destId="{3698C1F0-9A9F-4C33-B80B-A8CB00E09F7E}" srcOrd="3" destOrd="0" presId="urn:microsoft.com/office/officeart/2005/8/layout/list1"/>
    <dgm:cxn modelId="{EE4FF53E-20D6-46A1-A2C2-7F24F40B19E7}" type="presParOf" srcId="{DF2AF7FA-B117-4FFF-B008-5BD0E7DBD1DD}" destId="{5CCF554F-4DB9-4278-A3EA-9748195FC730}" srcOrd="4" destOrd="0" presId="urn:microsoft.com/office/officeart/2005/8/layout/list1"/>
    <dgm:cxn modelId="{0B91233E-1710-4BD2-A2A2-3143FE458DEC}" type="presParOf" srcId="{5CCF554F-4DB9-4278-A3EA-9748195FC730}" destId="{5B6BFFE4-D68A-4365-8062-42FED7519D19}" srcOrd="0" destOrd="0" presId="urn:microsoft.com/office/officeart/2005/8/layout/list1"/>
    <dgm:cxn modelId="{0A274583-6BB1-4D83-B7D3-23E7F02457E9}" type="presParOf" srcId="{5CCF554F-4DB9-4278-A3EA-9748195FC730}" destId="{B7E84BCD-271C-4ABD-8085-6221E9ADC36D}" srcOrd="1" destOrd="0" presId="urn:microsoft.com/office/officeart/2005/8/layout/list1"/>
    <dgm:cxn modelId="{E5007CEB-D392-4203-9511-BFCDB3596EFB}" type="presParOf" srcId="{DF2AF7FA-B117-4FFF-B008-5BD0E7DBD1DD}" destId="{0DDC8323-B3E7-4E84-96BA-25B1E360CD61}" srcOrd="5" destOrd="0" presId="urn:microsoft.com/office/officeart/2005/8/layout/list1"/>
    <dgm:cxn modelId="{78690927-B3B5-415F-9A47-C1CCADF0A0CD}" type="presParOf" srcId="{DF2AF7FA-B117-4FFF-B008-5BD0E7DBD1DD}" destId="{D6A92DEC-C735-4E10-BBB3-87E9BA4B8795}" srcOrd="6" destOrd="0" presId="urn:microsoft.com/office/officeart/2005/8/layout/list1"/>
    <dgm:cxn modelId="{F08AA2AA-B2AA-4507-BD44-925BD06E6767}" type="presParOf" srcId="{DF2AF7FA-B117-4FFF-B008-5BD0E7DBD1DD}" destId="{95709399-1312-47F2-9A63-74FDB67F104A}" srcOrd="7" destOrd="0" presId="urn:microsoft.com/office/officeart/2005/8/layout/list1"/>
    <dgm:cxn modelId="{7CF1A53F-794D-4E34-A2D7-D2894C047DFC}" type="presParOf" srcId="{DF2AF7FA-B117-4FFF-B008-5BD0E7DBD1DD}" destId="{18878BB6-5C09-4D0C-B0A4-85D9EE859CB0}" srcOrd="8" destOrd="0" presId="urn:microsoft.com/office/officeart/2005/8/layout/list1"/>
    <dgm:cxn modelId="{0A238640-DFF2-46B8-84AE-82664EF0A8AF}" type="presParOf" srcId="{18878BB6-5C09-4D0C-B0A4-85D9EE859CB0}" destId="{CF0588FF-581B-44CF-BFDD-3476CFAA767D}" srcOrd="0" destOrd="0" presId="urn:microsoft.com/office/officeart/2005/8/layout/list1"/>
    <dgm:cxn modelId="{F7C3CB3D-ACAA-4312-A9A4-A41D52057F2F}" type="presParOf" srcId="{18878BB6-5C09-4D0C-B0A4-85D9EE859CB0}" destId="{FD4159F4-D66B-4E56-AA90-7E93BDBE1F85}" srcOrd="1" destOrd="0" presId="urn:microsoft.com/office/officeart/2005/8/layout/list1"/>
    <dgm:cxn modelId="{38CDB11D-3BFA-4A69-84E8-B45FE432B0CA}" type="presParOf" srcId="{DF2AF7FA-B117-4FFF-B008-5BD0E7DBD1DD}" destId="{52C82E11-62D6-47F7-AA1F-B4CA5E87E4E3}" srcOrd="9" destOrd="0" presId="urn:microsoft.com/office/officeart/2005/8/layout/list1"/>
    <dgm:cxn modelId="{E1974A8A-7D90-4A69-A310-8C78841551D5}" type="presParOf" srcId="{DF2AF7FA-B117-4FFF-B008-5BD0E7DBD1DD}" destId="{7BE2C2EF-B11D-457A-8612-A7DB99A5D778}" srcOrd="10" destOrd="0" presId="urn:microsoft.com/office/officeart/2005/8/layout/list1"/>
    <dgm:cxn modelId="{BD86C9DC-ABBA-4440-9B05-8CCED34170EE}" type="presParOf" srcId="{DF2AF7FA-B117-4FFF-B008-5BD0E7DBD1DD}" destId="{3292AAAE-BFD9-4FF7-96E6-2C0E1A32903D}" srcOrd="11" destOrd="0" presId="urn:microsoft.com/office/officeart/2005/8/layout/list1"/>
    <dgm:cxn modelId="{A45FB5E8-3C91-4386-A773-CE86F45B5194}" type="presParOf" srcId="{DF2AF7FA-B117-4FFF-B008-5BD0E7DBD1DD}" destId="{276C670E-5824-4A1E-B804-40C48FCB519A}" srcOrd="12" destOrd="0" presId="urn:microsoft.com/office/officeart/2005/8/layout/list1"/>
    <dgm:cxn modelId="{AFDC35AA-343F-42A6-B56D-B22D97178A8F}" type="presParOf" srcId="{276C670E-5824-4A1E-B804-40C48FCB519A}" destId="{09B091A2-9930-461C-811F-1991841AAC67}" srcOrd="0" destOrd="0" presId="urn:microsoft.com/office/officeart/2005/8/layout/list1"/>
    <dgm:cxn modelId="{B27E6CC3-1B90-4F88-9086-FE99855ECE19}" type="presParOf" srcId="{276C670E-5824-4A1E-B804-40C48FCB519A}" destId="{D0BE42A3-F0B1-42E8-92B9-9C4B593207CF}" srcOrd="1" destOrd="0" presId="urn:microsoft.com/office/officeart/2005/8/layout/list1"/>
    <dgm:cxn modelId="{5C63097A-C7DA-4544-8E11-3DCD8A9357EA}" type="presParOf" srcId="{DF2AF7FA-B117-4FFF-B008-5BD0E7DBD1DD}" destId="{DF91E3FC-694F-4BA0-A53F-BB88548FE371}" srcOrd="13" destOrd="0" presId="urn:microsoft.com/office/officeart/2005/8/layout/list1"/>
    <dgm:cxn modelId="{7161FD8C-C3BE-409A-BC95-4F4514E9320F}" type="presParOf" srcId="{DF2AF7FA-B117-4FFF-B008-5BD0E7DBD1DD}" destId="{4CBA5D8C-8D36-438B-9B15-586F075ED0A5}" srcOrd="14" destOrd="0" presId="urn:microsoft.com/office/officeart/2005/8/layout/list1"/>
    <dgm:cxn modelId="{AF0A00D1-8363-45B9-B8F0-5E7A0C181B1F}" type="presParOf" srcId="{DF2AF7FA-B117-4FFF-B008-5BD0E7DBD1DD}" destId="{2D952498-CA12-4A52-BE04-46A2425B612C}" srcOrd="15" destOrd="0" presId="urn:microsoft.com/office/officeart/2005/8/layout/list1"/>
    <dgm:cxn modelId="{059A5E32-0E06-47B2-8B1C-CCF46D1CAE81}" type="presParOf" srcId="{DF2AF7FA-B117-4FFF-B008-5BD0E7DBD1DD}" destId="{76950898-7723-46B5-82FA-BEB5DBCBA63E}" srcOrd="16" destOrd="0" presId="urn:microsoft.com/office/officeart/2005/8/layout/list1"/>
    <dgm:cxn modelId="{7B43BB95-C736-4230-B65B-B409170C884A}" type="presParOf" srcId="{76950898-7723-46B5-82FA-BEB5DBCBA63E}" destId="{25F7A9A3-3E42-4600-AEA7-1A415CD51873}" srcOrd="0" destOrd="0" presId="urn:microsoft.com/office/officeart/2005/8/layout/list1"/>
    <dgm:cxn modelId="{F0C0489A-1587-4153-9098-1D4462B1F155}" type="presParOf" srcId="{76950898-7723-46B5-82FA-BEB5DBCBA63E}" destId="{83A0D394-4BEF-429D-AD35-45444656000B}" srcOrd="1" destOrd="0" presId="urn:microsoft.com/office/officeart/2005/8/layout/list1"/>
    <dgm:cxn modelId="{AC169C09-7F09-4BBC-82BB-901E5B2CD74A}" type="presParOf" srcId="{DF2AF7FA-B117-4FFF-B008-5BD0E7DBD1DD}" destId="{8496A225-0BC1-4198-9D13-F52AB57AC860}" srcOrd="17" destOrd="0" presId="urn:microsoft.com/office/officeart/2005/8/layout/list1"/>
    <dgm:cxn modelId="{40407BFE-D7AC-4DA7-864B-6CC72E6975FC}" type="presParOf" srcId="{DF2AF7FA-B117-4FFF-B008-5BD0E7DBD1DD}" destId="{85FA7E7A-0FD4-494D-9FF8-3F0BF2CD4E4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8079802-6684-4262-9F0A-4308E4A5B0E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2AE0FE16-3320-4835-8331-9450BDB54CBC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Контрольні дослідження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9717E5-BE5E-4397-960E-1B1EF5B9216C}" type="parTrans" cxnId="{DEB3AF25-4BF3-430F-B511-0CDAEF658235}">
      <dgm:prSet/>
      <dgm:spPr/>
      <dgm:t>
        <a:bodyPr/>
        <a:lstStyle/>
        <a:p>
          <a:endParaRPr lang="ru-UA"/>
        </a:p>
      </dgm:t>
    </dgm:pt>
    <dgm:pt modelId="{AF812F8E-4B05-4011-8A35-27EB8979EE4E}" type="sibTrans" cxnId="{DEB3AF25-4BF3-430F-B511-0CDAEF658235}">
      <dgm:prSet/>
      <dgm:spPr/>
      <dgm:t>
        <a:bodyPr/>
        <a:lstStyle/>
        <a:p>
          <a:endParaRPr lang="ru-UA"/>
        </a:p>
      </dgm:t>
    </dgm:pt>
    <dgm:pt modelId="{6EDB477C-626B-4FEF-9DAB-2D50CFB50641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Діагностичні дослідження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984C1B-F08B-4266-99CB-BA67452E84C1}" type="parTrans" cxnId="{578874B2-F6FF-478F-B54E-04DEEA3FA7C9}">
      <dgm:prSet/>
      <dgm:spPr/>
      <dgm:t>
        <a:bodyPr/>
        <a:lstStyle/>
        <a:p>
          <a:endParaRPr lang="ru-UA"/>
        </a:p>
      </dgm:t>
    </dgm:pt>
    <dgm:pt modelId="{2C896FB4-C2D3-4ADA-9F30-3D07924593B9}" type="sibTrans" cxnId="{578874B2-F6FF-478F-B54E-04DEEA3FA7C9}">
      <dgm:prSet/>
      <dgm:spPr/>
      <dgm:t>
        <a:bodyPr/>
        <a:lstStyle/>
        <a:p>
          <a:endParaRPr lang="ru-UA"/>
        </a:p>
      </dgm:t>
    </dgm:pt>
    <dgm:pt modelId="{A7D7D9C5-C41A-4F40-8FCD-891A2F29B8B0}">
      <dgm:prSet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необхідності підтвердження певних властивостей системи управління в процесі її функціонування (тобто досягнення поставлених цілей у реальних умовах) або виявлення проблем (ревізія, інвентаризація, контрольна закупівля тощо)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5F8295-9FBE-42E8-95A2-2F9DCEC436A8}" type="parTrans" cxnId="{64CF8B58-AE09-48EF-91FD-EFCB5558A4FC}">
      <dgm:prSet/>
      <dgm:spPr/>
      <dgm:t>
        <a:bodyPr/>
        <a:lstStyle/>
        <a:p>
          <a:endParaRPr lang="ru-UA"/>
        </a:p>
      </dgm:t>
    </dgm:pt>
    <dgm:pt modelId="{AD66AB9D-DA2F-4ECD-8D3A-1874735E96B7}" type="sibTrans" cxnId="{64CF8B58-AE09-48EF-91FD-EFCB5558A4FC}">
      <dgm:prSet/>
      <dgm:spPr/>
      <dgm:t>
        <a:bodyPr/>
        <a:lstStyle/>
        <a:p>
          <a:endParaRPr lang="ru-UA"/>
        </a:p>
      </dgm:t>
    </dgm:pt>
    <dgm:pt modelId="{DBD24FAB-E55E-4DCF-9670-3201E0B5B8EB}">
      <dgm:prSet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встановлення причин позитивних чи негативних відхилень від планових значень під час роботи систем управління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75760C-F058-4B58-B029-C2EBA383630B}" type="parTrans" cxnId="{53ECA29E-E087-44A7-85EE-9E3306E1F200}">
      <dgm:prSet/>
      <dgm:spPr/>
      <dgm:t>
        <a:bodyPr/>
        <a:lstStyle/>
        <a:p>
          <a:endParaRPr lang="ru-UA"/>
        </a:p>
      </dgm:t>
    </dgm:pt>
    <dgm:pt modelId="{B7F2711B-91A3-40C5-90D0-EF0E2E7B6EC7}" type="sibTrans" cxnId="{53ECA29E-E087-44A7-85EE-9E3306E1F200}">
      <dgm:prSet/>
      <dgm:spPr/>
      <dgm:t>
        <a:bodyPr/>
        <a:lstStyle/>
        <a:p>
          <a:endParaRPr lang="ru-UA"/>
        </a:p>
      </dgm:t>
    </dgm:pt>
    <dgm:pt modelId="{B1C3C31D-D376-4DBF-B180-9E5DC5F5F32B}">
      <dgm:prSet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600">
              <a:latin typeface="Times New Roman" panose="02020603050405020304" pitchFamily="18" charset="0"/>
              <a:cs typeface="Times New Roman" panose="02020603050405020304" pitchFamily="18" charset="0"/>
            </a:rPr>
            <a:t>Класифікаційні дослідження </a:t>
          </a:r>
          <a:endParaRPr lang="ru-UA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7ACA61-6119-4036-984F-2411D65C7CF8}" type="parTrans" cxnId="{FA9F71C9-2162-40C8-B22D-2FFA51DFFB82}">
      <dgm:prSet/>
      <dgm:spPr/>
      <dgm:t>
        <a:bodyPr/>
        <a:lstStyle/>
        <a:p>
          <a:endParaRPr lang="ru-UA"/>
        </a:p>
      </dgm:t>
    </dgm:pt>
    <dgm:pt modelId="{298AB731-CC59-4A9D-928E-7D99901F1E35}" type="sibTrans" cxnId="{FA9F71C9-2162-40C8-B22D-2FFA51DFFB82}">
      <dgm:prSet/>
      <dgm:spPr/>
      <dgm:t>
        <a:bodyPr/>
        <a:lstStyle/>
        <a:p>
          <a:endParaRPr lang="ru-UA"/>
        </a:p>
      </dgm:t>
    </dgm:pt>
    <dgm:pt modelId="{268A50FC-947A-4E49-BE0D-61EE319187B8}">
      <dgm:prSet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попередній розподіл об’єктів за класами для того, щоб у процесі подальшого дослідження уможливити порівняльні дослідження цих об'єктів або їх частин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CD111B-A309-47EF-B805-E1AAE3E93804}" type="parTrans" cxnId="{A6FE7E24-6291-4A1C-A37B-8710EAA6FC32}">
      <dgm:prSet/>
      <dgm:spPr/>
      <dgm:t>
        <a:bodyPr/>
        <a:lstStyle/>
        <a:p>
          <a:endParaRPr lang="ru-UA"/>
        </a:p>
      </dgm:t>
    </dgm:pt>
    <dgm:pt modelId="{57D52280-D8EB-4406-840B-8795BC3FE04C}" type="sibTrans" cxnId="{A6FE7E24-6291-4A1C-A37B-8710EAA6FC32}">
      <dgm:prSet/>
      <dgm:spPr/>
      <dgm:t>
        <a:bodyPr/>
        <a:lstStyle/>
        <a:p>
          <a:endParaRPr lang="ru-UA"/>
        </a:p>
      </dgm:t>
    </dgm:pt>
    <dgm:pt modelId="{A9A5C73C-3B38-4520-A6BD-BDB64B8560D2}">
      <dgm:prSet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Порівняльні дослідження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BD53CA-F726-4160-BA72-CCF8E20D9C04}" type="parTrans" cxnId="{96303701-24B8-405B-9547-55BFF9AD110E}">
      <dgm:prSet/>
      <dgm:spPr/>
      <dgm:t>
        <a:bodyPr/>
        <a:lstStyle/>
        <a:p>
          <a:endParaRPr lang="ru-UA"/>
        </a:p>
      </dgm:t>
    </dgm:pt>
    <dgm:pt modelId="{93621B2F-397C-4328-A44E-8045AB659EE8}" type="sibTrans" cxnId="{96303701-24B8-405B-9547-55BFF9AD110E}">
      <dgm:prSet/>
      <dgm:spPr/>
      <dgm:t>
        <a:bodyPr/>
        <a:lstStyle/>
        <a:p>
          <a:endParaRPr lang="ru-UA"/>
        </a:p>
      </dgm:t>
    </dgm:pt>
    <dgm:pt modelId="{96D78C54-1B52-46C8-BC83-FEB497A8369A}">
      <dgm:prSet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вибір найкращих варіантів (об'єктів, процесів, комплектуючих та інших)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AEFBED-2742-41A5-8BC6-C487CCA994CA}" type="parTrans" cxnId="{33E134C5-7B00-41CA-9736-2D8D5C83532E}">
      <dgm:prSet/>
      <dgm:spPr/>
      <dgm:t>
        <a:bodyPr/>
        <a:lstStyle/>
        <a:p>
          <a:endParaRPr lang="ru-UA"/>
        </a:p>
      </dgm:t>
    </dgm:pt>
    <dgm:pt modelId="{6173C861-DBA4-41EE-9287-BA2107217BD3}" type="sibTrans" cxnId="{33E134C5-7B00-41CA-9736-2D8D5C83532E}">
      <dgm:prSet/>
      <dgm:spPr/>
      <dgm:t>
        <a:bodyPr/>
        <a:lstStyle/>
        <a:p>
          <a:endParaRPr lang="ru-UA"/>
        </a:p>
      </dgm:t>
    </dgm:pt>
    <dgm:pt modelId="{254C7766-FBD2-49F0-AAE6-7D5E4DF70160}" type="pres">
      <dgm:prSet presAssocID="{18079802-6684-4262-9F0A-4308E4A5B0E4}" presName="linear" presStyleCnt="0">
        <dgm:presLayoutVars>
          <dgm:dir/>
          <dgm:animLvl val="lvl"/>
          <dgm:resizeHandles val="exact"/>
        </dgm:presLayoutVars>
      </dgm:prSet>
      <dgm:spPr/>
    </dgm:pt>
    <dgm:pt modelId="{C09B8180-364F-4C58-8798-44012F570D63}" type="pres">
      <dgm:prSet presAssocID="{2AE0FE16-3320-4835-8331-9450BDB54CBC}" presName="parentLin" presStyleCnt="0"/>
      <dgm:spPr/>
    </dgm:pt>
    <dgm:pt modelId="{AEB13063-EE26-4050-8DD5-39D6520C1F73}" type="pres">
      <dgm:prSet presAssocID="{2AE0FE16-3320-4835-8331-9450BDB54CBC}" presName="parentLeftMargin" presStyleLbl="node1" presStyleIdx="0" presStyleCnt="4"/>
      <dgm:spPr/>
    </dgm:pt>
    <dgm:pt modelId="{A16DDE87-55D8-4CE8-8048-38211D262825}" type="pres">
      <dgm:prSet presAssocID="{2AE0FE16-3320-4835-8331-9450BDB54CBC}" presName="parentText" presStyleLbl="node1" presStyleIdx="0" presStyleCnt="4" custLinFactNeighborX="-6250" custLinFactNeighborY="-694">
        <dgm:presLayoutVars>
          <dgm:chMax val="0"/>
          <dgm:bulletEnabled val="1"/>
        </dgm:presLayoutVars>
      </dgm:prSet>
      <dgm:spPr/>
    </dgm:pt>
    <dgm:pt modelId="{B52FFB54-D514-422D-876E-30944F0A48A9}" type="pres">
      <dgm:prSet presAssocID="{2AE0FE16-3320-4835-8331-9450BDB54CBC}" presName="negativeSpace" presStyleCnt="0"/>
      <dgm:spPr/>
    </dgm:pt>
    <dgm:pt modelId="{A7EFBA21-A558-4430-93FD-8EFD5E1A8EC5}" type="pres">
      <dgm:prSet presAssocID="{2AE0FE16-3320-4835-8331-9450BDB54CBC}" presName="childText" presStyleLbl="conFgAcc1" presStyleIdx="0" presStyleCnt="4">
        <dgm:presLayoutVars>
          <dgm:bulletEnabled val="1"/>
        </dgm:presLayoutVars>
      </dgm:prSet>
      <dgm:spPr/>
    </dgm:pt>
    <dgm:pt modelId="{664FF52F-D847-4C3F-8819-6A796818562A}" type="pres">
      <dgm:prSet presAssocID="{AF812F8E-4B05-4011-8A35-27EB8979EE4E}" presName="spaceBetweenRectangles" presStyleCnt="0"/>
      <dgm:spPr/>
    </dgm:pt>
    <dgm:pt modelId="{77CD1E07-BEAF-4793-A4E4-5505AA8176C3}" type="pres">
      <dgm:prSet presAssocID="{6EDB477C-626B-4FEF-9DAB-2D50CFB50641}" presName="parentLin" presStyleCnt="0"/>
      <dgm:spPr/>
    </dgm:pt>
    <dgm:pt modelId="{69ABB6C4-247A-45C7-A79F-68DE661FD6F6}" type="pres">
      <dgm:prSet presAssocID="{6EDB477C-626B-4FEF-9DAB-2D50CFB50641}" presName="parentLeftMargin" presStyleLbl="node1" presStyleIdx="0" presStyleCnt="4"/>
      <dgm:spPr/>
    </dgm:pt>
    <dgm:pt modelId="{9E0DC4AF-A73C-4088-A5C1-D5CEF8267D94}" type="pres">
      <dgm:prSet presAssocID="{6EDB477C-626B-4FEF-9DAB-2D50CFB5064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ED47E60-183C-4C98-9C62-BC9B49070E61}" type="pres">
      <dgm:prSet presAssocID="{6EDB477C-626B-4FEF-9DAB-2D50CFB50641}" presName="negativeSpace" presStyleCnt="0"/>
      <dgm:spPr/>
    </dgm:pt>
    <dgm:pt modelId="{9FEB92E3-4AA9-4836-967A-D264FFD928D9}" type="pres">
      <dgm:prSet presAssocID="{6EDB477C-626B-4FEF-9DAB-2D50CFB50641}" presName="childText" presStyleLbl="conFgAcc1" presStyleIdx="1" presStyleCnt="4">
        <dgm:presLayoutVars>
          <dgm:bulletEnabled val="1"/>
        </dgm:presLayoutVars>
      </dgm:prSet>
      <dgm:spPr/>
    </dgm:pt>
    <dgm:pt modelId="{4754BF58-FEF3-482B-BC7D-84F3CB8A6041}" type="pres">
      <dgm:prSet presAssocID="{2C896FB4-C2D3-4ADA-9F30-3D07924593B9}" presName="spaceBetweenRectangles" presStyleCnt="0"/>
      <dgm:spPr/>
    </dgm:pt>
    <dgm:pt modelId="{E330D4E9-FA35-4078-A1B4-2E1B0A06AEBA}" type="pres">
      <dgm:prSet presAssocID="{B1C3C31D-D376-4DBF-B180-9E5DC5F5F32B}" presName="parentLin" presStyleCnt="0"/>
      <dgm:spPr/>
    </dgm:pt>
    <dgm:pt modelId="{B3BE9EA8-A031-4464-83E0-5ACEDD7727C7}" type="pres">
      <dgm:prSet presAssocID="{B1C3C31D-D376-4DBF-B180-9E5DC5F5F32B}" presName="parentLeftMargin" presStyleLbl="node1" presStyleIdx="1" presStyleCnt="4"/>
      <dgm:spPr/>
    </dgm:pt>
    <dgm:pt modelId="{944B7940-F3EC-4EEC-9596-2EE8D75941B2}" type="pres">
      <dgm:prSet presAssocID="{B1C3C31D-D376-4DBF-B180-9E5DC5F5F32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FE4B9B8-833C-4075-BF6A-9B34AF9BE1E8}" type="pres">
      <dgm:prSet presAssocID="{B1C3C31D-D376-4DBF-B180-9E5DC5F5F32B}" presName="negativeSpace" presStyleCnt="0"/>
      <dgm:spPr/>
    </dgm:pt>
    <dgm:pt modelId="{416B4845-3D80-4154-A8E2-BA9B97E9E477}" type="pres">
      <dgm:prSet presAssocID="{B1C3C31D-D376-4DBF-B180-9E5DC5F5F32B}" presName="childText" presStyleLbl="conFgAcc1" presStyleIdx="2" presStyleCnt="4">
        <dgm:presLayoutVars>
          <dgm:bulletEnabled val="1"/>
        </dgm:presLayoutVars>
      </dgm:prSet>
      <dgm:spPr/>
    </dgm:pt>
    <dgm:pt modelId="{48762A37-722B-4E6E-8971-D5605D66850A}" type="pres">
      <dgm:prSet presAssocID="{298AB731-CC59-4A9D-928E-7D99901F1E35}" presName="spaceBetweenRectangles" presStyleCnt="0"/>
      <dgm:spPr/>
    </dgm:pt>
    <dgm:pt modelId="{189472AE-8E8C-48D2-B6EA-C90EDFDFF330}" type="pres">
      <dgm:prSet presAssocID="{A9A5C73C-3B38-4520-A6BD-BDB64B8560D2}" presName="parentLin" presStyleCnt="0"/>
      <dgm:spPr/>
    </dgm:pt>
    <dgm:pt modelId="{86735AF5-3655-405D-A06E-27D641E421F4}" type="pres">
      <dgm:prSet presAssocID="{A9A5C73C-3B38-4520-A6BD-BDB64B8560D2}" presName="parentLeftMargin" presStyleLbl="node1" presStyleIdx="2" presStyleCnt="4"/>
      <dgm:spPr/>
    </dgm:pt>
    <dgm:pt modelId="{5925B238-984B-4663-99F7-36F4289B11BA}" type="pres">
      <dgm:prSet presAssocID="{A9A5C73C-3B38-4520-A6BD-BDB64B8560D2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9D562DA-E464-459A-8473-1F9B53E0F6D9}" type="pres">
      <dgm:prSet presAssocID="{A9A5C73C-3B38-4520-A6BD-BDB64B8560D2}" presName="negativeSpace" presStyleCnt="0"/>
      <dgm:spPr/>
    </dgm:pt>
    <dgm:pt modelId="{6EA2EDD6-6D10-4F1F-8E67-46FA71065319}" type="pres">
      <dgm:prSet presAssocID="{A9A5C73C-3B38-4520-A6BD-BDB64B8560D2}" presName="childText" presStyleLbl="conFgAcc1" presStyleIdx="3" presStyleCnt="4" custLinFactNeighborY="-24210">
        <dgm:presLayoutVars>
          <dgm:bulletEnabled val="1"/>
        </dgm:presLayoutVars>
      </dgm:prSet>
      <dgm:spPr/>
    </dgm:pt>
  </dgm:ptLst>
  <dgm:cxnLst>
    <dgm:cxn modelId="{96303701-24B8-405B-9547-55BFF9AD110E}" srcId="{18079802-6684-4262-9F0A-4308E4A5B0E4}" destId="{A9A5C73C-3B38-4520-A6BD-BDB64B8560D2}" srcOrd="3" destOrd="0" parTransId="{0FBD53CA-F726-4160-BA72-CCF8E20D9C04}" sibTransId="{93621B2F-397C-4328-A44E-8045AB659EE8}"/>
    <dgm:cxn modelId="{32D69818-8D57-4050-8429-77D2142513F6}" type="presOf" srcId="{6EDB477C-626B-4FEF-9DAB-2D50CFB50641}" destId="{69ABB6C4-247A-45C7-A79F-68DE661FD6F6}" srcOrd="0" destOrd="0" presId="urn:microsoft.com/office/officeart/2005/8/layout/list1"/>
    <dgm:cxn modelId="{01569023-9512-4496-9330-6887FD75C659}" type="presOf" srcId="{B1C3C31D-D376-4DBF-B180-9E5DC5F5F32B}" destId="{944B7940-F3EC-4EEC-9596-2EE8D75941B2}" srcOrd="1" destOrd="0" presId="urn:microsoft.com/office/officeart/2005/8/layout/list1"/>
    <dgm:cxn modelId="{A6FE7E24-6291-4A1C-A37B-8710EAA6FC32}" srcId="{B1C3C31D-D376-4DBF-B180-9E5DC5F5F32B}" destId="{268A50FC-947A-4E49-BE0D-61EE319187B8}" srcOrd="0" destOrd="0" parTransId="{1FCD111B-A309-47EF-B805-E1AAE3E93804}" sibTransId="{57D52280-D8EB-4406-840B-8795BC3FE04C}"/>
    <dgm:cxn modelId="{DEB3AF25-4BF3-430F-B511-0CDAEF658235}" srcId="{18079802-6684-4262-9F0A-4308E4A5B0E4}" destId="{2AE0FE16-3320-4835-8331-9450BDB54CBC}" srcOrd="0" destOrd="0" parTransId="{549717E5-BE5E-4397-960E-1B1EF5B9216C}" sibTransId="{AF812F8E-4B05-4011-8A35-27EB8979EE4E}"/>
    <dgm:cxn modelId="{A6C68B27-77E6-45CF-8126-6285C652D4D0}" type="presOf" srcId="{DBD24FAB-E55E-4DCF-9670-3201E0B5B8EB}" destId="{9FEB92E3-4AA9-4836-967A-D264FFD928D9}" srcOrd="0" destOrd="0" presId="urn:microsoft.com/office/officeart/2005/8/layout/list1"/>
    <dgm:cxn modelId="{2BD76829-1726-467E-BCC5-B7C2B82AE291}" type="presOf" srcId="{B1C3C31D-D376-4DBF-B180-9E5DC5F5F32B}" destId="{B3BE9EA8-A031-4464-83E0-5ACEDD7727C7}" srcOrd="0" destOrd="0" presId="urn:microsoft.com/office/officeart/2005/8/layout/list1"/>
    <dgm:cxn modelId="{9E7AB239-B386-4E16-AF68-EB13394F6D0D}" type="presOf" srcId="{2AE0FE16-3320-4835-8331-9450BDB54CBC}" destId="{AEB13063-EE26-4050-8DD5-39D6520C1F73}" srcOrd="0" destOrd="0" presId="urn:microsoft.com/office/officeart/2005/8/layout/list1"/>
    <dgm:cxn modelId="{B792144C-6527-4FA0-A4F3-4299CA86A5E3}" type="presOf" srcId="{268A50FC-947A-4E49-BE0D-61EE319187B8}" destId="{416B4845-3D80-4154-A8E2-BA9B97E9E477}" srcOrd="0" destOrd="0" presId="urn:microsoft.com/office/officeart/2005/8/layout/list1"/>
    <dgm:cxn modelId="{64CF8B58-AE09-48EF-91FD-EFCB5558A4FC}" srcId="{2AE0FE16-3320-4835-8331-9450BDB54CBC}" destId="{A7D7D9C5-C41A-4F40-8FCD-891A2F29B8B0}" srcOrd="0" destOrd="0" parTransId="{DF5F8295-9FBE-42E8-95A2-2F9DCEC436A8}" sibTransId="{AD66AB9D-DA2F-4ECD-8D3A-1874735E96B7}"/>
    <dgm:cxn modelId="{DFCDB799-CCBB-4C6B-876A-15EA49298322}" type="presOf" srcId="{A9A5C73C-3B38-4520-A6BD-BDB64B8560D2}" destId="{86735AF5-3655-405D-A06E-27D641E421F4}" srcOrd="0" destOrd="0" presId="urn:microsoft.com/office/officeart/2005/8/layout/list1"/>
    <dgm:cxn modelId="{53ECA29E-E087-44A7-85EE-9E3306E1F200}" srcId="{6EDB477C-626B-4FEF-9DAB-2D50CFB50641}" destId="{DBD24FAB-E55E-4DCF-9670-3201E0B5B8EB}" srcOrd="0" destOrd="0" parTransId="{3D75760C-F058-4B58-B029-C2EBA383630B}" sibTransId="{B7F2711B-91A3-40C5-90D0-EF0E2E7B6EC7}"/>
    <dgm:cxn modelId="{E31F37A6-89AD-4BF3-B31C-9B2C854B8616}" type="presOf" srcId="{A9A5C73C-3B38-4520-A6BD-BDB64B8560D2}" destId="{5925B238-984B-4663-99F7-36F4289B11BA}" srcOrd="1" destOrd="0" presId="urn:microsoft.com/office/officeart/2005/8/layout/list1"/>
    <dgm:cxn modelId="{7347C9AD-C906-48BD-B2F5-C9EEE6A38DC6}" type="presOf" srcId="{2AE0FE16-3320-4835-8331-9450BDB54CBC}" destId="{A16DDE87-55D8-4CE8-8048-38211D262825}" srcOrd="1" destOrd="0" presId="urn:microsoft.com/office/officeart/2005/8/layout/list1"/>
    <dgm:cxn modelId="{B27457B1-BD93-4BFB-934C-E211578CD58F}" type="presOf" srcId="{A7D7D9C5-C41A-4F40-8FCD-891A2F29B8B0}" destId="{A7EFBA21-A558-4430-93FD-8EFD5E1A8EC5}" srcOrd="0" destOrd="0" presId="urn:microsoft.com/office/officeart/2005/8/layout/list1"/>
    <dgm:cxn modelId="{578874B2-F6FF-478F-B54E-04DEEA3FA7C9}" srcId="{18079802-6684-4262-9F0A-4308E4A5B0E4}" destId="{6EDB477C-626B-4FEF-9DAB-2D50CFB50641}" srcOrd="1" destOrd="0" parTransId="{20984C1B-F08B-4266-99CB-BA67452E84C1}" sibTransId="{2C896FB4-C2D3-4ADA-9F30-3D07924593B9}"/>
    <dgm:cxn modelId="{E6330BBF-A2A7-4210-89CE-726C4D6F2D36}" type="presOf" srcId="{6EDB477C-626B-4FEF-9DAB-2D50CFB50641}" destId="{9E0DC4AF-A73C-4088-A5C1-D5CEF8267D94}" srcOrd="1" destOrd="0" presId="urn:microsoft.com/office/officeart/2005/8/layout/list1"/>
    <dgm:cxn modelId="{33E134C5-7B00-41CA-9736-2D8D5C83532E}" srcId="{A9A5C73C-3B38-4520-A6BD-BDB64B8560D2}" destId="{96D78C54-1B52-46C8-BC83-FEB497A8369A}" srcOrd="0" destOrd="0" parTransId="{E1AEFBED-2742-41A5-8BC6-C487CCA994CA}" sibTransId="{6173C861-DBA4-41EE-9287-BA2107217BD3}"/>
    <dgm:cxn modelId="{FA9F71C9-2162-40C8-B22D-2FFA51DFFB82}" srcId="{18079802-6684-4262-9F0A-4308E4A5B0E4}" destId="{B1C3C31D-D376-4DBF-B180-9E5DC5F5F32B}" srcOrd="2" destOrd="0" parTransId="{FF7ACA61-6119-4036-984F-2411D65C7CF8}" sibTransId="{298AB731-CC59-4A9D-928E-7D99901F1E35}"/>
    <dgm:cxn modelId="{5151E5F0-B2B7-430C-B909-0D9ED2137D0C}" type="presOf" srcId="{96D78C54-1B52-46C8-BC83-FEB497A8369A}" destId="{6EA2EDD6-6D10-4F1F-8E67-46FA71065319}" srcOrd="0" destOrd="0" presId="urn:microsoft.com/office/officeart/2005/8/layout/list1"/>
    <dgm:cxn modelId="{5F5036F2-0325-4145-85A3-333BFA2E602A}" type="presOf" srcId="{18079802-6684-4262-9F0A-4308E4A5B0E4}" destId="{254C7766-FBD2-49F0-AAE6-7D5E4DF70160}" srcOrd="0" destOrd="0" presId="urn:microsoft.com/office/officeart/2005/8/layout/list1"/>
    <dgm:cxn modelId="{122DB904-88CF-45CC-88D0-3E6CE8E613F7}" type="presParOf" srcId="{254C7766-FBD2-49F0-AAE6-7D5E4DF70160}" destId="{C09B8180-364F-4C58-8798-44012F570D63}" srcOrd="0" destOrd="0" presId="urn:microsoft.com/office/officeart/2005/8/layout/list1"/>
    <dgm:cxn modelId="{50D23386-4FA4-4764-9994-0C8FC77CDBBE}" type="presParOf" srcId="{C09B8180-364F-4C58-8798-44012F570D63}" destId="{AEB13063-EE26-4050-8DD5-39D6520C1F73}" srcOrd="0" destOrd="0" presId="urn:microsoft.com/office/officeart/2005/8/layout/list1"/>
    <dgm:cxn modelId="{EA7483AD-DFD4-4405-A0C8-B4240B30B77C}" type="presParOf" srcId="{C09B8180-364F-4C58-8798-44012F570D63}" destId="{A16DDE87-55D8-4CE8-8048-38211D262825}" srcOrd="1" destOrd="0" presId="urn:microsoft.com/office/officeart/2005/8/layout/list1"/>
    <dgm:cxn modelId="{66B8DD29-615E-488E-98B1-F72D98FD3E2A}" type="presParOf" srcId="{254C7766-FBD2-49F0-AAE6-7D5E4DF70160}" destId="{B52FFB54-D514-422D-876E-30944F0A48A9}" srcOrd="1" destOrd="0" presId="urn:microsoft.com/office/officeart/2005/8/layout/list1"/>
    <dgm:cxn modelId="{31F9B97D-C7F4-4AC4-A7A2-C53B00269C00}" type="presParOf" srcId="{254C7766-FBD2-49F0-AAE6-7D5E4DF70160}" destId="{A7EFBA21-A558-4430-93FD-8EFD5E1A8EC5}" srcOrd="2" destOrd="0" presId="urn:microsoft.com/office/officeart/2005/8/layout/list1"/>
    <dgm:cxn modelId="{E4C83D84-01CC-4A96-AD8B-C6963F574199}" type="presParOf" srcId="{254C7766-FBD2-49F0-AAE6-7D5E4DF70160}" destId="{664FF52F-D847-4C3F-8819-6A796818562A}" srcOrd="3" destOrd="0" presId="urn:microsoft.com/office/officeart/2005/8/layout/list1"/>
    <dgm:cxn modelId="{46F1E6C0-73A4-47A0-B3BC-2117A82B2D89}" type="presParOf" srcId="{254C7766-FBD2-49F0-AAE6-7D5E4DF70160}" destId="{77CD1E07-BEAF-4793-A4E4-5505AA8176C3}" srcOrd="4" destOrd="0" presId="urn:microsoft.com/office/officeart/2005/8/layout/list1"/>
    <dgm:cxn modelId="{06C37F27-A8C6-4E49-A06C-EC6ECAE62ACE}" type="presParOf" srcId="{77CD1E07-BEAF-4793-A4E4-5505AA8176C3}" destId="{69ABB6C4-247A-45C7-A79F-68DE661FD6F6}" srcOrd="0" destOrd="0" presId="urn:microsoft.com/office/officeart/2005/8/layout/list1"/>
    <dgm:cxn modelId="{5CF05187-3B4A-4C18-B9E5-45625B7778DE}" type="presParOf" srcId="{77CD1E07-BEAF-4793-A4E4-5505AA8176C3}" destId="{9E0DC4AF-A73C-4088-A5C1-D5CEF8267D94}" srcOrd="1" destOrd="0" presId="urn:microsoft.com/office/officeart/2005/8/layout/list1"/>
    <dgm:cxn modelId="{4D3069C5-A30B-44FD-B07A-B632C91C3BA2}" type="presParOf" srcId="{254C7766-FBD2-49F0-AAE6-7D5E4DF70160}" destId="{BED47E60-183C-4C98-9C62-BC9B49070E61}" srcOrd="5" destOrd="0" presId="urn:microsoft.com/office/officeart/2005/8/layout/list1"/>
    <dgm:cxn modelId="{593554CD-9C2D-4176-B7EB-50A67902E26F}" type="presParOf" srcId="{254C7766-FBD2-49F0-AAE6-7D5E4DF70160}" destId="{9FEB92E3-4AA9-4836-967A-D264FFD928D9}" srcOrd="6" destOrd="0" presId="urn:microsoft.com/office/officeart/2005/8/layout/list1"/>
    <dgm:cxn modelId="{9BED95D3-294F-4C3A-BB8B-3D33E1520A99}" type="presParOf" srcId="{254C7766-FBD2-49F0-AAE6-7D5E4DF70160}" destId="{4754BF58-FEF3-482B-BC7D-84F3CB8A6041}" srcOrd="7" destOrd="0" presId="urn:microsoft.com/office/officeart/2005/8/layout/list1"/>
    <dgm:cxn modelId="{95D7D344-9365-4C4A-BD07-AD737E6C8170}" type="presParOf" srcId="{254C7766-FBD2-49F0-AAE6-7D5E4DF70160}" destId="{E330D4E9-FA35-4078-A1B4-2E1B0A06AEBA}" srcOrd="8" destOrd="0" presId="urn:microsoft.com/office/officeart/2005/8/layout/list1"/>
    <dgm:cxn modelId="{BC1C451E-54CC-42CA-B997-F9B571DF0B92}" type="presParOf" srcId="{E330D4E9-FA35-4078-A1B4-2E1B0A06AEBA}" destId="{B3BE9EA8-A031-4464-83E0-5ACEDD7727C7}" srcOrd="0" destOrd="0" presId="urn:microsoft.com/office/officeart/2005/8/layout/list1"/>
    <dgm:cxn modelId="{A3CBB986-6FDA-453F-922F-63AF9284BB4C}" type="presParOf" srcId="{E330D4E9-FA35-4078-A1B4-2E1B0A06AEBA}" destId="{944B7940-F3EC-4EEC-9596-2EE8D75941B2}" srcOrd="1" destOrd="0" presId="urn:microsoft.com/office/officeart/2005/8/layout/list1"/>
    <dgm:cxn modelId="{D1E1944B-A641-4420-B8E2-34CF64C4957D}" type="presParOf" srcId="{254C7766-FBD2-49F0-AAE6-7D5E4DF70160}" destId="{AFE4B9B8-833C-4075-BF6A-9B34AF9BE1E8}" srcOrd="9" destOrd="0" presId="urn:microsoft.com/office/officeart/2005/8/layout/list1"/>
    <dgm:cxn modelId="{16CBDC5C-D06B-4104-B6E8-2BD1E044238D}" type="presParOf" srcId="{254C7766-FBD2-49F0-AAE6-7D5E4DF70160}" destId="{416B4845-3D80-4154-A8E2-BA9B97E9E477}" srcOrd="10" destOrd="0" presId="urn:microsoft.com/office/officeart/2005/8/layout/list1"/>
    <dgm:cxn modelId="{CE6551EE-ED5C-4E22-AED5-EFE746EA2431}" type="presParOf" srcId="{254C7766-FBD2-49F0-AAE6-7D5E4DF70160}" destId="{48762A37-722B-4E6E-8971-D5605D66850A}" srcOrd="11" destOrd="0" presId="urn:microsoft.com/office/officeart/2005/8/layout/list1"/>
    <dgm:cxn modelId="{08D97F97-0400-4E5F-BD6A-B7E83819F825}" type="presParOf" srcId="{254C7766-FBD2-49F0-AAE6-7D5E4DF70160}" destId="{189472AE-8E8C-48D2-B6EA-C90EDFDFF330}" srcOrd="12" destOrd="0" presId="urn:microsoft.com/office/officeart/2005/8/layout/list1"/>
    <dgm:cxn modelId="{B797D97E-818F-4FAF-BEEE-E49BE100E508}" type="presParOf" srcId="{189472AE-8E8C-48D2-B6EA-C90EDFDFF330}" destId="{86735AF5-3655-405D-A06E-27D641E421F4}" srcOrd="0" destOrd="0" presId="urn:microsoft.com/office/officeart/2005/8/layout/list1"/>
    <dgm:cxn modelId="{87BD8263-08DA-4BF9-92D0-C9FF8E984B05}" type="presParOf" srcId="{189472AE-8E8C-48D2-B6EA-C90EDFDFF330}" destId="{5925B238-984B-4663-99F7-36F4289B11BA}" srcOrd="1" destOrd="0" presId="urn:microsoft.com/office/officeart/2005/8/layout/list1"/>
    <dgm:cxn modelId="{FA55863B-B057-4CD4-BA5C-767F19854215}" type="presParOf" srcId="{254C7766-FBD2-49F0-AAE6-7D5E4DF70160}" destId="{69D562DA-E464-459A-8473-1F9B53E0F6D9}" srcOrd="13" destOrd="0" presId="urn:microsoft.com/office/officeart/2005/8/layout/list1"/>
    <dgm:cxn modelId="{DCEF87A4-CD25-464A-AF1B-236AAF18B74A}" type="presParOf" srcId="{254C7766-FBD2-49F0-AAE6-7D5E4DF70160}" destId="{6EA2EDD6-6D10-4F1F-8E67-46FA7106531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142D9E-6AD6-4CC4-B03E-DC2036E20533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</dgm:pt>
    <dgm:pt modelId="{F18534E6-3BFB-426C-8A1F-0A6F0D33B536}">
      <dgm:prSet phldrT="[Текст]" custT="1"/>
      <dgm:spPr/>
      <dgm:t>
        <a:bodyPr/>
        <a:lstStyle/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Мета</a:t>
          </a:r>
        </a:p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ідеальний стан у майбутньому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B9E08C-9BAA-497D-A891-DA25A622962E}" type="parTrans" cxnId="{9F3E2619-DF94-4959-9117-CF08A76652A0}">
      <dgm:prSet/>
      <dgm:spPr/>
      <dgm:t>
        <a:bodyPr/>
        <a:lstStyle/>
        <a:p>
          <a:endParaRPr lang="ru-UA"/>
        </a:p>
      </dgm:t>
    </dgm:pt>
    <dgm:pt modelId="{05482494-D548-409A-B8BC-1AB9C4FC2FA1}" type="sibTrans" cxnId="{9F3E2619-DF94-4959-9117-CF08A76652A0}">
      <dgm:prSet/>
      <dgm:spPr/>
      <dgm:t>
        <a:bodyPr/>
        <a:lstStyle/>
        <a:p>
          <a:endParaRPr lang="ru-UA"/>
        </a:p>
      </dgm:t>
    </dgm:pt>
    <dgm:pt modelId="{2350A093-CE7E-444E-BDCF-500B22A0F2BA}">
      <dgm:prSet phldrT="[Текст]" custT="1"/>
      <dgm:spPr/>
      <dgm:t>
        <a:bodyPr/>
        <a:lstStyle/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Зміст </a:t>
          </a:r>
        </a:p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різниця між метою і поточним станом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F79573-3E9E-4A16-881B-F4F73A3DE2E9}" type="parTrans" cxnId="{4F731C94-3BD9-416B-976D-3A15A5351287}">
      <dgm:prSet/>
      <dgm:spPr/>
      <dgm:t>
        <a:bodyPr/>
        <a:lstStyle/>
        <a:p>
          <a:endParaRPr lang="ru-UA"/>
        </a:p>
      </dgm:t>
    </dgm:pt>
    <dgm:pt modelId="{AB5CEF79-C1EF-4194-9710-7BE2E048A605}" type="sibTrans" cxnId="{4F731C94-3BD9-416B-976D-3A15A5351287}">
      <dgm:prSet/>
      <dgm:spPr/>
      <dgm:t>
        <a:bodyPr/>
        <a:lstStyle/>
        <a:p>
          <a:endParaRPr lang="ru-UA"/>
        </a:p>
      </dgm:t>
    </dgm:pt>
    <dgm:pt modelId="{668C96A3-7B2E-403D-82A4-2AF050FF03A6}">
      <dgm:prSet phldrT="[Текст]" custT="1"/>
      <dgm:spPr/>
      <dgm:t>
        <a:bodyPr/>
        <a:lstStyle/>
        <a:p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 сукупність її елементів та </a:t>
          </a:r>
          <a:r>
            <a:rPr lang="uk-UA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зв'язків</a:t>
          </a:r>
          <a:r>
            <a:rPr lang="uk-UA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між ними</a:t>
          </a:r>
          <a:endParaRPr lang="ru-UA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095EF8-37F8-44FB-BF2F-9353975E4D56}" type="parTrans" cxnId="{C47A5D15-261E-4A45-8F99-83D1B87224C9}">
      <dgm:prSet/>
      <dgm:spPr/>
      <dgm:t>
        <a:bodyPr/>
        <a:lstStyle/>
        <a:p>
          <a:endParaRPr lang="ru-UA"/>
        </a:p>
      </dgm:t>
    </dgm:pt>
    <dgm:pt modelId="{669CEA50-CCBD-4A27-A497-A00E9B303381}" type="sibTrans" cxnId="{C47A5D15-261E-4A45-8F99-83D1B87224C9}">
      <dgm:prSet/>
      <dgm:spPr/>
      <dgm:t>
        <a:bodyPr/>
        <a:lstStyle/>
        <a:p>
          <a:endParaRPr lang="ru-UA"/>
        </a:p>
      </dgm:t>
    </dgm:pt>
    <dgm:pt modelId="{7857C616-0725-49AB-BC8C-243A02E13190}" type="pres">
      <dgm:prSet presAssocID="{D5142D9E-6AD6-4CC4-B03E-DC2036E20533}" presName="Name0" presStyleCnt="0">
        <dgm:presLayoutVars>
          <dgm:dir/>
          <dgm:resizeHandles val="exact"/>
        </dgm:presLayoutVars>
      </dgm:prSet>
      <dgm:spPr/>
    </dgm:pt>
    <dgm:pt modelId="{87FF93FD-E0EA-4E02-A238-71F938CA191F}" type="pres">
      <dgm:prSet presAssocID="{D5142D9E-6AD6-4CC4-B03E-DC2036E20533}" presName="fgShape" presStyleLbl="fgShp" presStyleIdx="0" presStyleCnt="1"/>
      <dgm:spPr/>
    </dgm:pt>
    <dgm:pt modelId="{74D46C45-5A51-4806-A5FA-056DC61F51BD}" type="pres">
      <dgm:prSet presAssocID="{D5142D9E-6AD6-4CC4-B03E-DC2036E20533}" presName="linComp" presStyleCnt="0"/>
      <dgm:spPr/>
    </dgm:pt>
    <dgm:pt modelId="{6D06376D-41C4-4BEE-884E-D55EEAD9D3FC}" type="pres">
      <dgm:prSet presAssocID="{F18534E6-3BFB-426C-8A1F-0A6F0D33B536}" presName="compNode" presStyleCnt="0"/>
      <dgm:spPr/>
    </dgm:pt>
    <dgm:pt modelId="{674C5705-C8BA-445B-97DB-8B1B354A9CDB}" type="pres">
      <dgm:prSet presAssocID="{F18534E6-3BFB-426C-8A1F-0A6F0D33B536}" presName="bkgdShape" presStyleLbl="node1" presStyleIdx="0" presStyleCnt="3"/>
      <dgm:spPr/>
    </dgm:pt>
    <dgm:pt modelId="{FD06F1E3-E7AB-4011-B4DE-E4D128E5A4C4}" type="pres">
      <dgm:prSet presAssocID="{F18534E6-3BFB-426C-8A1F-0A6F0D33B536}" presName="nodeTx" presStyleLbl="node1" presStyleIdx="0" presStyleCnt="3">
        <dgm:presLayoutVars>
          <dgm:bulletEnabled val="1"/>
        </dgm:presLayoutVars>
      </dgm:prSet>
      <dgm:spPr/>
    </dgm:pt>
    <dgm:pt modelId="{0C21AAD9-42D6-4DBC-AA81-4878F3A5C46D}" type="pres">
      <dgm:prSet presAssocID="{F18534E6-3BFB-426C-8A1F-0A6F0D33B536}" presName="invisiNode" presStyleLbl="node1" presStyleIdx="0" presStyleCnt="3"/>
      <dgm:spPr/>
    </dgm:pt>
    <dgm:pt modelId="{DA018143-08A4-4BA8-8BFC-DCFAE838AEFC}" type="pres">
      <dgm:prSet presAssocID="{F18534E6-3BFB-426C-8A1F-0A6F0D33B536}" presName="imagNode" presStyleLbl="fgImgPlace1" presStyleIdx="0" presStyleCnt="3"/>
      <dgm:spPr>
        <a:blipFill rotWithShape="1">
          <a:blip xmlns:r="http://schemas.openxmlformats.org/officeDocument/2006/relationships" r:embed="rId1"/>
          <a:srcRect/>
          <a:stretch>
            <a:fillRect l="-26000" r="-26000"/>
          </a:stretch>
        </a:blipFill>
      </dgm:spPr>
    </dgm:pt>
    <dgm:pt modelId="{03FFD1E5-E463-40ED-9EC7-BF6A2467B6CF}" type="pres">
      <dgm:prSet presAssocID="{05482494-D548-409A-B8BC-1AB9C4FC2FA1}" presName="sibTrans" presStyleLbl="sibTrans2D1" presStyleIdx="0" presStyleCnt="0"/>
      <dgm:spPr/>
    </dgm:pt>
    <dgm:pt modelId="{68914E5A-2A2E-487B-986A-593A1FE2C8BA}" type="pres">
      <dgm:prSet presAssocID="{2350A093-CE7E-444E-BDCF-500B22A0F2BA}" presName="compNode" presStyleCnt="0"/>
      <dgm:spPr/>
    </dgm:pt>
    <dgm:pt modelId="{3C22731E-A4D3-475C-B2C8-E776F57CCE9F}" type="pres">
      <dgm:prSet presAssocID="{2350A093-CE7E-444E-BDCF-500B22A0F2BA}" presName="bkgdShape" presStyleLbl="node1" presStyleIdx="1" presStyleCnt="3"/>
      <dgm:spPr/>
    </dgm:pt>
    <dgm:pt modelId="{759B296F-9108-4498-9029-4BBB3A9CA09D}" type="pres">
      <dgm:prSet presAssocID="{2350A093-CE7E-444E-BDCF-500B22A0F2BA}" presName="nodeTx" presStyleLbl="node1" presStyleIdx="1" presStyleCnt="3">
        <dgm:presLayoutVars>
          <dgm:bulletEnabled val="1"/>
        </dgm:presLayoutVars>
      </dgm:prSet>
      <dgm:spPr/>
    </dgm:pt>
    <dgm:pt modelId="{4EBC7275-4DF1-47BB-AEC5-B60E999552F4}" type="pres">
      <dgm:prSet presAssocID="{2350A093-CE7E-444E-BDCF-500B22A0F2BA}" presName="invisiNode" presStyleLbl="node1" presStyleIdx="1" presStyleCnt="3"/>
      <dgm:spPr/>
    </dgm:pt>
    <dgm:pt modelId="{700088A0-15E2-4635-A336-FB557F0C0DB4}" type="pres">
      <dgm:prSet presAssocID="{2350A093-CE7E-444E-BDCF-500B22A0F2BA}" presName="imagNode" presStyleLbl="fgImgPlace1" presStyleIdx="1" presStyleCnt="3"/>
      <dgm:spPr>
        <a:blipFill rotWithShape="1">
          <a:blip xmlns:r="http://schemas.openxmlformats.org/officeDocument/2006/relationships" r:embed="rId2"/>
          <a:srcRect/>
          <a:stretch>
            <a:fillRect l="-24000" r="-24000"/>
          </a:stretch>
        </a:blipFill>
      </dgm:spPr>
    </dgm:pt>
    <dgm:pt modelId="{151599A3-9DB8-4A97-BFE6-DD1BFC933708}" type="pres">
      <dgm:prSet presAssocID="{AB5CEF79-C1EF-4194-9710-7BE2E048A605}" presName="sibTrans" presStyleLbl="sibTrans2D1" presStyleIdx="0" presStyleCnt="0"/>
      <dgm:spPr/>
    </dgm:pt>
    <dgm:pt modelId="{E3CEA655-13DE-4DA8-96C0-51D1B55EF01F}" type="pres">
      <dgm:prSet presAssocID="{668C96A3-7B2E-403D-82A4-2AF050FF03A6}" presName="compNode" presStyleCnt="0"/>
      <dgm:spPr/>
    </dgm:pt>
    <dgm:pt modelId="{699E2F01-61AC-4B76-A63A-D6DB2E84D109}" type="pres">
      <dgm:prSet presAssocID="{668C96A3-7B2E-403D-82A4-2AF050FF03A6}" presName="bkgdShape" presStyleLbl="node1" presStyleIdx="2" presStyleCnt="3"/>
      <dgm:spPr/>
    </dgm:pt>
    <dgm:pt modelId="{5A6B8DC7-5A24-4EBB-A9E7-B545B8C8EF29}" type="pres">
      <dgm:prSet presAssocID="{668C96A3-7B2E-403D-82A4-2AF050FF03A6}" presName="nodeTx" presStyleLbl="node1" presStyleIdx="2" presStyleCnt="3">
        <dgm:presLayoutVars>
          <dgm:bulletEnabled val="1"/>
        </dgm:presLayoutVars>
      </dgm:prSet>
      <dgm:spPr/>
    </dgm:pt>
    <dgm:pt modelId="{1987AD93-F80B-45EE-8497-26FAB660E5F4}" type="pres">
      <dgm:prSet presAssocID="{668C96A3-7B2E-403D-82A4-2AF050FF03A6}" presName="invisiNode" presStyleLbl="node1" presStyleIdx="2" presStyleCnt="3"/>
      <dgm:spPr/>
    </dgm:pt>
    <dgm:pt modelId="{2171DB0D-9882-4005-AB01-7B84AE40F9A6}" type="pres">
      <dgm:prSet presAssocID="{668C96A3-7B2E-403D-82A4-2AF050FF03A6}" presName="imagNode" presStyleLbl="fgImgPlace1" presStyleIdx="2" presStyleCnt="3"/>
      <dgm:spPr>
        <a:blipFill rotWithShape="1">
          <a:blip xmlns:r="http://schemas.openxmlformats.org/officeDocument/2006/relationships" r:embed="rId3"/>
          <a:srcRect/>
          <a:stretch>
            <a:fillRect l="-17000" r="-17000"/>
          </a:stretch>
        </a:blipFill>
      </dgm:spPr>
    </dgm:pt>
  </dgm:ptLst>
  <dgm:cxnLst>
    <dgm:cxn modelId="{C47A5D15-261E-4A45-8F99-83D1B87224C9}" srcId="{D5142D9E-6AD6-4CC4-B03E-DC2036E20533}" destId="{668C96A3-7B2E-403D-82A4-2AF050FF03A6}" srcOrd="2" destOrd="0" parTransId="{B7095EF8-37F8-44FB-BF2F-9353975E4D56}" sibTransId="{669CEA50-CCBD-4A27-A497-A00E9B303381}"/>
    <dgm:cxn modelId="{9F3E2619-DF94-4959-9117-CF08A76652A0}" srcId="{D5142D9E-6AD6-4CC4-B03E-DC2036E20533}" destId="{F18534E6-3BFB-426C-8A1F-0A6F0D33B536}" srcOrd="0" destOrd="0" parTransId="{83B9E08C-9BAA-497D-A891-DA25A622962E}" sibTransId="{05482494-D548-409A-B8BC-1AB9C4FC2FA1}"/>
    <dgm:cxn modelId="{15840231-5769-4A85-8AA4-D1702C25E946}" type="presOf" srcId="{F18534E6-3BFB-426C-8A1F-0A6F0D33B536}" destId="{674C5705-C8BA-445B-97DB-8B1B354A9CDB}" srcOrd="0" destOrd="0" presId="urn:microsoft.com/office/officeart/2005/8/layout/hList7"/>
    <dgm:cxn modelId="{BA81CF31-B3D9-49CE-A49C-BEFDED914C63}" type="presOf" srcId="{668C96A3-7B2E-403D-82A4-2AF050FF03A6}" destId="{5A6B8DC7-5A24-4EBB-A9E7-B545B8C8EF29}" srcOrd="1" destOrd="0" presId="urn:microsoft.com/office/officeart/2005/8/layout/hList7"/>
    <dgm:cxn modelId="{52DEC241-AC7A-4F46-A8D8-833FC9CD5E36}" type="presOf" srcId="{D5142D9E-6AD6-4CC4-B03E-DC2036E20533}" destId="{7857C616-0725-49AB-BC8C-243A02E13190}" srcOrd="0" destOrd="0" presId="urn:microsoft.com/office/officeart/2005/8/layout/hList7"/>
    <dgm:cxn modelId="{A9CA4B43-E230-4113-BA51-8456B1FC461A}" type="presOf" srcId="{2350A093-CE7E-444E-BDCF-500B22A0F2BA}" destId="{3C22731E-A4D3-475C-B2C8-E776F57CCE9F}" srcOrd="0" destOrd="0" presId="urn:microsoft.com/office/officeart/2005/8/layout/hList7"/>
    <dgm:cxn modelId="{0F1A1D45-D826-41B9-A4A1-C5473922BAB4}" type="presOf" srcId="{AB5CEF79-C1EF-4194-9710-7BE2E048A605}" destId="{151599A3-9DB8-4A97-BFE6-DD1BFC933708}" srcOrd="0" destOrd="0" presId="urn:microsoft.com/office/officeart/2005/8/layout/hList7"/>
    <dgm:cxn modelId="{87323052-10EC-481B-BE57-755A80C4412B}" type="presOf" srcId="{2350A093-CE7E-444E-BDCF-500B22A0F2BA}" destId="{759B296F-9108-4498-9029-4BBB3A9CA09D}" srcOrd="1" destOrd="0" presId="urn:microsoft.com/office/officeart/2005/8/layout/hList7"/>
    <dgm:cxn modelId="{EE6EEB8E-5815-4A7D-8A3D-20036CFEA5E2}" type="presOf" srcId="{F18534E6-3BFB-426C-8A1F-0A6F0D33B536}" destId="{FD06F1E3-E7AB-4011-B4DE-E4D128E5A4C4}" srcOrd="1" destOrd="0" presId="urn:microsoft.com/office/officeart/2005/8/layout/hList7"/>
    <dgm:cxn modelId="{4F731C94-3BD9-416B-976D-3A15A5351287}" srcId="{D5142D9E-6AD6-4CC4-B03E-DC2036E20533}" destId="{2350A093-CE7E-444E-BDCF-500B22A0F2BA}" srcOrd="1" destOrd="0" parTransId="{08F79573-3E9E-4A16-881B-F4F73A3DE2E9}" sibTransId="{AB5CEF79-C1EF-4194-9710-7BE2E048A605}"/>
    <dgm:cxn modelId="{76C9CFDB-7E2C-429C-A43B-DA7B867E1A27}" type="presOf" srcId="{668C96A3-7B2E-403D-82A4-2AF050FF03A6}" destId="{699E2F01-61AC-4B76-A63A-D6DB2E84D109}" srcOrd="0" destOrd="0" presId="urn:microsoft.com/office/officeart/2005/8/layout/hList7"/>
    <dgm:cxn modelId="{638FD4DD-CE7B-4103-A9A5-F053E01D05AF}" type="presOf" srcId="{05482494-D548-409A-B8BC-1AB9C4FC2FA1}" destId="{03FFD1E5-E463-40ED-9EC7-BF6A2467B6CF}" srcOrd="0" destOrd="0" presId="urn:microsoft.com/office/officeart/2005/8/layout/hList7"/>
    <dgm:cxn modelId="{191A64AE-B877-4EF6-AEC2-79917D0AF74B}" type="presParOf" srcId="{7857C616-0725-49AB-BC8C-243A02E13190}" destId="{87FF93FD-E0EA-4E02-A238-71F938CA191F}" srcOrd="0" destOrd="0" presId="urn:microsoft.com/office/officeart/2005/8/layout/hList7"/>
    <dgm:cxn modelId="{1C3653B8-9472-4710-BBF5-047260D2DF08}" type="presParOf" srcId="{7857C616-0725-49AB-BC8C-243A02E13190}" destId="{74D46C45-5A51-4806-A5FA-056DC61F51BD}" srcOrd="1" destOrd="0" presId="urn:microsoft.com/office/officeart/2005/8/layout/hList7"/>
    <dgm:cxn modelId="{8A49784D-0D66-434B-B7EC-EF21851BD47A}" type="presParOf" srcId="{74D46C45-5A51-4806-A5FA-056DC61F51BD}" destId="{6D06376D-41C4-4BEE-884E-D55EEAD9D3FC}" srcOrd="0" destOrd="0" presId="urn:microsoft.com/office/officeart/2005/8/layout/hList7"/>
    <dgm:cxn modelId="{213E0D6D-72AE-4B1C-9132-62B51BAEE6EE}" type="presParOf" srcId="{6D06376D-41C4-4BEE-884E-D55EEAD9D3FC}" destId="{674C5705-C8BA-445B-97DB-8B1B354A9CDB}" srcOrd="0" destOrd="0" presId="urn:microsoft.com/office/officeart/2005/8/layout/hList7"/>
    <dgm:cxn modelId="{50E7E28C-4BB6-435F-A86C-154D9ADA88B1}" type="presParOf" srcId="{6D06376D-41C4-4BEE-884E-D55EEAD9D3FC}" destId="{FD06F1E3-E7AB-4011-B4DE-E4D128E5A4C4}" srcOrd="1" destOrd="0" presId="urn:microsoft.com/office/officeart/2005/8/layout/hList7"/>
    <dgm:cxn modelId="{766389B9-9BA4-416D-95E1-7EBAEBF579E3}" type="presParOf" srcId="{6D06376D-41C4-4BEE-884E-D55EEAD9D3FC}" destId="{0C21AAD9-42D6-4DBC-AA81-4878F3A5C46D}" srcOrd="2" destOrd="0" presId="urn:microsoft.com/office/officeart/2005/8/layout/hList7"/>
    <dgm:cxn modelId="{04534D06-9185-4CFC-B8BA-146C343F7CE5}" type="presParOf" srcId="{6D06376D-41C4-4BEE-884E-D55EEAD9D3FC}" destId="{DA018143-08A4-4BA8-8BFC-DCFAE838AEFC}" srcOrd="3" destOrd="0" presId="urn:microsoft.com/office/officeart/2005/8/layout/hList7"/>
    <dgm:cxn modelId="{335A5FC8-0B12-4627-B212-B1B85CA7AC58}" type="presParOf" srcId="{74D46C45-5A51-4806-A5FA-056DC61F51BD}" destId="{03FFD1E5-E463-40ED-9EC7-BF6A2467B6CF}" srcOrd="1" destOrd="0" presId="urn:microsoft.com/office/officeart/2005/8/layout/hList7"/>
    <dgm:cxn modelId="{84860A22-3420-411C-AC8F-29CDDB0AAAF9}" type="presParOf" srcId="{74D46C45-5A51-4806-A5FA-056DC61F51BD}" destId="{68914E5A-2A2E-487B-986A-593A1FE2C8BA}" srcOrd="2" destOrd="0" presId="urn:microsoft.com/office/officeart/2005/8/layout/hList7"/>
    <dgm:cxn modelId="{EA8BDA15-6C1B-4D07-BF47-7970796A4CF7}" type="presParOf" srcId="{68914E5A-2A2E-487B-986A-593A1FE2C8BA}" destId="{3C22731E-A4D3-475C-B2C8-E776F57CCE9F}" srcOrd="0" destOrd="0" presId="urn:microsoft.com/office/officeart/2005/8/layout/hList7"/>
    <dgm:cxn modelId="{8D2435EF-75AE-43D0-BB86-A441D5A4EB64}" type="presParOf" srcId="{68914E5A-2A2E-487B-986A-593A1FE2C8BA}" destId="{759B296F-9108-4498-9029-4BBB3A9CA09D}" srcOrd="1" destOrd="0" presId="urn:microsoft.com/office/officeart/2005/8/layout/hList7"/>
    <dgm:cxn modelId="{DCA1837A-F475-49D0-A319-194C2C10416B}" type="presParOf" srcId="{68914E5A-2A2E-487B-986A-593A1FE2C8BA}" destId="{4EBC7275-4DF1-47BB-AEC5-B60E999552F4}" srcOrd="2" destOrd="0" presId="urn:microsoft.com/office/officeart/2005/8/layout/hList7"/>
    <dgm:cxn modelId="{9009B793-7B39-40EF-8A79-0CB386E93FAA}" type="presParOf" srcId="{68914E5A-2A2E-487B-986A-593A1FE2C8BA}" destId="{700088A0-15E2-4635-A336-FB557F0C0DB4}" srcOrd="3" destOrd="0" presId="urn:microsoft.com/office/officeart/2005/8/layout/hList7"/>
    <dgm:cxn modelId="{EBAF5E41-7845-4633-A4A2-AF1E2AEA0AAE}" type="presParOf" srcId="{74D46C45-5A51-4806-A5FA-056DC61F51BD}" destId="{151599A3-9DB8-4A97-BFE6-DD1BFC933708}" srcOrd="3" destOrd="0" presId="urn:microsoft.com/office/officeart/2005/8/layout/hList7"/>
    <dgm:cxn modelId="{5817672F-E59D-4BCA-82EE-FECF6A90148B}" type="presParOf" srcId="{74D46C45-5A51-4806-A5FA-056DC61F51BD}" destId="{E3CEA655-13DE-4DA8-96C0-51D1B55EF01F}" srcOrd="4" destOrd="0" presId="urn:microsoft.com/office/officeart/2005/8/layout/hList7"/>
    <dgm:cxn modelId="{D407FCF3-6A35-4844-9B10-E122AE5BF54E}" type="presParOf" srcId="{E3CEA655-13DE-4DA8-96C0-51D1B55EF01F}" destId="{699E2F01-61AC-4B76-A63A-D6DB2E84D109}" srcOrd="0" destOrd="0" presId="urn:microsoft.com/office/officeart/2005/8/layout/hList7"/>
    <dgm:cxn modelId="{5D9AFE93-12A1-423B-A5CC-07507415DE84}" type="presParOf" srcId="{E3CEA655-13DE-4DA8-96C0-51D1B55EF01F}" destId="{5A6B8DC7-5A24-4EBB-A9E7-B545B8C8EF29}" srcOrd="1" destOrd="0" presId="urn:microsoft.com/office/officeart/2005/8/layout/hList7"/>
    <dgm:cxn modelId="{B0573CAA-2733-4381-B5E8-FE30F5722B9A}" type="presParOf" srcId="{E3CEA655-13DE-4DA8-96C0-51D1B55EF01F}" destId="{1987AD93-F80B-45EE-8497-26FAB660E5F4}" srcOrd="2" destOrd="0" presId="urn:microsoft.com/office/officeart/2005/8/layout/hList7"/>
    <dgm:cxn modelId="{C0935756-1757-46C1-8AB2-83665E455479}" type="presParOf" srcId="{E3CEA655-13DE-4DA8-96C0-51D1B55EF01F}" destId="{2171DB0D-9882-4005-AB01-7B84AE40F9A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2C8259-3A82-41B2-BF6D-28BE75362193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1A4390B4-72D5-439B-A495-F29209D34FD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Ефективність системи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1037B9-4EF4-4E0C-8248-4AA1EBAA5F38}" type="parTrans" cxnId="{42D8AE02-2292-4743-AAC4-04506B1CE40A}">
      <dgm:prSet/>
      <dgm:spPr/>
      <dgm:t>
        <a:bodyPr/>
        <a:lstStyle/>
        <a:p>
          <a:endParaRPr lang="ru-UA"/>
        </a:p>
      </dgm:t>
    </dgm:pt>
    <dgm:pt modelId="{646DF071-BCEA-44D1-B025-43989077762D}" type="sibTrans" cxnId="{42D8AE02-2292-4743-AAC4-04506B1CE40A}">
      <dgm:prSet/>
      <dgm:spPr/>
      <dgm:t>
        <a:bodyPr/>
        <a:lstStyle/>
        <a:p>
          <a:endParaRPr lang="ru-UA"/>
        </a:p>
      </dgm:t>
    </dgm:pt>
    <dgm:pt modelId="{5EA347CD-790D-4C3D-8197-F5ABD236533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до досягнення поставлених цілей за обумовлений період часу при витраті певної кількості ресурсів та можливій наявності деяких специфічних обмежень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B35A37-CB15-4861-B8CF-715F764EE263}" type="parTrans" cxnId="{57861E69-B97A-46C5-8510-78A20ECAE8D7}">
      <dgm:prSet/>
      <dgm:spPr/>
      <dgm:t>
        <a:bodyPr/>
        <a:lstStyle/>
        <a:p>
          <a:endParaRPr lang="ru-UA"/>
        </a:p>
      </dgm:t>
    </dgm:pt>
    <dgm:pt modelId="{14E6B66B-EB6D-419D-BFC1-2162C0EB150F}" type="sibTrans" cxnId="{57861E69-B97A-46C5-8510-78A20ECAE8D7}">
      <dgm:prSet/>
      <dgm:spPr/>
      <dgm:t>
        <a:bodyPr/>
        <a:lstStyle/>
        <a:p>
          <a:endParaRPr lang="ru-UA"/>
        </a:p>
      </dgm:t>
    </dgm:pt>
    <dgm:pt modelId="{AEE6A518-CF40-4FBC-8B38-41338D381E8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Фізична неоднорідність та велика кількість елементів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C5B955-D51B-4B5D-850D-A5AA7B42D1C1}" type="parTrans" cxnId="{61F11F0B-FA5B-40A9-921C-6E16F4693DC7}">
      <dgm:prSet/>
      <dgm:spPr/>
      <dgm:t>
        <a:bodyPr/>
        <a:lstStyle/>
        <a:p>
          <a:endParaRPr lang="ru-UA"/>
        </a:p>
      </dgm:t>
    </dgm:pt>
    <dgm:pt modelId="{D411D12E-FFFC-4835-A7CD-EEB21D1B9B5D}" type="sibTrans" cxnId="{61F11F0B-FA5B-40A9-921C-6E16F4693DC7}">
      <dgm:prSet/>
      <dgm:spPr/>
      <dgm:t>
        <a:bodyPr/>
        <a:lstStyle/>
        <a:p>
          <a:endParaRPr lang="ru-UA"/>
        </a:p>
      </dgm:t>
    </dgm:pt>
    <dgm:pt modelId="{5A8DB46F-0FCE-4F0D-A260-9D0D1311173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формулювання найвищої мети організації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8CCF12-903F-4255-80DB-5433EF8F7CBA}" type="parTrans" cxnId="{B1FA7094-45F2-4139-878E-179CB4E59D5F}">
      <dgm:prSet/>
      <dgm:spPr/>
      <dgm:t>
        <a:bodyPr/>
        <a:lstStyle/>
        <a:p>
          <a:endParaRPr lang="ru-UA"/>
        </a:p>
      </dgm:t>
    </dgm:pt>
    <dgm:pt modelId="{B06769CD-1190-49BB-A66F-51FB1EAAEB04}" type="sibTrans" cxnId="{B1FA7094-45F2-4139-878E-179CB4E59D5F}">
      <dgm:prSet/>
      <dgm:spPr/>
      <dgm:t>
        <a:bodyPr/>
        <a:lstStyle/>
        <a:p>
          <a:endParaRPr lang="ru-UA"/>
        </a:p>
      </dgm:t>
    </dgm:pt>
    <dgm:pt modelId="{73833ED9-EAC0-4656-86D7-AB7BF8279D4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Зв'язки між елементами системи сильніше, ніж між елементами системи та середовища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7C2209-4DFF-408E-A4FD-351EF2E2A88F}" type="parTrans" cxnId="{F229EE7A-A726-4476-A27C-DED9AB55B6CF}">
      <dgm:prSet/>
      <dgm:spPr/>
      <dgm:t>
        <a:bodyPr/>
        <a:lstStyle/>
        <a:p>
          <a:endParaRPr lang="ru-UA"/>
        </a:p>
      </dgm:t>
    </dgm:pt>
    <dgm:pt modelId="{A0670A53-1DF0-4AF4-A462-B8DA7623980B}" type="sibTrans" cxnId="{F229EE7A-A726-4476-A27C-DED9AB55B6CF}">
      <dgm:prSet/>
      <dgm:spPr/>
      <dgm:t>
        <a:bodyPr/>
        <a:lstStyle/>
        <a:p>
          <a:endParaRPr lang="ru-UA"/>
        </a:p>
      </dgm:t>
    </dgm:pt>
    <dgm:pt modelId="{7FFEED99-D9A7-4F42-96DA-C7B1DEA0E8A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формальні зв'язки визначаються законодавством, договірними відносинами, гарантіями тощо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CB13E6-902A-4E84-B5A7-D99523B3A9CE}" type="parTrans" cxnId="{CBBC28FF-8162-4F2C-B6E8-B74C6527DC08}">
      <dgm:prSet/>
      <dgm:spPr/>
      <dgm:t>
        <a:bodyPr/>
        <a:lstStyle/>
        <a:p>
          <a:endParaRPr lang="ru-UA"/>
        </a:p>
      </dgm:t>
    </dgm:pt>
    <dgm:pt modelId="{6F980D74-9F27-4CB9-B2A2-B5CF802196DC}" type="sibTrans" cxnId="{CBBC28FF-8162-4F2C-B6E8-B74C6527DC08}">
      <dgm:prSet/>
      <dgm:spPr/>
      <dgm:t>
        <a:bodyPr/>
        <a:lstStyle/>
        <a:p>
          <a:endParaRPr lang="ru-UA"/>
        </a:p>
      </dgm:t>
    </dgm:pt>
    <dgm:pt modelId="{2E01C660-7876-4EAB-ACD4-4EE6BF4C8CD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Емергентність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506A4-3897-4CFA-A3F5-47701C918B5E}" type="parTrans" cxnId="{E0745C08-EDD0-4FDF-A58C-63F20ACD1089}">
      <dgm:prSet/>
      <dgm:spPr/>
      <dgm:t>
        <a:bodyPr/>
        <a:lstStyle/>
        <a:p>
          <a:endParaRPr lang="ru-UA"/>
        </a:p>
      </dgm:t>
    </dgm:pt>
    <dgm:pt modelId="{F2E46683-B028-41C0-9276-A7C728698EE8}" type="sibTrans" cxnId="{E0745C08-EDD0-4FDF-A58C-63F20ACD1089}">
      <dgm:prSet/>
      <dgm:spPr/>
      <dgm:t>
        <a:bodyPr/>
        <a:lstStyle/>
        <a:p>
          <a:endParaRPr lang="ru-UA"/>
        </a:p>
      </dgm:t>
    </dgm:pt>
    <dgm:pt modelId="{2D3092DC-2586-47C7-AE86-395C20C5E2B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незводність</a:t>
          </a: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властивостей окремих елементів до властивостей системи загалом: тільки всі разом утворюють  складну системну єдність  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0395F6-482E-4D55-BB07-07F03D8A7F84}" type="parTrans" cxnId="{E250D328-3BD3-4011-9EB4-31D3C73472C5}">
      <dgm:prSet/>
      <dgm:spPr/>
      <dgm:t>
        <a:bodyPr/>
        <a:lstStyle/>
        <a:p>
          <a:endParaRPr lang="ru-UA"/>
        </a:p>
      </dgm:t>
    </dgm:pt>
    <dgm:pt modelId="{429CC1CA-6265-4907-BFC6-DFE1E7390BB0}" type="sibTrans" cxnId="{E250D328-3BD3-4011-9EB4-31D3C73472C5}">
      <dgm:prSet/>
      <dgm:spPr/>
      <dgm:t>
        <a:bodyPr/>
        <a:lstStyle/>
        <a:p>
          <a:endParaRPr lang="ru-UA"/>
        </a:p>
      </dgm:t>
    </dgm:pt>
    <dgm:pt modelId="{8082F8D0-A640-4BD4-9456-C18BD074AA5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розробка стратегії її досягнення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90D8B8-19C5-4C3D-A5AE-A74D9BC5DC71}" type="parTrans" cxnId="{5F5EC84A-C301-42F3-9877-4702EB077247}">
      <dgm:prSet/>
      <dgm:spPr/>
      <dgm:t>
        <a:bodyPr/>
        <a:lstStyle/>
        <a:p>
          <a:endParaRPr lang="ru-UA"/>
        </a:p>
      </dgm:t>
    </dgm:pt>
    <dgm:pt modelId="{794D3049-B067-4DBE-AB88-5B0A3182EBFD}" type="sibTrans" cxnId="{5F5EC84A-C301-42F3-9877-4702EB077247}">
      <dgm:prSet/>
      <dgm:spPr/>
      <dgm:t>
        <a:bodyPr/>
        <a:lstStyle/>
        <a:p>
          <a:endParaRPr lang="ru-UA"/>
        </a:p>
      </dgm:t>
    </dgm:pt>
    <dgm:pt modelId="{5952E45D-848B-497C-88D0-96E1550F8BE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визначення об'єктів управління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F36F1D-D0D0-4C63-A32B-FB3C9B49A713}" type="parTrans" cxnId="{D8B47886-23F6-432C-928C-EEBFABDD91BE}">
      <dgm:prSet/>
      <dgm:spPr/>
      <dgm:t>
        <a:bodyPr/>
        <a:lstStyle/>
        <a:p>
          <a:endParaRPr lang="ru-UA"/>
        </a:p>
      </dgm:t>
    </dgm:pt>
    <dgm:pt modelId="{3B984B7B-4961-4984-8DD4-6C0AF7897FAB}" type="sibTrans" cxnId="{D8B47886-23F6-432C-928C-EEBFABDD91BE}">
      <dgm:prSet/>
      <dgm:spPr/>
      <dgm:t>
        <a:bodyPr/>
        <a:lstStyle/>
        <a:p>
          <a:endParaRPr lang="ru-UA"/>
        </a:p>
      </dgm:t>
    </dgm:pt>
    <dgm:pt modelId="{CFD9EEA9-A1EB-4927-864D-C85BEE2B97A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розробка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моделі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бізнес-процесів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455703-9601-46C7-9402-F403729CB5EF}" type="parTrans" cxnId="{09252B9A-9E66-4EA7-8BA1-942AA16A1322}">
      <dgm:prSet/>
      <dgm:spPr/>
      <dgm:t>
        <a:bodyPr/>
        <a:lstStyle/>
        <a:p>
          <a:endParaRPr lang="ru-UA"/>
        </a:p>
      </dgm:t>
    </dgm:pt>
    <dgm:pt modelId="{59453A0F-1FE3-4760-91DE-EE0D9589D688}" type="sibTrans" cxnId="{09252B9A-9E66-4EA7-8BA1-942AA16A1322}">
      <dgm:prSet/>
      <dgm:spPr/>
      <dgm:t>
        <a:bodyPr/>
        <a:lstStyle/>
        <a:p>
          <a:endParaRPr lang="ru-UA"/>
        </a:p>
      </dgm:t>
    </dgm:pt>
    <dgm:pt modelId="{8E1AAAE2-2078-4767-AD77-A84A17028EB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неформальні зв'язки базуються на особистій владі, моральній відповідальності та довірі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86CDF9-C3E8-4F70-B0A3-0E2E9405C069}" type="parTrans" cxnId="{F7A19B53-DAE3-4FF5-BF0E-D64AF31C4D94}">
      <dgm:prSet/>
      <dgm:spPr/>
      <dgm:t>
        <a:bodyPr/>
        <a:lstStyle/>
        <a:p>
          <a:endParaRPr lang="ru-UA"/>
        </a:p>
      </dgm:t>
    </dgm:pt>
    <dgm:pt modelId="{10CB46A6-EF4A-4458-A9BF-0C64ADEBA655}" type="sibTrans" cxnId="{F7A19B53-DAE3-4FF5-BF0E-D64AF31C4D94}">
      <dgm:prSet/>
      <dgm:spPr/>
      <dgm:t>
        <a:bodyPr/>
        <a:lstStyle/>
        <a:p>
          <a:endParaRPr lang="ru-UA"/>
        </a:p>
      </dgm:t>
    </dgm:pt>
    <dgm:pt modelId="{6AD2324D-AC7C-4FA3-BA3C-996ACD4D1277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агрегування – це об'єднання кількох параметрів системи нижчого рівня з параметрами системи вищого рівня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53B457-9DEC-48F0-8EC9-580BDA7600C1}" type="parTrans" cxnId="{D7BD7663-26A1-4E7A-865B-DC49F395685C}">
      <dgm:prSet/>
      <dgm:spPr/>
      <dgm:t>
        <a:bodyPr/>
        <a:lstStyle/>
        <a:p>
          <a:endParaRPr lang="ru-UA"/>
        </a:p>
      </dgm:t>
    </dgm:pt>
    <dgm:pt modelId="{B0DA25BA-8763-4338-ACB9-918955B93A4F}" type="sibTrans" cxnId="{D7BD7663-26A1-4E7A-865B-DC49F395685C}">
      <dgm:prSet/>
      <dgm:spPr/>
      <dgm:t>
        <a:bodyPr/>
        <a:lstStyle/>
        <a:p>
          <a:endParaRPr lang="ru-UA"/>
        </a:p>
      </dgm:t>
    </dgm:pt>
    <dgm:pt modelId="{69F87B49-7F61-4F3D-A9FF-FFB4216287C0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декомпозиція – це поділ цілого на частини. </a:t>
          </a:r>
          <a:endParaRPr lang="ru-UA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EAA9FA-DB7F-4707-9618-FEE1B9D10518}" type="parTrans" cxnId="{1059AED2-D0DA-45A8-8170-8E6A716035BD}">
      <dgm:prSet/>
      <dgm:spPr/>
      <dgm:t>
        <a:bodyPr/>
        <a:lstStyle/>
        <a:p>
          <a:endParaRPr lang="ru-UA"/>
        </a:p>
      </dgm:t>
    </dgm:pt>
    <dgm:pt modelId="{F7701501-083E-49F0-9459-7BB075F48B74}" type="sibTrans" cxnId="{1059AED2-D0DA-45A8-8170-8E6A716035BD}">
      <dgm:prSet/>
      <dgm:spPr/>
      <dgm:t>
        <a:bodyPr/>
        <a:lstStyle/>
        <a:p>
          <a:endParaRPr lang="ru-UA"/>
        </a:p>
      </dgm:t>
    </dgm:pt>
    <dgm:pt modelId="{08386786-3C20-4162-B168-D5F8F2F42E3F}" type="pres">
      <dgm:prSet presAssocID="{E02C8259-3A82-41B2-BF6D-28BE75362193}" presName="linear" presStyleCnt="0">
        <dgm:presLayoutVars>
          <dgm:animLvl val="lvl"/>
          <dgm:resizeHandles val="exact"/>
        </dgm:presLayoutVars>
      </dgm:prSet>
      <dgm:spPr/>
    </dgm:pt>
    <dgm:pt modelId="{88F80541-7C12-4878-95AF-95AE076A7603}" type="pres">
      <dgm:prSet presAssocID="{1A4390B4-72D5-439B-A495-F29209D34FD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CD192A1-6A8A-48C3-AE2E-4948E51877D1}" type="pres">
      <dgm:prSet presAssocID="{1A4390B4-72D5-439B-A495-F29209D34FDA}" presName="childText" presStyleLbl="revTx" presStyleIdx="0" presStyleCnt="4">
        <dgm:presLayoutVars>
          <dgm:bulletEnabled val="1"/>
        </dgm:presLayoutVars>
      </dgm:prSet>
      <dgm:spPr/>
    </dgm:pt>
    <dgm:pt modelId="{359AB65C-3621-48B9-8A78-5F2EF9DBFFB5}" type="pres">
      <dgm:prSet presAssocID="{AEE6A518-CF40-4FBC-8B38-41338D381E8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07D4F5F-C775-4CC0-AAB2-0A17466D18E8}" type="pres">
      <dgm:prSet presAssocID="{AEE6A518-CF40-4FBC-8B38-41338D381E86}" presName="childText" presStyleLbl="revTx" presStyleIdx="1" presStyleCnt="4">
        <dgm:presLayoutVars>
          <dgm:bulletEnabled val="1"/>
        </dgm:presLayoutVars>
      </dgm:prSet>
      <dgm:spPr/>
    </dgm:pt>
    <dgm:pt modelId="{33B6211D-1D8F-408A-BA36-10551BF7F575}" type="pres">
      <dgm:prSet presAssocID="{73833ED9-EAC0-4656-86D7-AB7BF8279D4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293BA52-19D0-493A-BDB6-CCA94BCA8F87}" type="pres">
      <dgm:prSet presAssocID="{73833ED9-EAC0-4656-86D7-AB7BF8279D49}" presName="childText" presStyleLbl="revTx" presStyleIdx="2" presStyleCnt="4">
        <dgm:presLayoutVars>
          <dgm:bulletEnabled val="1"/>
        </dgm:presLayoutVars>
      </dgm:prSet>
      <dgm:spPr/>
    </dgm:pt>
    <dgm:pt modelId="{664FF014-5426-4C50-A718-423E51273C00}" type="pres">
      <dgm:prSet presAssocID="{2E01C660-7876-4EAB-ACD4-4EE6BF4C8CD4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04C8281F-F032-4AF4-AF60-0EDC87209528}" type="pres">
      <dgm:prSet presAssocID="{2E01C660-7876-4EAB-ACD4-4EE6BF4C8CD4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42D8AE02-2292-4743-AAC4-04506B1CE40A}" srcId="{E02C8259-3A82-41B2-BF6D-28BE75362193}" destId="{1A4390B4-72D5-439B-A495-F29209D34FDA}" srcOrd="0" destOrd="0" parTransId="{3C1037B9-4EF4-4E0C-8248-4AA1EBAA5F38}" sibTransId="{646DF071-BCEA-44D1-B025-43989077762D}"/>
    <dgm:cxn modelId="{5B401204-2C66-4BF0-8554-BC3E23BE6379}" type="presOf" srcId="{7FFEED99-D9A7-4F42-96DA-C7B1DEA0E8AD}" destId="{3293BA52-19D0-493A-BDB6-CCA94BCA8F87}" srcOrd="0" destOrd="0" presId="urn:microsoft.com/office/officeart/2005/8/layout/vList2"/>
    <dgm:cxn modelId="{E0745C08-EDD0-4FDF-A58C-63F20ACD1089}" srcId="{E02C8259-3A82-41B2-BF6D-28BE75362193}" destId="{2E01C660-7876-4EAB-ACD4-4EE6BF4C8CD4}" srcOrd="3" destOrd="0" parTransId="{DB0506A4-3897-4CFA-A3F5-47701C918B5E}" sibTransId="{F2E46683-B028-41C0-9276-A7C728698EE8}"/>
    <dgm:cxn modelId="{61F11F0B-FA5B-40A9-921C-6E16F4693DC7}" srcId="{E02C8259-3A82-41B2-BF6D-28BE75362193}" destId="{AEE6A518-CF40-4FBC-8B38-41338D381E86}" srcOrd="1" destOrd="0" parTransId="{BEC5B955-D51B-4B5D-850D-A5AA7B42D1C1}" sibTransId="{D411D12E-FFFC-4835-A7CD-EEB21D1B9B5D}"/>
    <dgm:cxn modelId="{842B420E-1E43-4F6E-9E28-5A1DF0F188D6}" type="presOf" srcId="{E02C8259-3A82-41B2-BF6D-28BE75362193}" destId="{08386786-3C20-4162-B168-D5F8F2F42E3F}" srcOrd="0" destOrd="0" presId="urn:microsoft.com/office/officeart/2005/8/layout/vList2"/>
    <dgm:cxn modelId="{D37BC11A-6406-4CF0-AE3A-EE0F699214F7}" type="presOf" srcId="{8E1AAAE2-2078-4767-AD77-A84A17028EBC}" destId="{3293BA52-19D0-493A-BDB6-CCA94BCA8F87}" srcOrd="0" destOrd="1" presId="urn:microsoft.com/office/officeart/2005/8/layout/vList2"/>
    <dgm:cxn modelId="{E250D328-3BD3-4011-9EB4-31D3C73472C5}" srcId="{2E01C660-7876-4EAB-ACD4-4EE6BF4C8CD4}" destId="{2D3092DC-2586-47C7-AE86-395C20C5E2BF}" srcOrd="0" destOrd="0" parTransId="{510395F6-482E-4D55-BB07-07F03D8A7F84}" sibTransId="{429CC1CA-6265-4907-BFC6-DFE1E7390BB0}"/>
    <dgm:cxn modelId="{20619C2B-760E-4FF9-85C1-AABF30FC0C57}" type="presOf" srcId="{73833ED9-EAC0-4656-86D7-AB7BF8279D49}" destId="{33B6211D-1D8F-408A-BA36-10551BF7F575}" srcOrd="0" destOrd="0" presId="urn:microsoft.com/office/officeart/2005/8/layout/vList2"/>
    <dgm:cxn modelId="{66F0BB3E-0263-4213-8546-07A9CE6D1D8B}" type="presOf" srcId="{AEE6A518-CF40-4FBC-8B38-41338D381E86}" destId="{359AB65C-3621-48B9-8A78-5F2EF9DBFFB5}" srcOrd="0" destOrd="0" presId="urn:microsoft.com/office/officeart/2005/8/layout/vList2"/>
    <dgm:cxn modelId="{D7BD7663-26A1-4E7A-865B-DC49F395685C}" srcId="{2E01C660-7876-4EAB-ACD4-4EE6BF4C8CD4}" destId="{6AD2324D-AC7C-4FA3-BA3C-996ACD4D1277}" srcOrd="1" destOrd="0" parTransId="{5D53B457-9DEC-48F0-8EC9-580BDA7600C1}" sibTransId="{B0DA25BA-8763-4338-ACB9-918955B93A4F}"/>
    <dgm:cxn modelId="{99E5CA65-5E4B-4192-8E16-428C4A0DAFAD}" type="presOf" srcId="{CFD9EEA9-A1EB-4927-864D-C85BEE2B97A2}" destId="{507D4F5F-C775-4CC0-AAB2-0A17466D18E8}" srcOrd="0" destOrd="3" presId="urn:microsoft.com/office/officeart/2005/8/layout/vList2"/>
    <dgm:cxn modelId="{57861E69-B97A-46C5-8510-78A20ECAE8D7}" srcId="{1A4390B4-72D5-439B-A495-F29209D34FDA}" destId="{5EA347CD-790D-4C3D-8197-F5ABD2365335}" srcOrd="0" destOrd="0" parTransId="{3FB35A37-CB15-4861-B8CF-715F764EE263}" sibTransId="{14E6B66B-EB6D-419D-BFC1-2162C0EB150F}"/>
    <dgm:cxn modelId="{5F5EC84A-C301-42F3-9877-4702EB077247}" srcId="{AEE6A518-CF40-4FBC-8B38-41338D381E86}" destId="{8082F8D0-A640-4BD4-9456-C18BD074AA5E}" srcOrd="1" destOrd="0" parTransId="{5090D8B8-19C5-4C3D-A5AE-A74D9BC5DC71}" sibTransId="{794D3049-B067-4DBE-AB88-5B0A3182EBFD}"/>
    <dgm:cxn modelId="{7FA7E870-5ABA-4C82-896B-5BBD2F9D31C5}" type="presOf" srcId="{2D3092DC-2586-47C7-AE86-395C20C5E2BF}" destId="{04C8281F-F032-4AF4-AF60-0EDC87209528}" srcOrd="0" destOrd="0" presId="urn:microsoft.com/office/officeart/2005/8/layout/vList2"/>
    <dgm:cxn modelId="{F7A19B53-DAE3-4FF5-BF0E-D64AF31C4D94}" srcId="{73833ED9-EAC0-4656-86D7-AB7BF8279D49}" destId="{8E1AAAE2-2078-4767-AD77-A84A17028EBC}" srcOrd="1" destOrd="0" parTransId="{1686CDF9-C3E8-4F70-B0A3-0E2E9405C069}" sibTransId="{10CB46A6-EF4A-4458-A9BF-0C64ADEBA655}"/>
    <dgm:cxn modelId="{F229EE7A-A726-4476-A27C-DED9AB55B6CF}" srcId="{E02C8259-3A82-41B2-BF6D-28BE75362193}" destId="{73833ED9-EAC0-4656-86D7-AB7BF8279D49}" srcOrd="2" destOrd="0" parTransId="{EB7C2209-4DFF-408E-A4FD-351EF2E2A88F}" sibTransId="{A0670A53-1DF0-4AF4-A462-B8DA7623980B}"/>
    <dgm:cxn modelId="{D8B47886-23F6-432C-928C-EEBFABDD91BE}" srcId="{AEE6A518-CF40-4FBC-8B38-41338D381E86}" destId="{5952E45D-848B-497C-88D0-96E1550F8BE3}" srcOrd="2" destOrd="0" parTransId="{A0F36F1D-D0D0-4C63-A32B-FB3C9B49A713}" sibTransId="{3B984B7B-4961-4984-8DD4-6C0AF7897FAB}"/>
    <dgm:cxn modelId="{B1FA7094-45F2-4139-878E-179CB4E59D5F}" srcId="{AEE6A518-CF40-4FBC-8B38-41338D381E86}" destId="{5A8DB46F-0FCE-4F0D-A260-9D0D13111737}" srcOrd="0" destOrd="0" parTransId="{F38CCF12-903F-4255-80DB-5433EF8F7CBA}" sibTransId="{B06769CD-1190-49BB-A66F-51FB1EAAEB04}"/>
    <dgm:cxn modelId="{09252B9A-9E66-4EA7-8BA1-942AA16A1322}" srcId="{AEE6A518-CF40-4FBC-8B38-41338D381E86}" destId="{CFD9EEA9-A1EB-4927-864D-C85BEE2B97A2}" srcOrd="3" destOrd="0" parTransId="{2F455703-9601-46C7-9402-F403729CB5EF}" sibTransId="{59453A0F-1FE3-4760-91DE-EE0D9589D688}"/>
    <dgm:cxn modelId="{E270549E-88A6-4A8B-852B-A5617A31C329}" type="presOf" srcId="{5A8DB46F-0FCE-4F0D-A260-9D0D13111737}" destId="{507D4F5F-C775-4CC0-AAB2-0A17466D18E8}" srcOrd="0" destOrd="0" presId="urn:microsoft.com/office/officeart/2005/8/layout/vList2"/>
    <dgm:cxn modelId="{4E4CE69E-7102-4530-AA96-C669409CF490}" type="presOf" srcId="{69F87B49-7F61-4F3D-A9FF-FFB4216287C0}" destId="{04C8281F-F032-4AF4-AF60-0EDC87209528}" srcOrd="0" destOrd="2" presId="urn:microsoft.com/office/officeart/2005/8/layout/vList2"/>
    <dgm:cxn modelId="{9848CDA7-1D59-4BEF-AE28-A52681FC54F0}" type="presOf" srcId="{8082F8D0-A640-4BD4-9456-C18BD074AA5E}" destId="{507D4F5F-C775-4CC0-AAB2-0A17466D18E8}" srcOrd="0" destOrd="1" presId="urn:microsoft.com/office/officeart/2005/8/layout/vList2"/>
    <dgm:cxn modelId="{616745BF-5F11-4C41-832B-27A68443EB24}" type="presOf" srcId="{5952E45D-848B-497C-88D0-96E1550F8BE3}" destId="{507D4F5F-C775-4CC0-AAB2-0A17466D18E8}" srcOrd="0" destOrd="2" presId="urn:microsoft.com/office/officeart/2005/8/layout/vList2"/>
    <dgm:cxn modelId="{1059AED2-D0DA-45A8-8170-8E6A716035BD}" srcId="{2E01C660-7876-4EAB-ACD4-4EE6BF4C8CD4}" destId="{69F87B49-7F61-4F3D-A9FF-FFB4216287C0}" srcOrd="2" destOrd="0" parTransId="{53EAA9FA-DB7F-4707-9618-FEE1B9D10518}" sibTransId="{F7701501-083E-49F0-9459-7BB075F48B74}"/>
    <dgm:cxn modelId="{70558ED5-9152-4A18-8D98-C0120CBA6F54}" type="presOf" srcId="{5EA347CD-790D-4C3D-8197-F5ABD2365335}" destId="{7CD192A1-6A8A-48C3-AE2E-4948E51877D1}" srcOrd="0" destOrd="0" presId="urn:microsoft.com/office/officeart/2005/8/layout/vList2"/>
    <dgm:cxn modelId="{4C5D1DDE-1572-4AE0-8F10-183EF952A107}" type="presOf" srcId="{6AD2324D-AC7C-4FA3-BA3C-996ACD4D1277}" destId="{04C8281F-F032-4AF4-AF60-0EDC87209528}" srcOrd="0" destOrd="1" presId="urn:microsoft.com/office/officeart/2005/8/layout/vList2"/>
    <dgm:cxn modelId="{AB067BE3-9059-42F8-984C-47FA64984600}" type="presOf" srcId="{2E01C660-7876-4EAB-ACD4-4EE6BF4C8CD4}" destId="{664FF014-5426-4C50-A718-423E51273C00}" srcOrd="0" destOrd="0" presId="urn:microsoft.com/office/officeart/2005/8/layout/vList2"/>
    <dgm:cxn modelId="{4F10B6E4-CF57-425C-B13D-F5B9EE74713B}" type="presOf" srcId="{1A4390B4-72D5-439B-A495-F29209D34FDA}" destId="{88F80541-7C12-4878-95AF-95AE076A7603}" srcOrd="0" destOrd="0" presId="urn:microsoft.com/office/officeart/2005/8/layout/vList2"/>
    <dgm:cxn modelId="{CBBC28FF-8162-4F2C-B6E8-B74C6527DC08}" srcId="{73833ED9-EAC0-4656-86D7-AB7BF8279D49}" destId="{7FFEED99-D9A7-4F42-96DA-C7B1DEA0E8AD}" srcOrd="0" destOrd="0" parTransId="{E0CB13E6-902A-4E84-B5A7-D99523B3A9CE}" sibTransId="{6F980D74-9F27-4CB9-B2A2-B5CF802196DC}"/>
    <dgm:cxn modelId="{D07C140A-5E17-4B6D-AAB5-4B828F23403A}" type="presParOf" srcId="{08386786-3C20-4162-B168-D5F8F2F42E3F}" destId="{88F80541-7C12-4878-95AF-95AE076A7603}" srcOrd="0" destOrd="0" presId="urn:microsoft.com/office/officeart/2005/8/layout/vList2"/>
    <dgm:cxn modelId="{49E3ED83-E515-4918-917F-170EEF987142}" type="presParOf" srcId="{08386786-3C20-4162-B168-D5F8F2F42E3F}" destId="{7CD192A1-6A8A-48C3-AE2E-4948E51877D1}" srcOrd="1" destOrd="0" presId="urn:microsoft.com/office/officeart/2005/8/layout/vList2"/>
    <dgm:cxn modelId="{9CE24C8B-A800-4275-BFF7-55A6A1E6E0A9}" type="presParOf" srcId="{08386786-3C20-4162-B168-D5F8F2F42E3F}" destId="{359AB65C-3621-48B9-8A78-5F2EF9DBFFB5}" srcOrd="2" destOrd="0" presId="urn:microsoft.com/office/officeart/2005/8/layout/vList2"/>
    <dgm:cxn modelId="{445940AF-ECE0-452C-91CF-7E4C6DEA5649}" type="presParOf" srcId="{08386786-3C20-4162-B168-D5F8F2F42E3F}" destId="{507D4F5F-C775-4CC0-AAB2-0A17466D18E8}" srcOrd="3" destOrd="0" presId="urn:microsoft.com/office/officeart/2005/8/layout/vList2"/>
    <dgm:cxn modelId="{D7CDDFB3-B544-4049-B479-C88A03990AA4}" type="presParOf" srcId="{08386786-3C20-4162-B168-D5F8F2F42E3F}" destId="{33B6211D-1D8F-408A-BA36-10551BF7F575}" srcOrd="4" destOrd="0" presId="urn:microsoft.com/office/officeart/2005/8/layout/vList2"/>
    <dgm:cxn modelId="{6578BFBF-B0D2-47BA-A07C-85D43BB9AD4B}" type="presParOf" srcId="{08386786-3C20-4162-B168-D5F8F2F42E3F}" destId="{3293BA52-19D0-493A-BDB6-CCA94BCA8F87}" srcOrd="5" destOrd="0" presId="urn:microsoft.com/office/officeart/2005/8/layout/vList2"/>
    <dgm:cxn modelId="{7DC399A9-72C0-402F-AC97-FBB960A187F4}" type="presParOf" srcId="{08386786-3C20-4162-B168-D5F8F2F42E3F}" destId="{664FF014-5426-4C50-A718-423E51273C00}" srcOrd="6" destOrd="0" presId="urn:microsoft.com/office/officeart/2005/8/layout/vList2"/>
    <dgm:cxn modelId="{D06AE408-D1F6-4003-9619-FB89159B2429}" type="presParOf" srcId="{08386786-3C20-4162-B168-D5F8F2F42E3F}" destId="{04C8281F-F032-4AF4-AF60-0EDC87209528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2C8259-3A82-41B2-BF6D-28BE75362193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1A4390B4-72D5-439B-A495-F29209D34FDA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Ієрархія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1037B9-4EF4-4E0C-8248-4AA1EBAA5F38}" type="parTrans" cxnId="{42D8AE02-2292-4743-AAC4-04506B1CE40A}">
      <dgm:prSet/>
      <dgm:spPr/>
      <dgm:t>
        <a:bodyPr/>
        <a:lstStyle/>
        <a:p>
          <a:endParaRPr lang="ru-UA"/>
        </a:p>
      </dgm:t>
    </dgm:pt>
    <dgm:pt modelId="{646DF071-BCEA-44D1-B025-43989077762D}" type="sibTrans" cxnId="{42D8AE02-2292-4743-AAC4-04506B1CE40A}">
      <dgm:prSet/>
      <dgm:spPr/>
      <dgm:t>
        <a:bodyPr/>
        <a:lstStyle/>
        <a:p>
          <a:endParaRPr lang="ru-UA"/>
        </a:p>
      </dgm:t>
    </dgm:pt>
    <dgm:pt modelId="{5EA347CD-790D-4C3D-8197-F5ABD2365335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наявність кількох рівнів, їх цілей та способів досягнення цілей відповідних рівнів,  що породжує всередині рівневі та </a:t>
          </a:r>
          <a:r>
            <a:rPr lang="uk-UA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міжрівневі</a:t>
          </a: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конфлікти влади, елементів у системі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B35A37-CB15-4861-B8CF-715F764EE263}" type="parTrans" cxnId="{57861E69-B97A-46C5-8510-78A20ECAE8D7}">
      <dgm:prSet/>
      <dgm:spPr/>
      <dgm:t>
        <a:bodyPr/>
        <a:lstStyle/>
        <a:p>
          <a:endParaRPr lang="ru-UA"/>
        </a:p>
      </dgm:t>
    </dgm:pt>
    <dgm:pt modelId="{14E6B66B-EB6D-419D-BFC1-2162C0EB150F}" type="sibTrans" cxnId="{57861E69-B97A-46C5-8510-78A20ECAE8D7}">
      <dgm:prSet/>
      <dgm:spPr/>
      <dgm:t>
        <a:bodyPr/>
        <a:lstStyle/>
        <a:p>
          <a:endParaRPr lang="ru-UA"/>
        </a:p>
      </dgm:t>
    </dgm:pt>
    <dgm:pt modelId="{AEE6A518-CF40-4FBC-8B38-41338D381E86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Багатофункціональність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C5B955-D51B-4B5D-850D-A5AA7B42D1C1}" type="parTrans" cxnId="{61F11F0B-FA5B-40A9-921C-6E16F4693DC7}">
      <dgm:prSet/>
      <dgm:spPr/>
      <dgm:t>
        <a:bodyPr/>
        <a:lstStyle/>
        <a:p>
          <a:endParaRPr lang="ru-UA"/>
        </a:p>
      </dgm:t>
    </dgm:pt>
    <dgm:pt modelId="{D411D12E-FFFC-4835-A7CD-EEB21D1B9B5D}" type="sibTrans" cxnId="{61F11F0B-FA5B-40A9-921C-6E16F4693DC7}">
      <dgm:prSet/>
      <dgm:spPr/>
      <dgm:t>
        <a:bodyPr/>
        <a:lstStyle/>
        <a:p>
          <a:endParaRPr lang="ru-UA"/>
        </a:p>
      </dgm:t>
    </dgm:pt>
    <dgm:pt modelId="{5A8DB46F-0FCE-4F0D-A260-9D0D13111737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до реалізації певних різноманітних функцій у заданій структурі.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8CCF12-903F-4255-80DB-5433EF8F7CBA}" type="parTrans" cxnId="{B1FA7094-45F2-4139-878E-179CB4E59D5F}">
      <dgm:prSet/>
      <dgm:spPr/>
      <dgm:t>
        <a:bodyPr/>
        <a:lstStyle/>
        <a:p>
          <a:endParaRPr lang="ru-UA"/>
        </a:p>
      </dgm:t>
    </dgm:pt>
    <dgm:pt modelId="{B06769CD-1190-49BB-A66F-51FB1EAAEB04}" type="sibTrans" cxnId="{B1FA7094-45F2-4139-878E-179CB4E59D5F}">
      <dgm:prSet/>
      <dgm:spPr/>
      <dgm:t>
        <a:bodyPr/>
        <a:lstStyle/>
        <a:p>
          <a:endParaRPr lang="ru-UA"/>
        </a:p>
      </dgm:t>
    </dgm:pt>
    <dgm:pt modelId="{73833ED9-EAC0-4656-86D7-AB7BF8279D49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Гнучкість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7C2209-4DFF-408E-A4FD-351EF2E2A88F}" type="parTrans" cxnId="{F229EE7A-A726-4476-A27C-DED9AB55B6CF}">
      <dgm:prSet/>
      <dgm:spPr/>
      <dgm:t>
        <a:bodyPr/>
        <a:lstStyle/>
        <a:p>
          <a:endParaRPr lang="ru-UA"/>
        </a:p>
      </dgm:t>
    </dgm:pt>
    <dgm:pt modelId="{A0670A53-1DF0-4AF4-A462-B8DA7623980B}" type="sibTrans" cxnId="{F229EE7A-A726-4476-A27C-DED9AB55B6CF}">
      <dgm:prSet/>
      <dgm:spPr/>
      <dgm:t>
        <a:bodyPr/>
        <a:lstStyle/>
        <a:p>
          <a:endParaRPr lang="ru-UA"/>
        </a:p>
      </dgm:t>
    </dgm:pt>
    <dgm:pt modelId="{7FFEED99-D9A7-4F42-96DA-C7B1DEA0E8AD}">
      <dgm:prSet phldrT="[Текст]"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властивість змінювати мету та параметри функціонування залежно від умов функціонування (адаптація) або стану підсистем (живучість) 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CB13E6-902A-4E84-B5A7-D99523B3A9CE}" type="parTrans" cxnId="{CBBC28FF-8162-4F2C-B6E8-B74C6527DC08}">
      <dgm:prSet/>
      <dgm:spPr/>
      <dgm:t>
        <a:bodyPr/>
        <a:lstStyle/>
        <a:p>
          <a:endParaRPr lang="ru-UA"/>
        </a:p>
      </dgm:t>
    </dgm:pt>
    <dgm:pt modelId="{6F980D74-9F27-4CB9-B2A2-B5CF802196DC}" type="sibTrans" cxnId="{CBBC28FF-8162-4F2C-B6E8-B74C6527DC08}">
      <dgm:prSet/>
      <dgm:spPr/>
      <dgm:t>
        <a:bodyPr/>
        <a:lstStyle/>
        <a:p>
          <a:endParaRPr lang="ru-UA"/>
        </a:p>
      </dgm:t>
    </dgm:pt>
    <dgm:pt modelId="{2E01C660-7876-4EAB-ACD4-4EE6BF4C8CD4}">
      <dgm:prSet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Зворотний зв’язок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506A4-3897-4CFA-A3F5-47701C918B5E}" type="parTrans" cxnId="{E0745C08-EDD0-4FDF-A58C-63F20ACD1089}">
      <dgm:prSet/>
      <dgm:spPr/>
      <dgm:t>
        <a:bodyPr/>
        <a:lstStyle/>
        <a:p>
          <a:endParaRPr lang="ru-UA"/>
        </a:p>
      </dgm:t>
    </dgm:pt>
    <dgm:pt modelId="{F2E46683-B028-41C0-9276-A7C728698EE8}" type="sibTrans" cxnId="{E0745C08-EDD0-4FDF-A58C-63F20ACD1089}">
      <dgm:prSet/>
      <dgm:spPr/>
      <dgm:t>
        <a:bodyPr/>
        <a:lstStyle/>
        <a:p>
          <a:endParaRPr lang="ru-UA"/>
        </a:p>
      </dgm:t>
    </dgm:pt>
    <dgm:pt modelId="{2D3092DC-2586-47C7-AE86-395C20C5E2BF}">
      <dgm:prSet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частина реакції системи на управлінський вплив на вході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0395F6-482E-4D55-BB07-07F03D8A7F84}" type="parTrans" cxnId="{E250D328-3BD3-4011-9EB4-31D3C73472C5}">
      <dgm:prSet/>
      <dgm:spPr/>
      <dgm:t>
        <a:bodyPr/>
        <a:lstStyle/>
        <a:p>
          <a:endParaRPr lang="ru-UA"/>
        </a:p>
      </dgm:t>
    </dgm:pt>
    <dgm:pt modelId="{429CC1CA-6265-4907-BFC6-DFE1E7390BB0}" type="sibTrans" cxnId="{E250D328-3BD3-4011-9EB4-31D3C73472C5}">
      <dgm:prSet/>
      <dgm:spPr/>
      <dgm:t>
        <a:bodyPr/>
        <a:lstStyle/>
        <a:p>
          <a:endParaRPr lang="ru-UA"/>
        </a:p>
      </dgm:t>
    </dgm:pt>
    <dgm:pt modelId="{E5A91EA7-08A7-484A-B2FF-54D3B4939393}">
      <dgm:prSet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C18448-AEEA-4DBB-BF5E-2FDA61B53726}" type="parTrans" cxnId="{2A3CE611-C331-4678-8C7B-6B7440611D8E}">
      <dgm:prSet/>
      <dgm:spPr/>
      <dgm:t>
        <a:bodyPr/>
        <a:lstStyle/>
        <a:p>
          <a:endParaRPr lang="ru-UA"/>
        </a:p>
      </dgm:t>
    </dgm:pt>
    <dgm:pt modelId="{220D6482-2DA0-4139-B25E-F90E1FA45D65}" type="sibTrans" cxnId="{2A3CE611-C331-4678-8C7B-6B7440611D8E}">
      <dgm:prSet/>
      <dgm:spPr/>
      <dgm:t>
        <a:bodyPr/>
        <a:lstStyle/>
        <a:p>
          <a:endParaRPr lang="ru-UA"/>
        </a:p>
      </dgm:t>
    </dgm:pt>
    <dgm:pt modelId="{A276DCC9-21B7-4333-BE41-21E3D36EEC59}">
      <dgm:prSet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властивість виконувати свої функції при виході параметрів зовнішніх умов системи за певні обмеження чи допуски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54B3D5-FC4E-4B6E-B4E0-8833375DD707}" type="parTrans" cxnId="{3076B826-0E8F-4FE8-9B60-4588B75ABF08}">
      <dgm:prSet/>
      <dgm:spPr/>
      <dgm:t>
        <a:bodyPr/>
        <a:lstStyle/>
        <a:p>
          <a:endParaRPr lang="ru-UA"/>
        </a:p>
      </dgm:t>
    </dgm:pt>
    <dgm:pt modelId="{E4C485C7-9EDB-4BB1-BE89-89E0F82E35CF}" type="sibTrans" cxnId="{3076B826-0E8F-4FE8-9B60-4588B75ABF08}">
      <dgm:prSet/>
      <dgm:spPr/>
      <dgm:t>
        <a:bodyPr/>
        <a:lstStyle/>
        <a:p>
          <a:endParaRPr lang="ru-UA"/>
        </a:p>
      </dgm:t>
    </dgm:pt>
    <dgm:pt modelId="{961CDCF7-20DD-4B3D-893E-9505CDEE0C44}">
      <dgm:prSet/>
      <dgm:spPr/>
      <dgm:t>
        <a:bodyPr/>
        <a:lstStyle/>
        <a:p>
          <a:pPr marL="57150">
            <a:lnSpc>
              <a:spcPct val="90000"/>
            </a:lnSpc>
            <a:spcAft>
              <a:spcPct val="20000"/>
            </a:spcAft>
          </a:pPr>
          <a:endParaRPr lang="ru-UA" sz="400" dirty="0"/>
        </a:p>
      </dgm:t>
    </dgm:pt>
    <dgm:pt modelId="{20323F07-D688-4805-94A5-441A9D5934ED}" type="parTrans" cxnId="{9B20F60B-6849-4AC3-9503-E61B7E11B4BE}">
      <dgm:prSet/>
      <dgm:spPr/>
      <dgm:t>
        <a:bodyPr/>
        <a:lstStyle/>
        <a:p>
          <a:endParaRPr lang="ru-UA"/>
        </a:p>
      </dgm:t>
    </dgm:pt>
    <dgm:pt modelId="{14DBA8CC-5335-4A47-ACA2-9267A67356E0}" type="sibTrans" cxnId="{9B20F60B-6849-4AC3-9503-E61B7E11B4BE}">
      <dgm:prSet/>
      <dgm:spPr/>
      <dgm:t>
        <a:bodyPr/>
        <a:lstStyle/>
        <a:p>
          <a:endParaRPr lang="ru-UA"/>
        </a:p>
      </dgm:t>
    </dgm:pt>
    <dgm:pt modelId="{E730B250-B4BF-4A05-BC57-6E6581BA7C24}">
      <dgm:prSet custT="1"/>
      <dgm:spPr/>
      <dgm:t>
        <a:bodyPr/>
        <a:lstStyle/>
        <a:p>
          <a:pPr marL="0"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Стійкість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CE97C6-2FA1-4EDB-AE9D-8C7B82107146}" type="sibTrans" cxnId="{0623A25C-4F46-4AEF-93EE-A1C36BA99216}">
      <dgm:prSet/>
      <dgm:spPr/>
      <dgm:t>
        <a:bodyPr/>
        <a:lstStyle/>
        <a:p>
          <a:endParaRPr lang="ru-UA"/>
        </a:p>
      </dgm:t>
    </dgm:pt>
    <dgm:pt modelId="{E4F8EC5F-77F0-4DF2-A4CA-F037CAD8EB9A}" type="parTrans" cxnId="{0623A25C-4F46-4AEF-93EE-A1C36BA99216}">
      <dgm:prSet/>
      <dgm:spPr/>
      <dgm:t>
        <a:bodyPr/>
        <a:lstStyle/>
        <a:p>
          <a:endParaRPr lang="ru-UA"/>
        </a:p>
      </dgm:t>
    </dgm:pt>
    <dgm:pt modelId="{3DE8BBB9-E075-43F5-BBF0-A7DF58000482}" type="pres">
      <dgm:prSet presAssocID="{E02C8259-3A82-41B2-BF6D-28BE75362193}" presName="linear" presStyleCnt="0">
        <dgm:presLayoutVars>
          <dgm:dir/>
          <dgm:animLvl val="lvl"/>
          <dgm:resizeHandles val="exact"/>
        </dgm:presLayoutVars>
      </dgm:prSet>
      <dgm:spPr/>
    </dgm:pt>
    <dgm:pt modelId="{DE25CA27-E263-446C-89B3-91D5CF432D5B}" type="pres">
      <dgm:prSet presAssocID="{1A4390B4-72D5-439B-A495-F29209D34FDA}" presName="parentLin" presStyleCnt="0"/>
      <dgm:spPr/>
    </dgm:pt>
    <dgm:pt modelId="{812895AC-CAB2-49F1-A19F-48512F97A2BB}" type="pres">
      <dgm:prSet presAssocID="{1A4390B4-72D5-439B-A495-F29209D34FDA}" presName="parentLeftMargin" presStyleLbl="node1" presStyleIdx="0" presStyleCnt="5"/>
      <dgm:spPr/>
    </dgm:pt>
    <dgm:pt modelId="{0D08DF46-AD47-484F-9D6F-3E8968B9637F}" type="pres">
      <dgm:prSet presAssocID="{1A4390B4-72D5-439B-A495-F29209D34FD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D17D920-3185-4FC1-8BD5-FC4179290925}" type="pres">
      <dgm:prSet presAssocID="{1A4390B4-72D5-439B-A495-F29209D34FDA}" presName="negativeSpace" presStyleCnt="0"/>
      <dgm:spPr/>
    </dgm:pt>
    <dgm:pt modelId="{A781575B-E824-4217-BB91-3775D3DDB67F}" type="pres">
      <dgm:prSet presAssocID="{1A4390B4-72D5-439B-A495-F29209D34FDA}" presName="childText" presStyleLbl="conFgAcc1" presStyleIdx="0" presStyleCnt="5">
        <dgm:presLayoutVars>
          <dgm:bulletEnabled val="1"/>
        </dgm:presLayoutVars>
      </dgm:prSet>
      <dgm:spPr/>
    </dgm:pt>
    <dgm:pt modelId="{5680025E-74D9-40A9-8C58-25183A877E2C}" type="pres">
      <dgm:prSet presAssocID="{646DF071-BCEA-44D1-B025-43989077762D}" presName="spaceBetweenRectangles" presStyleCnt="0"/>
      <dgm:spPr/>
    </dgm:pt>
    <dgm:pt modelId="{DF12D5B3-F4F2-4FA4-BC38-20250338F60C}" type="pres">
      <dgm:prSet presAssocID="{AEE6A518-CF40-4FBC-8B38-41338D381E86}" presName="parentLin" presStyleCnt="0"/>
      <dgm:spPr/>
    </dgm:pt>
    <dgm:pt modelId="{B0C71DC2-9302-48D4-8F4B-1AF4EE94085E}" type="pres">
      <dgm:prSet presAssocID="{AEE6A518-CF40-4FBC-8B38-41338D381E86}" presName="parentLeftMargin" presStyleLbl="node1" presStyleIdx="0" presStyleCnt="5"/>
      <dgm:spPr/>
    </dgm:pt>
    <dgm:pt modelId="{E1E0C86D-CE06-44E6-9D9E-3EBC561483A9}" type="pres">
      <dgm:prSet presAssocID="{AEE6A518-CF40-4FBC-8B38-41338D381E8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103E387-3FB9-46BA-85D5-6A4287522A23}" type="pres">
      <dgm:prSet presAssocID="{AEE6A518-CF40-4FBC-8B38-41338D381E86}" presName="negativeSpace" presStyleCnt="0"/>
      <dgm:spPr/>
    </dgm:pt>
    <dgm:pt modelId="{4F22D946-3E4B-4292-9784-25D64ED28D37}" type="pres">
      <dgm:prSet presAssocID="{AEE6A518-CF40-4FBC-8B38-41338D381E86}" presName="childText" presStyleLbl="conFgAcc1" presStyleIdx="1" presStyleCnt="5">
        <dgm:presLayoutVars>
          <dgm:bulletEnabled val="1"/>
        </dgm:presLayoutVars>
      </dgm:prSet>
      <dgm:spPr/>
    </dgm:pt>
    <dgm:pt modelId="{BA9A7095-77F2-4BCF-8EE2-4AA2F44EB444}" type="pres">
      <dgm:prSet presAssocID="{D411D12E-FFFC-4835-A7CD-EEB21D1B9B5D}" presName="spaceBetweenRectangles" presStyleCnt="0"/>
      <dgm:spPr/>
    </dgm:pt>
    <dgm:pt modelId="{996F09AF-A0C5-4193-81D7-244E5C98A47E}" type="pres">
      <dgm:prSet presAssocID="{73833ED9-EAC0-4656-86D7-AB7BF8279D49}" presName="parentLin" presStyleCnt="0"/>
      <dgm:spPr/>
    </dgm:pt>
    <dgm:pt modelId="{85D81D1A-C7FC-435C-B01B-23D861120D34}" type="pres">
      <dgm:prSet presAssocID="{73833ED9-EAC0-4656-86D7-AB7BF8279D49}" presName="parentLeftMargin" presStyleLbl="node1" presStyleIdx="1" presStyleCnt="5"/>
      <dgm:spPr/>
    </dgm:pt>
    <dgm:pt modelId="{38260142-1745-46F5-8F02-505008B81CAC}" type="pres">
      <dgm:prSet presAssocID="{73833ED9-EAC0-4656-86D7-AB7BF8279D4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DD114E87-301B-45C1-971C-C39469B38692}" type="pres">
      <dgm:prSet presAssocID="{73833ED9-EAC0-4656-86D7-AB7BF8279D49}" presName="negativeSpace" presStyleCnt="0"/>
      <dgm:spPr/>
    </dgm:pt>
    <dgm:pt modelId="{52F1267A-E1C6-4F7A-80E5-6E55C0F42FE2}" type="pres">
      <dgm:prSet presAssocID="{73833ED9-EAC0-4656-86D7-AB7BF8279D49}" presName="childText" presStyleLbl="conFgAcc1" presStyleIdx="2" presStyleCnt="5">
        <dgm:presLayoutVars>
          <dgm:bulletEnabled val="1"/>
        </dgm:presLayoutVars>
      </dgm:prSet>
      <dgm:spPr/>
    </dgm:pt>
    <dgm:pt modelId="{25151B87-98CC-494C-B441-21F7D4F199C0}" type="pres">
      <dgm:prSet presAssocID="{A0670A53-1DF0-4AF4-A462-B8DA7623980B}" presName="spaceBetweenRectangles" presStyleCnt="0"/>
      <dgm:spPr/>
    </dgm:pt>
    <dgm:pt modelId="{A456DDBB-ADB4-4155-8B3E-BA0B6640F317}" type="pres">
      <dgm:prSet presAssocID="{2E01C660-7876-4EAB-ACD4-4EE6BF4C8CD4}" presName="parentLin" presStyleCnt="0"/>
      <dgm:spPr/>
    </dgm:pt>
    <dgm:pt modelId="{3C8DE8D0-582E-4E96-8949-59F389168942}" type="pres">
      <dgm:prSet presAssocID="{2E01C660-7876-4EAB-ACD4-4EE6BF4C8CD4}" presName="parentLeftMargin" presStyleLbl="node1" presStyleIdx="2" presStyleCnt="5"/>
      <dgm:spPr/>
    </dgm:pt>
    <dgm:pt modelId="{E4BBE06E-C5A5-4738-B738-4D789C1EBAAE}" type="pres">
      <dgm:prSet presAssocID="{2E01C660-7876-4EAB-ACD4-4EE6BF4C8CD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69F771CF-C947-4949-94EE-EE1139CF27F8}" type="pres">
      <dgm:prSet presAssocID="{2E01C660-7876-4EAB-ACD4-4EE6BF4C8CD4}" presName="negativeSpace" presStyleCnt="0"/>
      <dgm:spPr/>
    </dgm:pt>
    <dgm:pt modelId="{F6E94994-2395-4D29-A5FF-862A58C09536}" type="pres">
      <dgm:prSet presAssocID="{2E01C660-7876-4EAB-ACD4-4EE6BF4C8CD4}" presName="childText" presStyleLbl="conFgAcc1" presStyleIdx="3" presStyleCnt="5">
        <dgm:presLayoutVars>
          <dgm:bulletEnabled val="1"/>
        </dgm:presLayoutVars>
      </dgm:prSet>
      <dgm:spPr/>
    </dgm:pt>
    <dgm:pt modelId="{8359B60E-9146-4E52-9A0A-20CA06AC227A}" type="pres">
      <dgm:prSet presAssocID="{F2E46683-B028-41C0-9276-A7C728698EE8}" presName="spaceBetweenRectangles" presStyleCnt="0"/>
      <dgm:spPr/>
    </dgm:pt>
    <dgm:pt modelId="{4137214B-AA19-4EC8-961B-6477109181BB}" type="pres">
      <dgm:prSet presAssocID="{E730B250-B4BF-4A05-BC57-6E6581BA7C24}" presName="parentLin" presStyleCnt="0"/>
      <dgm:spPr/>
    </dgm:pt>
    <dgm:pt modelId="{14327D22-7EB5-42C0-BA1A-FD1068A1FCEC}" type="pres">
      <dgm:prSet presAssocID="{E730B250-B4BF-4A05-BC57-6E6581BA7C24}" presName="parentLeftMargin" presStyleLbl="node1" presStyleIdx="3" presStyleCnt="5"/>
      <dgm:spPr/>
    </dgm:pt>
    <dgm:pt modelId="{72E63D70-5581-41F4-BADB-F41D16DFB09F}" type="pres">
      <dgm:prSet presAssocID="{E730B250-B4BF-4A05-BC57-6E6581BA7C24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2B3682E6-98E0-414C-8662-B47D5A2C369D}" type="pres">
      <dgm:prSet presAssocID="{E730B250-B4BF-4A05-BC57-6E6581BA7C24}" presName="negativeSpace" presStyleCnt="0"/>
      <dgm:spPr/>
    </dgm:pt>
    <dgm:pt modelId="{3D9B2EC2-B3AA-4827-91F9-C716FC2368F4}" type="pres">
      <dgm:prSet presAssocID="{E730B250-B4BF-4A05-BC57-6E6581BA7C24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2D8AE02-2292-4743-AAC4-04506B1CE40A}" srcId="{E02C8259-3A82-41B2-BF6D-28BE75362193}" destId="{1A4390B4-72D5-439B-A495-F29209D34FDA}" srcOrd="0" destOrd="0" parTransId="{3C1037B9-4EF4-4E0C-8248-4AA1EBAA5F38}" sibTransId="{646DF071-BCEA-44D1-B025-43989077762D}"/>
    <dgm:cxn modelId="{E0745C08-EDD0-4FDF-A58C-63F20ACD1089}" srcId="{E02C8259-3A82-41B2-BF6D-28BE75362193}" destId="{2E01C660-7876-4EAB-ACD4-4EE6BF4C8CD4}" srcOrd="3" destOrd="0" parTransId="{DB0506A4-3897-4CFA-A3F5-47701C918B5E}" sibTransId="{F2E46683-B028-41C0-9276-A7C728698EE8}"/>
    <dgm:cxn modelId="{61F11F0B-FA5B-40A9-921C-6E16F4693DC7}" srcId="{E02C8259-3A82-41B2-BF6D-28BE75362193}" destId="{AEE6A518-CF40-4FBC-8B38-41338D381E86}" srcOrd="1" destOrd="0" parTransId="{BEC5B955-D51B-4B5D-850D-A5AA7B42D1C1}" sibTransId="{D411D12E-FFFC-4835-A7CD-EEB21D1B9B5D}"/>
    <dgm:cxn modelId="{9B20F60B-6849-4AC3-9503-E61B7E11B4BE}" srcId="{E730B250-B4BF-4A05-BC57-6E6581BA7C24}" destId="{961CDCF7-20DD-4B3D-893E-9505CDEE0C44}" srcOrd="1" destOrd="0" parTransId="{20323F07-D688-4805-94A5-441A9D5934ED}" sibTransId="{14DBA8CC-5335-4A47-ACA2-9267A67356E0}"/>
    <dgm:cxn modelId="{2A3CE611-C331-4678-8C7B-6B7440611D8E}" srcId="{2E01C660-7876-4EAB-ACD4-4EE6BF4C8CD4}" destId="{E5A91EA7-08A7-484A-B2FF-54D3B4939393}" srcOrd="1" destOrd="0" parTransId="{7FC18448-AEEA-4DBB-BF5E-2FDA61B53726}" sibTransId="{220D6482-2DA0-4139-B25E-F90E1FA45D65}"/>
    <dgm:cxn modelId="{A16E8E21-6AC4-4540-AC39-4DF595688201}" type="presOf" srcId="{AEE6A518-CF40-4FBC-8B38-41338D381E86}" destId="{E1E0C86D-CE06-44E6-9D9E-3EBC561483A9}" srcOrd="1" destOrd="0" presId="urn:microsoft.com/office/officeart/2005/8/layout/list1"/>
    <dgm:cxn modelId="{A6F39122-3AF6-4406-87F8-27B62DF75957}" type="presOf" srcId="{E02C8259-3A82-41B2-BF6D-28BE75362193}" destId="{3DE8BBB9-E075-43F5-BBF0-A7DF58000482}" srcOrd="0" destOrd="0" presId="urn:microsoft.com/office/officeart/2005/8/layout/list1"/>
    <dgm:cxn modelId="{3076B826-0E8F-4FE8-9B60-4588B75ABF08}" srcId="{E730B250-B4BF-4A05-BC57-6E6581BA7C24}" destId="{A276DCC9-21B7-4333-BE41-21E3D36EEC59}" srcOrd="0" destOrd="0" parTransId="{7254B3D5-FC4E-4B6E-B4E0-8833375DD707}" sibTransId="{E4C485C7-9EDB-4BB1-BE89-89E0F82E35CF}"/>
    <dgm:cxn modelId="{E250D328-3BD3-4011-9EB4-31D3C73472C5}" srcId="{2E01C660-7876-4EAB-ACD4-4EE6BF4C8CD4}" destId="{2D3092DC-2586-47C7-AE86-395C20C5E2BF}" srcOrd="0" destOrd="0" parTransId="{510395F6-482E-4D55-BB07-07F03D8A7F84}" sibTransId="{429CC1CA-6265-4907-BFC6-DFE1E7390BB0}"/>
    <dgm:cxn modelId="{00D8D72B-4FAC-41FB-A41D-87D80DDCB860}" type="presOf" srcId="{961CDCF7-20DD-4B3D-893E-9505CDEE0C44}" destId="{3D9B2EC2-B3AA-4827-91F9-C716FC2368F4}" srcOrd="0" destOrd="1" presId="urn:microsoft.com/office/officeart/2005/8/layout/list1"/>
    <dgm:cxn modelId="{0623A25C-4F46-4AEF-93EE-A1C36BA99216}" srcId="{E02C8259-3A82-41B2-BF6D-28BE75362193}" destId="{E730B250-B4BF-4A05-BC57-6E6581BA7C24}" srcOrd="4" destOrd="0" parTransId="{E4F8EC5F-77F0-4DF2-A4CA-F037CAD8EB9A}" sibTransId="{CBCE97C6-2FA1-4EDB-AE9D-8C7B82107146}"/>
    <dgm:cxn modelId="{DE8CF85F-1494-45C3-B000-5D4A570311A4}" type="presOf" srcId="{1A4390B4-72D5-439B-A495-F29209D34FDA}" destId="{0D08DF46-AD47-484F-9D6F-3E8968B9637F}" srcOrd="1" destOrd="0" presId="urn:microsoft.com/office/officeart/2005/8/layout/list1"/>
    <dgm:cxn modelId="{CF773D66-2F6F-4C4B-A3FC-676EC6E4D181}" type="presOf" srcId="{A276DCC9-21B7-4333-BE41-21E3D36EEC59}" destId="{3D9B2EC2-B3AA-4827-91F9-C716FC2368F4}" srcOrd="0" destOrd="0" presId="urn:microsoft.com/office/officeart/2005/8/layout/list1"/>
    <dgm:cxn modelId="{57861E69-B97A-46C5-8510-78A20ECAE8D7}" srcId="{1A4390B4-72D5-439B-A495-F29209D34FDA}" destId="{5EA347CD-790D-4C3D-8197-F5ABD2365335}" srcOrd="0" destOrd="0" parTransId="{3FB35A37-CB15-4861-B8CF-715F764EE263}" sibTransId="{14E6B66B-EB6D-419D-BFC1-2162C0EB150F}"/>
    <dgm:cxn modelId="{55DFD96B-DA29-4273-A586-148B90A182A4}" type="presOf" srcId="{5EA347CD-790D-4C3D-8197-F5ABD2365335}" destId="{A781575B-E824-4217-BB91-3775D3DDB67F}" srcOrd="0" destOrd="0" presId="urn:microsoft.com/office/officeart/2005/8/layout/list1"/>
    <dgm:cxn modelId="{9AF9C44C-2D4A-4DED-A5BF-D39EBD39D78F}" type="presOf" srcId="{5A8DB46F-0FCE-4F0D-A260-9D0D13111737}" destId="{4F22D946-3E4B-4292-9784-25D64ED28D37}" srcOrd="0" destOrd="0" presId="urn:microsoft.com/office/officeart/2005/8/layout/list1"/>
    <dgm:cxn modelId="{D42E624F-B3DA-4E8F-AC71-A644F0A8E340}" type="presOf" srcId="{2E01C660-7876-4EAB-ACD4-4EE6BF4C8CD4}" destId="{E4BBE06E-C5A5-4738-B738-4D789C1EBAAE}" srcOrd="1" destOrd="0" presId="urn:microsoft.com/office/officeart/2005/8/layout/list1"/>
    <dgm:cxn modelId="{03E8EF51-8FDE-4E43-BADD-D1809725A985}" type="presOf" srcId="{E730B250-B4BF-4A05-BC57-6E6581BA7C24}" destId="{72E63D70-5581-41F4-BADB-F41D16DFB09F}" srcOrd="1" destOrd="0" presId="urn:microsoft.com/office/officeart/2005/8/layout/list1"/>
    <dgm:cxn modelId="{F229EE7A-A726-4476-A27C-DED9AB55B6CF}" srcId="{E02C8259-3A82-41B2-BF6D-28BE75362193}" destId="{73833ED9-EAC0-4656-86D7-AB7BF8279D49}" srcOrd="2" destOrd="0" parTransId="{EB7C2209-4DFF-408E-A4FD-351EF2E2A88F}" sibTransId="{A0670A53-1DF0-4AF4-A462-B8DA7623980B}"/>
    <dgm:cxn modelId="{F7F55583-0F49-42C7-AE2C-C689068EF9EA}" type="presOf" srcId="{1A4390B4-72D5-439B-A495-F29209D34FDA}" destId="{812895AC-CAB2-49F1-A19F-48512F97A2BB}" srcOrd="0" destOrd="0" presId="urn:microsoft.com/office/officeart/2005/8/layout/list1"/>
    <dgm:cxn modelId="{C096908C-2F43-4E5C-A6A6-DE4E1C230C9A}" type="presOf" srcId="{7FFEED99-D9A7-4F42-96DA-C7B1DEA0E8AD}" destId="{52F1267A-E1C6-4F7A-80E5-6E55C0F42FE2}" srcOrd="0" destOrd="0" presId="urn:microsoft.com/office/officeart/2005/8/layout/list1"/>
    <dgm:cxn modelId="{B1FA7094-45F2-4139-878E-179CB4E59D5F}" srcId="{AEE6A518-CF40-4FBC-8B38-41338D381E86}" destId="{5A8DB46F-0FCE-4F0D-A260-9D0D13111737}" srcOrd="0" destOrd="0" parTransId="{F38CCF12-903F-4255-80DB-5433EF8F7CBA}" sibTransId="{B06769CD-1190-49BB-A66F-51FB1EAAEB04}"/>
    <dgm:cxn modelId="{D9660EA3-E101-46E4-BF43-BF4A31A38E2A}" type="presOf" srcId="{2D3092DC-2586-47C7-AE86-395C20C5E2BF}" destId="{F6E94994-2395-4D29-A5FF-862A58C09536}" srcOrd="0" destOrd="0" presId="urn:microsoft.com/office/officeart/2005/8/layout/list1"/>
    <dgm:cxn modelId="{DFCB84AD-DAB1-46D2-87DC-2137DAFF5D85}" type="presOf" srcId="{E5A91EA7-08A7-484A-B2FF-54D3B4939393}" destId="{F6E94994-2395-4D29-A5FF-862A58C09536}" srcOrd="0" destOrd="1" presId="urn:microsoft.com/office/officeart/2005/8/layout/list1"/>
    <dgm:cxn modelId="{EE7148B4-99FC-40B7-8AB9-32FAD9D5051F}" type="presOf" srcId="{E730B250-B4BF-4A05-BC57-6E6581BA7C24}" destId="{14327D22-7EB5-42C0-BA1A-FD1068A1FCEC}" srcOrd="0" destOrd="0" presId="urn:microsoft.com/office/officeart/2005/8/layout/list1"/>
    <dgm:cxn modelId="{104458CC-8342-40BA-A088-AAAC116A0693}" type="presOf" srcId="{73833ED9-EAC0-4656-86D7-AB7BF8279D49}" destId="{85D81D1A-C7FC-435C-B01B-23D861120D34}" srcOrd="0" destOrd="0" presId="urn:microsoft.com/office/officeart/2005/8/layout/list1"/>
    <dgm:cxn modelId="{E48F51DF-9DB2-405E-B418-0E7C2D4929E3}" type="presOf" srcId="{2E01C660-7876-4EAB-ACD4-4EE6BF4C8CD4}" destId="{3C8DE8D0-582E-4E96-8949-59F389168942}" srcOrd="0" destOrd="0" presId="urn:microsoft.com/office/officeart/2005/8/layout/list1"/>
    <dgm:cxn modelId="{61A83FEB-5721-48CD-89F6-9433C416EBB6}" type="presOf" srcId="{73833ED9-EAC0-4656-86D7-AB7BF8279D49}" destId="{38260142-1745-46F5-8F02-505008B81CAC}" srcOrd="1" destOrd="0" presId="urn:microsoft.com/office/officeart/2005/8/layout/list1"/>
    <dgm:cxn modelId="{540D3DF6-EC3C-426E-B92E-5558AE50E7F2}" type="presOf" srcId="{AEE6A518-CF40-4FBC-8B38-41338D381E86}" destId="{B0C71DC2-9302-48D4-8F4B-1AF4EE94085E}" srcOrd="0" destOrd="0" presId="urn:microsoft.com/office/officeart/2005/8/layout/list1"/>
    <dgm:cxn modelId="{CBBC28FF-8162-4F2C-B6E8-B74C6527DC08}" srcId="{73833ED9-EAC0-4656-86D7-AB7BF8279D49}" destId="{7FFEED99-D9A7-4F42-96DA-C7B1DEA0E8AD}" srcOrd="0" destOrd="0" parTransId="{E0CB13E6-902A-4E84-B5A7-D99523B3A9CE}" sibTransId="{6F980D74-9F27-4CB9-B2A2-B5CF802196DC}"/>
    <dgm:cxn modelId="{F2A48B8E-8495-421E-89B6-9300F4278382}" type="presParOf" srcId="{3DE8BBB9-E075-43F5-BBF0-A7DF58000482}" destId="{DE25CA27-E263-446C-89B3-91D5CF432D5B}" srcOrd="0" destOrd="0" presId="urn:microsoft.com/office/officeart/2005/8/layout/list1"/>
    <dgm:cxn modelId="{8368D025-1E61-491F-B0F2-86C13536D303}" type="presParOf" srcId="{DE25CA27-E263-446C-89B3-91D5CF432D5B}" destId="{812895AC-CAB2-49F1-A19F-48512F97A2BB}" srcOrd="0" destOrd="0" presId="urn:microsoft.com/office/officeart/2005/8/layout/list1"/>
    <dgm:cxn modelId="{66280126-F4EB-4A58-9B33-B58D33242C8B}" type="presParOf" srcId="{DE25CA27-E263-446C-89B3-91D5CF432D5B}" destId="{0D08DF46-AD47-484F-9D6F-3E8968B9637F}" srcOrd="1" destOrd="0" presId="urn:microsoft.com/office/officeart/2005/8/layout/list1"/>
    <dgm:cxn modelId="{569D0FF4-F546-42CA-8E83-45CE8C01940D}" type="presParOf" srcId="{3DE8BBB9-E075-43F5-BBF0-A7DF58000482}" destId="{2D17D920-3185-4FC1-8BD5-FC4179290925}" srcOrd="1" destOrd="0" presId="urn:microsoft.com/office/officeart/2005/8/layout/list1"/>
    <dgm:cxn modelId="{46546328-1E6A-45B2-B791-AE8CBD3B4F60}" type="presParOf" srcId="{3DE8BBB9-E075-43F5-BBF0-A7DF58000482}" destId="{A781575B-E824-4217-BB91-3775D3DDB67F}" srcOrd="2" destOrd="0" presId="urn:microsoft.com/office/officeart/2005/8/layout/list1"/>
    <dgm:cxn modelId="{7EBE5ABE-19C5-4840-93F1-15E163FCFE2F}" type="presParOf" srcId="{3DE8BBB9-E075-43F5-BBF0-A7DF58000482}" destId="{5680025E-74D9-40A9-8C58-25183A877E2C}" srcOrd="3" destOrd="0" presId="urn:microsoft.com/office/officeart/2005/8/layout/list1"/>
    <dgm:cxn modelId="{B14DBF83-521D-44CA-8DEB-A22C98BDB06C}" type="presParOf" srcId="{3DE8BBB9-E075-43F5-BBF0-A7DF58000482}" destId="{DF12D5B3-F4F2-4FA4-BC38-20250338F60C}" srcOrd="4" destOrd="0" presId="urn:microsoft.com/office/officeart/2005/8/layout/list1"/>
    <dgm:cxn modelId="{74F1FD63-5698-49FA-B32B-F9DCA82DC01E}" type="presParOf" srcId="{DF12D5B3-F4F2-4FA4-BC38-20250338F60C}" destId="{B0C71DC2-9302-48D4-8F4B-1AF4EE94085E}" srcOrd="0" destOrd="0" presId="urn:microsoft.com/office/officeart/2005/8/layout/list1"/>
    <dgm:cxn modelId="{574614A4-6CDF-4C7E-A4AF-50A1F251FF7D}" type="presParOf" srcId="{DF12D5B3-F4F2-4FA4-BC38-20250338F60C}" destId="{E1E0C86D-CE06-44E6-9D9E-3EBC561483A9}" srcOrd="1" destOrd="0" presId="urn:microsoft.com/office/officeart/2005/8/layout/list1"/>
    <dgm:cxn modelId="{4A4FE38C-7932-4407-BB92-FB3D0769E758}" type="presParOf" srcId="{3DE8BBB9-E075-43F5-BBF0-A7DF58000482}" destId="{C103E387-3FB9-46BA-85D5-6A4287522A23}" srcOrd="5" destOrd="0" presId="urn:microsoft.com/office/officeart/2005/8/layout/list1"/>
    <dgm:cxn modelId="{474BBDAE-6A38-4A55-9261-F1F410102E66}" type="presParOf" srcId="{3DE8BBB9-E075-43F5-BBF0-A7DF58000482}" destId="{4F22D946-3E4B-4292-9784-25D64ED28D37}" srcOrd="6" destOrd="0" presId="urn:microsoft.com/office/officeart/2005/8/layout/list1"/>
    <dgm:cxn modelId="{B8043751-6D1F-4A14-908C-90571688D5D4}" type="presParOf" srcId="{3DE8BBB9-E075-43F5-BBF0-A7DF58000482}" destId="{BA9A7095-77F2-4BCF-8EE2-4AA2F44EB444}" srcOrd="7" destOrd="0" presId="urn:microsoft.com/office/officeart/2005/8/layout/list1"/>
    <dgm:cxn modelId="{3227D093-89C0-4680-BDAE-BBC58ACEFB0F}" type="presParOf" srcId="{3DE8BBB9-E075-43F5-BBF0-A7DF58000482}" destId="{996F09AF-A0C5-4193-81D7-244E5C98A47E}" srcOrd="8" destOrd="0" presId="urn:microsoft.com/office/officeart/2005/8/layout/list1"/>
    <dgm:cxn modelId="{3755DA50-34EE-4A91-969A-FCDFE3DD0D12}" type="presParOf" srcId="{996F09AF-A0C5-4193-81D7-244E5C98A47E}" destId="{85D81D1A-C7FC-435C-B01B-23D861120D34}" srcOrd="0" destOrd="0" presId="urn:microsoft.com/office/officeart/2005/8/layout/list1"/>
    <dgm:cxn modelId="{26C0D823-8E54-48EF-96CA-49FDBB8C6CDA}" type="presParOf" srcId="{996F09AF-A0C5-4193-81D7-244E5C98A47E}" destId="{38260142-1745-46F5-8F02-505008B81CAC}" srcOrd="1" destOrd="0" presId="urn:microsoft.com/office/officeart/2005/8/layout/list1"/>
    <dgm:cxn modelId="{845A5031-DC9F-4EFC-9ED6-4E3FFBD6F5EC}" type="presParOf" srcId="{3DE8BBB9-E075-43F5-BBF0-A7DF58000482}" destId="{DD114E87-301B-45C1-971C-C39469B38692}" srcOrd="9" destOrd="0" presId="urn:microsoft.com/office/officeart/2005/8/layout/list1"/>
    <dgm:cxn modelId="{E6FCAF7E-80F1-4817-926C-E56534BE717C}" type="presParOf" srcId="{3DE8BBB9-E075-43F5-BBF0-A7DF58000482}" destId="{52F1267A-E1C6-4F7A-80E5-6E55C0F42FE2}" srcOrd="10" destOrd="0" presId="urn:microsoft.com/office/officeart/2005/8/layout/list1"/>
    <dgm:cxn modelId="{39F1B122-048D-4083-9B71-6CA7C23BFD4D}" type="presParOf" srcId="{3DE8BBB9-E075-43F5-BBF0-A7DF58000482}" destId="{25151B87-98CC-494C-B441-21F7D4F199C0}" srcOrd="11" destOrd="0" presId="urn:microsoft.com/office/officeart/2005/8/layout/list1"/>
    <dgm:cxn modelId="{FA8A40E6-7066-4468-A9C3-27F36727221A}" type="presParOf" srcId="{3DE8BBB9-E075-43F5-BBF0-A7DF58000482}" destId="{A456DDBB-ADB4-4155-8B3E-BA0B6640F317}" srcOrd="12" destOrd="0" presId="urn:microsoft.com/office/officeart/2005/8/layout/list1"/>
    <dgm:cxn modelId="{785668C1-3F87-4F66-912E-F5FD68D086C6}" type="presParOf" srcId="{A456DDBB-ADB4-4155-8B3E-BA0B6640F317}" destId="{3C8DE8D0-582E-4E96-8949-59F389168942}" srcOrd="0" destOrd="0" presId="urn:microsoft.com/office/officeart/2005/8/layout/list1"/>
    <dgm:cxn modelId="{D5464708-B2FE-4687-9AA5-FFFFFE9AF747}" type="presParOf" srcId="{A456DDBB-ADB4-4155-8B3E-BA0B6640F317}" destId="{E4BBE06E-C5A5-4738-B738-4D789C1EBAAE}" srcOrd="1" destOrd="0" presId="urn:microsoft.com/office/officeart/2005/8/layout/list1"/>
    <dgm:cxn modelId="{95515169-942E-4262-82F2-07EB3EB81ED8}" type="presParOf" srcId="{3DE8BBB9-E075-43F5-BBF0-A7DF58000482}" destId="{69F771CF-C947-4949-94EE-EE1139CF27F8}" srcOrd="13" destOrd="0" presId="urn:microsoft.com/office/officeart/2005/8/layout/list1"/>
    <dgm:cxn modelId="{327641DA-69E8-4585-A211-84915190DD90}" type="presParOf" srcId="{3DE8BBB9-E075-43F5-BBF0-A7DF58000482}" destId="{F6E94994-2395-4D29-A5FF-862A58C09536}" srcOrd="14" destOrd="0" presId="urn:microsoft.com/office/officeart/2005/8/layout/list1"/>
    <dgm:cxn modelId="{7C62807D-6C7E-4312-96FC-D45BB78F6628}" type="presParOf" srcId="{3DE8BBB9-E075-43F5-BBF0-A7DF58000482}" destId="{8359B60E-9146-4E52-9A0A-20CA06AC227A}" srcOrd="15" destOrd="0" presId="urn:microsoft.com/office/officeart/2005/8/layout/list1"/>
    <dgm:cxn modelId="{8070EA9F-87A1-4467-ABD4-8FE63B752F7C}" type="presParOf" srcId="{3DE8BBB9-E075-43F5-BBF0-A7DF58000482}" destId="{4137214B-AA19-4EC8-961B-6477109181BB}" srcOrd="16" destOrd="0" presId="urn:microsoft.com/office/officeart/2005/8/layout/list1"/>
    <dgm:cxn modelId="{C93E26C9-5457-4403-B098-2F3854D7B429}" type="presParOf" srcId="{4137214B-AA19-4EC8-961B-6477109181BB}" destId="{14327D22-7EB5-42C0-BA1A-FD1068A1FCEC}" srcOrd="0" destOrd="0" presId="urn:microsoft.com/office/officeart/2005/8/layout/list1"/>
    <dgm:cxn modelId="{4E1D9B28-0D1A-484E-B7F7-0B4AC8F2AEF8}" type="presParOf" srcId="{4137214B-AA19-4EC8-961B-6477109181BB}" destId="{72E63D70-5581-41F4-BADB-F41D16DFB09F}" srcOrd="1" destOrd="0" presId="urn:microsoft.com/office/officeart/2005/8/layout/list1"/>
    <dgm:cxn modelId="{7016A48C-3BF0-427B-A6FA-0461C95AADF9}" type="presParOf" srcId="{3DE8BBB9-E075-43F5-BBF0-A7DF58000482}" destId="{2B3682E6-98E0-414C-8662-B47D5A2C369D}" srcOrd="17" destOrd="0" presId="urn:microsoft.com/office/officeart/2005/8/layout/list1"/>
    <dgm:cxn modelId="{EAE7877E-19D9-4FF3-A91D-291CF5BA8C1C}" type="presParOf" srcId="{3DE8BBB9-E075-43F5-BBF0-A7DF58000482}" destId="{3D9B2EC2-B3AA-4827-91F9-C716FC2368F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2C8259-3A82-41B2-BF6D-28BE75362193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1A4390B4-72D5-439B-A495-F29209D34FD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Адаптація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1037B9-4EF4-4E0C-8248-4AA1EBAA5F38}" type="parTrans" cxnId="{42D8AE02-2292-4743-AAC4-04506B1CE40A}">
      <dgm:prSet/>
      <dgm:spPr/>
      <dgm:t>
        <a:bodyPr/>
        <a:lstStyle/>
        <a:p>
          <a:endParaRPr lang="ru-UA"/>
        </a:p>
      </dgm:t>
    </dgm:pt>
    <dgm:pt modelId="{646DF071-BCEA-44D1-B025-43989077762D}" type="sibTrans" cxnId="{42D8AE02-2292-4743-AAC4-04506B1CE40A}">
      <dgm:prSet/>
      <dgm:spPr/>
      <dgm:t>
        <a:bodyPr/>
        <a:lstStyle/>
        <a:p>
          <a:endParaRPr lang="ru-UA"/>
        </a:p>
      </dgm:t>
    </dgm:pt>
    <dgm:pt modelId="{5EA347CD-790D-4C3D-8197-F5ABD236533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зміни цілей та параметрів функціонування при зміні умов функціонування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B35A37-CB15-4861-B8CF-715F764EE263}" type="parTrans" cxnId="{57861E69-B97A-46C5-8510-78A20ECAE8D7}">
      <dgm:prSet/>
      <dgm:spPr/>
      <dgm:t>
        <a:bodyPr/>
        <a:lstStyle/>
        <a:p>
          <a:endParaRPr lang="ru-UA"/>
        </a:p>
      </dgm:t>
    </dgm:pt>
    <dgm:pt modelId="{14E6B66B-EB6D-419D-BFC1-2162C0EB150F}" type="sibTrans" cxnId="{57861E69-B97A-46C5-8510-78A20ECAE8D7}">
      <dgm:prSet/>
      <dgm:spPr/>
      <dgm:t>
        <a:bodyPr/>
        <a:lstStyle/>
        <a:p>
          <a:endParaRPr lang="ru-UA"/>
        </a:p>
      </dgm:t>
    </dgm:pt>
    <dgm:pt modelId="{AEE6A518-CF40-4FBC-8B38-41338D381E8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Живучість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C5B955-D51B-4B5D-850D-A5AA7B42D1C1}" type="parTrans" cxnId="{61F11F0B-FA5B-40A9-921C-6E16F4693DC7}">
      <dgm:prSet/>
      <dgm:spPr/>
      <dgm:t>
        <a:bodyPr/>
        <a:lstStyle/>
        <a:p>
          <a:endParaRPr lang="ru-UA"/>
        </a:p>
      </dgm:t>
    </dgm:pt>
    <dgm:pt modelId="{D411D12E-FFFC-4835-A7CD-EEB21D1B9B5D}" type="sibTrans" cxnId="{61F11F0B-FA5B-40A9-921C-6E16F4693DC7}">
      <dgm:prSet/>
      <dgm:spPr/>
      <dgm:t>
        <a:bodyPr/>
        <a:lstStyle/>
        <a:p>
          <a:endParaRPr lang="ru-UA"/>
        </a:p>
      </dgm:t>
    </dgm:pt>
    <dgm:pt modelId="{5A8DB46F-0FCE-4F0D-A260-9D0D1311173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змінювати цілі та параметри функціонування при відмові та (або) пошкодженні елементів системи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8CCF12-903F-4255-80DB-5433EF8F7CBA}" type="parTrans" cxnId="{B1FA7094-45F2-4139-878E-179CB4E59D5F}">
      <dgm:prSet/>
      <dgm:spPr/>
      <dgm:t>
        <a:bodyPr/>
        <a:lstStyle/>
        <a:p>
          <a:endParaRPr lang="ru-UA"/>
        </a:p>
      </dgm:t>
    </dgm:pt>
    <dgm:pt modelId="{B06769CD-1190-49BB-A66F-51FB1EAAEB04}" type="sibTrans" cxnId="{B1FA7094-45F2-4139-878E-179CB4E59D5F}">
      <dgm:prSet/>
      <dgm:spPr/>
      <dgm:t>
        <a:bodyPr/>
        <a:lstStyle/>
        <a:p>
          <a:endParaRPr lang="ru-UA"/>
        </a:p>
      </dgm:t>
    </dgm:pt>
    <dgm:pt modelId="{73833ED9-EAC0-4656-86D7-AB7BF8279D4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Надійність системи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7C2209-4DFF-408E-A4FD-351EF2E2A88F}" type="parTrans" cxnId="{F229EE7A-A726-4476-A27C-DED9AB55B6CF}">
      <dgm:prSet/>
      <dgm:spPr/>
      <dgm:t>
        <a:bodyPr/>
        <a:lstStyle/>
        <a:p>
          <a:endParaRPr lang="ru-UA"/>
        </a:p>
      </dgm:t>
    </dgm:pt>
    <dgm:pt modelId="{A0670A53-1DF0-4AF4-A462-B8DA7623980B}" type="sibTrans" cxnId="{F229EE7A-A726-4476-A27C-DED9AB55B6CF}">
      <dgm:prSet/>
      <dgm:spPr/>
      <dgm:t>
        <a:bodyPr/>
        <a:lstStyle/>
        <a:p>
          <a:endParaRPr lang="ru-UA"/>
        </a:p>
      </dgm:t>
    </dgm:pt>
    <dgm:pt modelId="{7FFEED99-D9A7-4F42-96DA-C7B1DEA0E8A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властивість системи реалізовувати задані функції протягом певного періоду часу із заданими параметрами якості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CB13E6-902A-4E84-B5A7-D99523B3A9CE}" type="parTrans" cxnId="{CBBC28FF-8162-4F2C-B6E8-B74C6527DC08}">
      <dgm:prSet/>
      <dgm:spPr/>
      <dgm:t>
        <a:bodyPr/>
        <a:lstStyle/>
        <a:p>
          <a:endParaRPr lang="ru-UA"/>
        </a:p>
      </dgm:t>
    </dgm:pt>
    <dgm:pt modelId="{6F980D74-9F27-4CB9-B2A2-B5CF802196DC}" type="sibTrans" cxnId="{CBBC28FF-8162-4F2C-B6E8-B74C6527DC08}">
      <dgm:prSet/>
      <dgm:spPr/>
      <dgm:t>
        <a:bodyPr/>
        <a:lstStyle/>
        <a:p>
          <a:endParaRPr lang="ru-UA"/>
        </a:p>
      </dgm:t>
    </dgm:pt>
    <dgm:pt modelId="{2E01C660-7876-4EAB-ACD4-4EE6BF4C8CD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Безпека системи 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0506A4-3897-4CFA-A3F5-47701C918B5E}" type="parTrans" cxnId="{E0745C08-EDD0-4FDF-A58C-63F20ACD1089}">
      <dgm:prSet/>
      <dgm:spPr/>
      <dgm:t>
        <a:bodyPr/>
        <a:lstStyle/>
        <a:p>
          <a:endParaRPr lang="ru-UA"/>
        </a:p>
      </dgm:t>
    </dgm:pt>
    <dgm:pt modelId="{F2E46683-B028-41C0-9276-A7C728698EE8}" type="sibTrans" cxnId="{E0745C08-EDD0-4FDF-A58C-63F20ACD1089}">
      <dgm:prSet/>
      <dgm:spPr/>
      <dgm:t>
        <a:bodyPr/>
        <a:lstStyle/>
        <a:p>
          <a:endParaRPr lang="ru-UA"/>
        </a:p>
      </dgm:t>
    </dgm:pt>
    <dgm:pt modelId="{2D3092DC-2586-47C7-AE86-395C20C5E2B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не завдавати неприпустимих впливів здоров'ю нації, персоналу, навколишньому середовищу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0395F6-482E-4D55-BB07-07F03D8A7F84}" type="parTrans" cxnId="{E250D328-3BD3-4011-9EB4-31D3C73472C5}">
      <dgm:prSet/>
      <dgm:spPr/>
      <dgm:t>
        <a:bodyPr/>
        <a:lstStyle/>
        <a:p>
          <a:endParaRPr lang="ru-UA"/>
        </a:p>
      </dgm:t>
    </dgm:pt>
    <dgm:pt modelId="{429CC1CA-6265-4907-BFC6-DFE1E7390BB0}" type="sibTrans" cxnId="{E250D328-3BD3-4011-9EB4-31D3C73472C5}">
      <dgm:prSet/>
      <dgm:spPr/>
      <dgm:t>
        <a:bodyPr/>
        <a:lstStyle/>
        <a:p>
          <a:endParaRPr lang="ru-UA"/>
        </a:p>
      </dgm:t>
    </dgm:pt>
    <dgm:pt modelId="{CBE01D58-0F3B-4888-BCEB-7ABE732559CE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Уразливість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33C688-62A6-44E9-B83A-100A758DE02B}" type="parTrans" cxnId="{E711DBBF-6F0F-4815-86C8-896C6CAA029D}">
      <dgm:prSet/>
      <dgm:spPr/>
      <dgm:t>
        <a:bodyPr/>
        <a:lstStyle/>
        <a:p>
          <a:endParaRPr lang="ru-UA"/>
        </a:p>
      </dgm:t>
    </dgm:pt>
    <dgm:pt modelId="{9D1468C3-6DE5-4E82-BAEA-171620D04E62}" type="sibTrans" cxnId="{E711DBBF-6F0F-4815-86C8-896C6CAA029D}">
      <dgm:prSet/>
      <dgm:spPr/>
      <dgm:t>
        <a:bodyPr/>
        <a:lstStyle/>
        <a:p>
          <a:endParaRPr lang="ru-UA"/>
        </a:p>
      </dgm:t>
    </dgm:pt>
    <dgm:pt modelId="{D1195E3C-EF1B-4BB3-9857-B0A23480096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отримувати ушкодження при впливі зовнішніх та (або) внутрішніх вражаючих факторів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EB80FE-3989-416B-A32A-9504205E5966}" type="parTrans" cxnId="{375CC724-0AB2-4956-BDD7-1995A4B05901}">
      <dgm:prSet/>
      <dgm:spPr/>
      <dgm:t>
        <a:bodyPr/>
        <a:lstStyle/>
        <a:p>
          <a:endParaRPr lang="ru-UA"/>
        </a:p>
      </dgm:t>
    </dgm:pt>
    <dgm:pt modelId="{BE52E2CA-A775-418E-910E-EB24AFE126C2}" type="sibTrans" cxnId="{375CC724-0AB2-4956-BDD7-1995A4B05901}">
      <dgm:prSet/>
      <dgm:spPr/>
      <dgm:t>
        <a:bodyPr/>
        <a:lstStyle/>
        <a:p>
          <a:endParaRPr lang="ru-UA"/>
        </a:p>
      </dgm:t>
    </dgm:pt>
    <dgm:pt modelId="{52F0F25C-586C-4212-8D66-C52247325DCB}" type="pres">
      <dgm:prSet presAssocID="{E02C8259-3A82-41B2-BF6D-28BE75362193}" presName="linear" presStyleCnt="0">
        <dgm:presLayoutVars>
          <dgm:animLvl val="lvl"/>
          <dgm:resizeHandles val="exact"/>
        </dgm:presLayoutVars>
      </dgm:prSet>
      <dgm:spPr/>
    </dgm:pt>
    <dgm:pt modelId="{114D0E5B-7679-4986-9363-CE6DB18CD2AA}" type="pres">
      <dgm:prSet presAssocID="{1A4390B4-72D5-439B-A495-F29209D34FD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4F385D9-765F-4198-A725-4B0DC67CC767}" type="pres">
      <dgm:prSet presAssocID="{1A4390B4-72D5-439B-A495-F29209D34FDA}" presName="childText" presStyleLbl="revTx" presStyleIdx="0" presStyleCnt="5">
        <dgm:presLayoutVars>
          <dgm:bulletEnabled val="1"/>
        </dgm:presLayoutVars>
      </dgm:prSet>
      <dgm:spPr/>
    </dgm:pt>
    <dgm:pt modelId="{9EFF728D-F9F3-41E4-94DF-C4EA1512A4DB}" type="pres">
      <dgm:prSet presAssocID="{AEE6A518-CF40-4FBC-8B38-41338D381E86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C7B18CB-E92F-43D5-8A30-303D960BE813}" type="pres">
      <dgm:prSet presAssocID="{AEE6A518-CF40-4FBC-8B38-41338D381E86}" presName="childText" presStyleLbl="revTx" presStyleIdx="1" presStyleCnt="5">
        <dgm:presLayoutVars>
          <dgm:bulletEnabled val="1"/>
        </dgm:presLayoutVars>
      </dgm:prSet>
      <dgm:spPr/>
    </dgm:pt>
    <dgm:pt modelId="{8DE0AD9B-3723-4724-A1FA-A7813A3A985D}" type="pres">
      <dgm:prSet presAssocID="{73833ED9-EAC0-4656-86D7-AB7BF8279D4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683CABF0-5A37-48B1-BECE-806561E4829B}" type="pres">
      <dgm:prSet presAssocID="{73833ED9-EAC0-4656-86D7-AB7BF8279D49}" presName="childText" presStyleLbl="revTx" presStyleIdx="2" presStyleCnt="5">
        <dgm:presLayoutVars>
          <dgm:bulletEnabled val="1"/>
        </dgm:presLayoutVars>
      </dgm:prSet>
      <dgm:spPr/>
    </dgm:pt>
    <dgm:pt modelId="{BF71ECBC-7D81-462F-A00C-3E4A2693AB41}" type="pres">
      <dgm:prSet presAssocID="{2E01C660-7876-4EAB-ACD4-4EE6BF4C8CD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2DD7DF6-5724-4B4D-9E18-5B85BD4D12C2}" type="pres">
      <dgm:prSet presAssocID="{2E01C660-7876-4EAB-ACD4-4EE6BF4C8CD4}" presName="childText" presStyleLbl="revTx" presStyleIdx="3" presStyleCnt="5">
        <dgm:presLayoutVars>
          <dgm:bulletEnabled val="1"/>
        </dgm:presLayoutVars>
      </dgm:prSet>
      <dgm:spPr/>
    </dgm:pt>
    <dgm:pt modelId="{A41EE9E6-E8FF-4504-9391-AFA5E2B4C786}" type="pres">
      <dgm:prSet presAssocID="{CBE01D58-0F3B-4888-BCEB-7ABE732559CE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6268097E-B679-4EF6-A742-293411E7940B}" type="pres">
      <dgm:prSet presAssocID="{CBE01D58-0F3B-4888-BCEB-7ABE732559CE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42D8AE02-2292-4743-AAC4-04506B1CE40A}" srcId="{E02C8259-3A82-41B2-BF6D-28BE75362193}" destId="{1A4390B4-72D5-439B-A495-F29209D34FDA}" srcOrd="0" destOrd="0" parTransId="{3C1037B9-4EF4-4E0C-8248-4AA1EBAA5F38}" sibTransId="{646DF071-BCEA-44D1-B025-43989077762D}"/>
    <dgm:cxn modelId="{E0745C08-EDD0-4FDF-A58C-63F20ACD1089}" srcId="{E02C8259-3A82-41B2-BF6D-28BE75362193}" destId="{2E01C660-7876-4EAB-ACD4-4EE6BF4C8CD4}" srcOrd="3" destOrd="0" parTransId="{DB0506A4-3897-4CFA-A3F5-47701C918B5E}" sibTransId="{F2E46683-B028-41C0-9276-A7C728698EE8}"/>
    <dgm:cxn modelId="{446A9709-877A-40E0-9775-97AFDB7F94E6}" type="presOf" srcId="{2D3092DC-2586-47C7-AE86-395C20C5E2BF}" destId="{22DD7DF6-5724-4B4D-9E18-5B85BD4D12C2}" srcOrd="0" destOrd="0" presId="urn:microsoft.com/office/officeart/2005/8/layout/vList2"/>
    <dgm:cxn modelId="{61F11F0B-FA5B-40A9-921C-6E16F4693DC7}" srcId="{E02C8259-3A82-41B2-BF6D-28BE75362193}" destId="{AEE6A518-CF40-4FBC-8B38-41338D381E86}" srcOrd="1" destOrd="0" parTransId="{BEC5B955-D51B-4B5D-850D-A5AA7B42D1C1}" sibTransId="{D411D12E-FFFC-4835-A7CD-EEB21D1B9B5D}"/>
    <dgm:cxn modelId="{3D257A1B-08CA-4359-BB83-452F48AE2FDB}" type="presOf" srcId="{1A4390B4-72D5-439B-A495-F29209D34FDA}" destId="{114D0E5B-7679-4986-9363-CE6DB18CD2AA}" srcOrd="0" destOrd="0" presId="urn:microsoft.com/office/officeart/2005/8/layout/vList2"/>
    <dgm:cxn modelId="{375CC724-0AB2-4956-BDD7-1995A4B05901}" srcId="{CBE01D58-0F3B-4888-BCEB-7ABE732559CE}" destId="{D1195E3C-EF1B-4BB3-9857-B0A234800962}" srcOrd="0" destOrd="0" parTransId="{BDEB80FE-3989-416B-A32A-9504205E5966}" sibTransId="{BE52E2CA-A775-418E-910E-EB24AFE126C2}"/>
    <dgm:cxn modelId="{E250D328-3BD3-4011-9EB4-31D3C73472C5}" srcId="{2E01C660-7876-4EAB-ACD4-4EE6BF4C8CD4}" destId="{2D3092DC-2586-47C7-AE86-395C20C5E2BF}" srcOrd="0" destOrd="0" parTransId="{510395F6-482E-4D55-BB07-07F03D8A7F84}" sibTransId="{429CC1CA-6265-4907-BFC6-DFE1E7390BB0}"/>
    <dgm:cxn modelId="{5BC05E37-2F3C-4B47-B19E-E5DB56ACE4DF}" type="presOf" srcId="{E02C8259-3A82-41B2-BF6D-28BE75362193}" destId="{52F0F25C-586C-4212-8D66-C52247325DCB}" srcOrd="0" destOrd="0" presId="urn:microsoft.com/office/officeart/2005/8/layout/vList2"/>
    <dgm:cxn modelId="{D7EE043A-76CC-4664-B1E8-7B7431DAE9C5}" type="presOf" srcId="{2E01C660-7876-4EAB-ACD4-4EE6BF4C8CD4}" destId="{BF71ECBC-7D81-462F-A00C-3E4A2693AB41}" srcOrd="0" destOrd="0" presId="urn:microsoft.com/office/officeart/2005/8/layout/vList2"/>
    <dgm:cxn modelId="{A37A483A-2F4B-40D6-A569-DEF12031235D}" type="presOf" srcId="{CBE01D58-0F3B-4888-BCEB-7ABE732559CE}" destId="{A41EE9E6-E8FF-4504-9391-AFA5E2B4C786}" srcOrd="0" destOrd="0" presId="urn:microsoft.com/office/officeart/2005/8/layout/vList2"/>
    <dgm:cxn modelId="{57861E69-B97A-46C5-8510-78A20ECAE8D7}" srcId="{1A4390B4-72D5-439B-A495-F29209D34FDA}" destId="{5EA347CD-790D-4C3D-8197-F5ABD2365335}" srcOrd="0" destOrd="0" parTransId="{3FB35A37-CB15-4861-B8CF-715F764EE263}" sibTransId="{14E6B66B-EB6D-419D-BFC1-2162C0EB150F}"/>
    <dgm:cxn modelId="{735AFF78-0AEC-45F5-AC0D-7072FD4DEB77}" type="presOf" srcId="{73833ED9-EAC0-4656-86D7-AB7BF8279D49}" destId="{8DE0AD9B-3723-4724-A1FA-A7813A3A985D}" srcOrd="0" destOrd="0" presId="urn:microsoft.com/office/officeart/2005/8/layout/vList2"/>
    <dgm:cxn modelId="{F229EE7A-A726-4476-A27C-DED9AB55B6CF}" srcId="{E02C8259-3A82-41B2-BF6D-28BE75362193}" destId="{73833ED9-EAC0-4656-86D7-AB7BF8279D49}" srcOrd="2" destOrd="0" parTransId="{EB7C2209-4DFF-408E-A4FD-351EF2E2A88F}" sibTransId="{A0670A53-1DF0-4AF4-A462-B8DA7623980B}"/>
    <dgm:cxn modelId="{B1FA7094-45F2-4139-878E-179CB4E59D5F}" srcId="{AEE6A518-CF40-4FBC-8B38-41338D381E86}" destId="{5A8DB46F-0FCE-4F0D-A260-9D0D13111737}" srcOrd="0" destOrd="0" parTransId="{F38CCF12-903F-4255-80DB-5433EF8F7CBA}" sibTransId="{B06769CD-1190-49BB-A66F-51FB1EAAEB04}"/>
    <dgm:cxn modelId="{67E78E9A-57C7-4AB8-98FF-EDC376824A09}" type="presOf" srcId="{7FFEED99-D9A7-4F42-96DA-C7B1DEA0E8AD}" destId="{683CABF0-5A37-48B1-BECE-806561E4829B}" srcOrd="0" destOrd="0" presId="urn:microsoft.com/office/officeart/2005/8/layout/vList2"/>
    <dgm:cxn modelId="{E8FC839C-8467-4302-B8DD-1FAA4D40436E}" type="presOf" srcId="{5EA347CD-790D-4C3D-8197-F5ABD2365335}" destId="{14F385D9-765F-4198-A725-4B0DC67CC767}" srcOrd="0" destOrd="0" presId="urn:microsoft.com/office/officeart/2005/8/layout/vList2"/>
    <dgm:cxn modelId="{929288AE-E069-4807-8EA3-505C8535F22F}" type="presOf" srcId="{AEE6A518-CF40-4FBC-8B38-41338D381E86}" destId="{9EFF728D-F9F3-41E4-94DF-C4EA1512A4DB}" srcOrd="0" destOrd="0" presId="urn:microsoft.com/office/officeart/2005/8/layout/vList2"/>
    <dgm:cxn modelId="{1A2CACBE-10B7-4648-9BEC-C5FCB6864CFE}" type="presOf" srcId="{D1195E3C-EF1B-4BB3-9857-B0A234800962}" destId="{6268097E-B679-4EF6-A742-293411E7940B}" srcOrd="0" destOrd="0" presId="urn:microsoft.com/office/officeart/2005/8/layout/vList2"/>
    <dgm:cxn modelId="{E711DBBF-6F0F-4815-86C8-896C6CAA029D}" srcId="{E02C8259-3A82-41B2-BF6D-28BE75362193}" destId="{CBE01D58-0F3B-4888-BCEB-7ABE732559CE}" srcOrd="4" destOrd="0" parTransId="{4E33C688-62A6-44E9-B83A-100A758DE02B}" sibTransId="{9D1468C3-6DE5-4E82-BAEA-171620D04E62}"/>
    <dgm:cxn modelId="{C1FF96F6-AC37-409F-BC5F-EBE3143409C9}" type="presOf" srcId="{5A8DB46F-0FCE-4F0D-A260-9D0D13111737}" destId="{EC7B18CB-E92F-43D5-8A30-303D960BE813}" srcOrd="0" destOrd="0" presId="urn:microsoft.com/office/officeart/2005/8/layout/vList2"/>
    <dgm:cxn modelId="{CBBC28FF-8162-4F2C-B6E8-B74C6527DC08}" srcId="{73833ED9-EAC0-4656-86D7-AB7BF8279D49}" destId="{7FFEED99-D9A7-4F42-96DA-C7B1DEA0E8AD}" srcOrd="0" destOrd="0" parTransId="{E0CB13E6-902A-4E84-B5A7-D99523B3A9CE}" sibTransId="{6F980D74-9F27-4CB9-B2A2-B5CF802196DC}"/>
    <dgm:cxn modelId="{930DAFFB-1F01-47B6-92B5-F7E9D98CFEDC}" type="presParOf" srcId="{52F0F25C-586C-4212-8D66-C52247325DCB}" destId="{114D0E5B-7679-4986-9363-CE6DB18CD2AA}" srcOrd="0" destOrd="0" presId="urn:microsoft.com/office/officeart/2005/8/layout/vList2"/>
    <dgm:cxn modelId="{8669BDAF-B1C2-49EB-80C4-AD09AA94343B}" type="presParOf" srcId="{52F0F25C-586C-4212-8D66-C52247325DCB}" destId="{14F385D9-765F-4198-A725-4B0DC67CC767}" srcOrd="1" destOrd="0" presId="urn:microsoft.com/office/officeart/2005/8/layout/vList2"/>
    <dgm:cxn modelId="{7009EF75-6B39-4DEA-AFAF-CCCA592BF54F}" type="presParOf" srcId="{52F0F25C-586C-4212-8D66-C52247325DCB}" destId="{9EFF728D-F9F3-41E4-94DF-C4EA1512A4DB}" srcOrd="2" destOrd="0" presId="urn:microsoft.com/office/officeart/2005/8/layout/vList2"/>
    <dgm:cxn modelId="{9DD3046A-1F3B-494D-907A-830AEF9713E7}" type="presParOf" srcId="{52F0F25C-586C-4212-8D66-C52247325DCB}" destId="{EC7B18CB-E92F-43D5-8A30-303D960BE813}" srcOrd="3" destOrd="0" presId="urn:microsoft.com/office/officeart/2005/8/layout/vList2"/>
    <dgm:cxn modelId="{BB666A83-4580-4748-B172-7378DA24A023}" type="presParOf" srcId="{52F0F25C-586C-4212-8D66-C52247325DCB}" destId="{8DE0AD9B-3723-4724-A1FA-A7813A3A985D}" srcOrd="4" destOrd="0" presId="urn:microsoft.com/office/officeart/2005/8/layout/vList2"/>
    <dgm:cxn modelId="{A92B94E5-44BE-437C-A21C-F6DEA5AEFAB7}" type="presParOf" srcId="{52F0F25C-586C-4212-8D66-C52247325DCB}" destId="{683CABF0-5A37-48B1-BECE-806561E4829B}" srcOrd="5" destOrd="0" presId="urn:microsoft.com/office/officeart/2005/8/layout/vList2"/>
    <dgm:cxn modelId="{807F139B-F7C5-4404-8A5D-57FDF20786EB}" type="presParOf" srcId="{52F0F25C-586C-4212-8D66-C52247325DCB}" destId="{BF71ECBC-7D81-462F-A00C-3E4A2693AB41}" srcOrd="6" destOrd="0" presId="urn:microsoft.com/office/officeart/2005/8/layout/vList2"/>
    <dgm:cxn modelId="{7E4D3E1A-9C5E-4984-B6D1-907E1804D639}" type="presParOf" srcId="{52F0F25C-586C-4212-8D66-C52247325DCB}" destId="{22DD7DF6-5724-4B4D-9E18-5B85BD4D12C2}" srcOrd="7" destOrd="0" presId="urn:microsoft.com/office/officeart/2005/8/layout/vList2"/>
    <dgm:cxn modelId="{64349670-124F-4BF4-879A-972A7F349529}" type="presParOf" srcId="{52F0F25C-586C-4212-8D66-C52247325DCB}" destId="{A41EE9E6-E8FF-4504-9391-AFA5E2B4C786}" srcOrd="8" destOrd="0" presId="urn:microsoft.com/office/officeart/2005/8/layout/vList2"/>
    <dgm:cxn modelId="{44C03C7A-9809-46D4-B4F4-1A7726FDB471}" type="presParOf" srcId="{52F0F25C-586C-4212-8D66-C52247325DCB}" destId="{6268097E-B679-4EF6-A742-293411E7940B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5FC59CC-3A21-4882-B602-FCE5C055BAF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UA"/>
        </a:p>
      </dgm:t>
    </dgm:pt>
    <dgm:pt modelId="{977DD1DA-02F8-412D-8027-79D91CF7A83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висока гнучкість виробництва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6BD7A1-8FC4-442A-B3B5-E2783EFDFB70}" type="parTrans" cxnId="{2CE332AF-0A6D-4F50-AC7A-894A6EC8522A}">
      <dgm:prSet/>
      <dgm:spPr/>
      <dgm:t>
        <a:bodyPr/>
        <a:lstStyle/>
        <a:p>
          <a:endParaRPr lang="ru-UA"/>
        </a:p>
      </dgm:t>
    </dgm:pt>
    <dgm:pt modelId="{AA94AF12-E9B7-4656-8607-C180C7FBD949}" type="sibTrans" cxnId="{2CE332AF-0A6D-4F50-AC7A-894A6EC8522A}">
      <dgm:prSet/>
      <dgm:spPr/>
      <dgm:t>
        <a:bodyPr/>
        <a:lstStyle/>
        <a:p>
          <a:endParaRPr lang="ru-UA"/>
        </a:p>
      </dgm:t>
    </dgm:pt>
    <dgm:pt modelId="{716DAB01-DF34-4597-9C67-AB0F3492966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дозволяє швидко змінювати асортимент виробів (послуг).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EAFC3B-1DE3-44C7-9F15-CBBF6F0CA3D3}" type="parTrans" cxnId="{43D3D31D-EDA6-4818-B580-CA982CE8A5DB}">
      <dgm:prSet/>
      <dgm:spPr/>
      <dgm:t>
        <a:bodyPr/>
        <a:lstStyle/>
        <a:p>
          <a:endParaRPr lang="ru-UA"/>
        </a:p>
      </dgm:t>
    </dgm:pt>
    <dgm:pt modelId="{8A1EAAB6-066F-428F-991E-00928735A925}" type="sibTrans" cxnId="{43D3D31D-EDA6-4818-B580-CA982CE8A5DB}">
      <dgm:prSet/>
      <dgm:spPr/>
      <dgm:t>
        <a:bodyPr/>
        <a:lstStyle/>
        <a:p>
          <a:endParaRPr lang="ru-UA"/>
        </a:p>
      </dgm:t>
    </dgm:pt>
    <dgm:pt modelId="{CA3C8E3E-3E03-4234-9FFF-AB0BAA8A183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адекватність складній технології виробництва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DA45C5-E62E-4CD7-ACBB-B57DB1C8816F}" type="parTrans" cxnId="{56D5369A-0CA7-4AC8-BE0B-F0A7B4850626}">
      <dgm:prSet/>
      <dgm:spPr/>
      <dgm:t>
        <a:bodyPr/>
        <a:lstStyle/>
        <a:p>
          <a:endParaRPr lang="ru-UA"/>
        </a:p>
      </dgm:t>
    </dgm:pt>
    <dgm:pt modelId="{58254613-1A02-4537-B95C-2D6D8808D5F0}" type="sibTrans" cxnId="{56D5369A-0CA7-4AC8-BE0B-F0A7B4850626}">
      <dgm:prSet/>
      <dgm:spPr/>
      <dgm:t>
        <a:bodyPr/>
        <a:lstStyle/>
        <a:p>
          <a:endParaRPr lang="ru-UA"/>
        </a:p>
      </dgm:t>
    </dgm:pt>
    <dgm:pt modelId="{97D5FB55-D172-4E29-BAC0-1CFB9532BA4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потребує абсолютно нових форм контролю, організації та поділу праці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824674-872E-4927-B6BA-C85AD17A281C}" type="parTrans" cxnId="{9DFF2F03-0F4A-4BF6-949D-D619D56074F1}">
      <dgm:prSet/>
      <dgm:spPr/>
      <dgm:t>
        <a:bodyPr/>
        <a:lstStyle/>
        <a:p>
          <a:endParaRPr lang="ru-UA"/>
        </a:p>
      </dgm:t>
    </dgm:pt>
    <dgm:pt modelId="{5869A3A4-9EF5-4A5C-B691-7CE8C92BB314}" type="sibTrans" cxnId="{9DFF2F03-0F4A-4BF6-949D-D619D56074F1}">
      <dgm:prSet/>
      <dgm:spPr/>
      <dgm:t>
        <a:bodyPr/>
        <a:lstStyle/>
        <a:p>
          <a:endParaRPr lang="ru-UA"/>
        </a:p>
      </dgm:t>
    </dgm:pt>
    <dgm:pt modelId="{56EC8FE1-4C86-4104-970F-A93B079B467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посилення  конкуренції 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581C30-0BB0-49EC-B8E0-39477F8DC4E2}" type="parTrans" cxnId="{DCADB573-0BDF-45A1-A0F2-386E7C4E50DE}">
      <dgm:prSet/>
      <dgm:spPr/>
      <dgm:t>
        <a:bodyPr/>
        <a:lstStyle/>
        <a:p>
          <a:endParaRPr lang="ru-UA"/>
        </a:p>
      </dgm:t>
    </dgm:pt>
    <dgm:pt modelId="{15C42BCB-3EEA-4914-BC63-5B9C4747B82B}" type="sibTrans" cxnId="{DCADB573-0BDF-45A1-A0F2-386E7C4E50DE}">
      <dgm:prSet/>
      <dgm:spPr/>
      <dgm:t>
        <a:bodyPr/>
        <a:lstStyle/>
        <a:p>
          <a:endParaRPr lang="ru-UA"/>
        </a:p>
      </dgm:t>
    </dgm:pt>
    <dgm:pt modelId="{510C7271-C016-4B83-8146-2D0F5689DED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докорінна зміна ставлення до якості продукції зумовлює організацію </a:t>
          </a:r>
          <a:r>
            <a:rPr lang="uk-UA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післяпродажного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обслуговування та додаткові фірмові послуги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77E207-6199-4A5A-BBA4-3650164E3B95}" type="parTrans" cxnId="{352B879E-F517-48D6-B774-2DF4470CAB92}">
      <dgm:prSet/>
      <dgm:spPr/>
      <dgm:t>
        <a:bodyPr/>
        <a:lstStyle/>
        <a:p>
          <a:endParaRPr lang="ru-UA"/>
        </a:p>
      </dgm:t>
    </dgm:pt>
    <dgm:pt modelId="{771249E8-11A8-471B-98B5-A7D1C500BE4D}" type="sibTrans" cxnId="{352B879E-F517-48D6-B774-2DF4470CAB92}">
      <dgm:prSet/>
      <dgm:spPr/>
      <dgm:t>
        <a:bodyPr/>
        <a:lstStyle/>
        <a:p>
          <a:endParaRPr lang="ru-UA"/>
        </a:p>
      </dgm:t>
    </dgm:pt>
    <dgm:pt modelId="{81E2AB1C-3C6E-44EF-97AA-7E7EDB3A020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зумовлено тим, що життєвий цикл продукції (послуг) став коротшим, а різноманітність виробів та обсяг випуску разових партій – більше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13227A7-A05E-4EE0-98EB-2ACB09A46064}" type="parTrans" cxnId="{A25140F1-3A24-4AE2-B092-7BB706BD76AB}">
      <dgm:prSet/>
      <dgm:spPr/>
      <dgm:t>
        <a:bodyPr/>
        <a:lstStyle/>
        <a:p>
          <a:endParaRPr lang="ru-UA"/>
        </a:p>
      </dgm:t>
    </dgm:pt>
    <dgm:pt modelId="{0BD822BD-00F1-4404-8BBE-235B31B85A69}" type="sibTrans" cxnId="{A25140F1-3A24-4AE2-B092-7BB706BD76AB}">
      <dgm:prSet/>
      <dgm:spPr/>
      <dgm:t>
        <a:bodyPr/>
        <a:lstStyle/>
        <a:p>
          <a:endParaRPr lang="ru-UA"/>
        </a:p>
      </dgm:t>
    </dgm:pt>
    <dgm:pt modelId="{1A5D4DCF-D5C7-429A-9342-F2DF4EBF131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зміна структури витрат виробництва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FE63F9-4DA7-401E-AC82-4C7D9592ED08}" type="parTrans" cxnId="{30BC25B2-4CB5-4AF4-BF4D-F5EB5907D59C}">
      <dgm:prSet/>
      <dgm:spPr/>
      <dgm:t>
        <a:bodyPr/>
        <a:lstStyle/>
        <a:p>
          <a:endParaRPr lang="ru-UA"/>
        </a:p>
      </dgm:t>
    </dgm:pt>
    <dgm:pt modelId="{BF0D10E9-CD12-459E-A0F6-885E288F037E}" type="sibTrans" cxnId="{30BC25B2-4CB5-4AF4-BF4D-F5EB5907D59C}">
      <dgm:prSet/>
      <dgm:spPr/>
      <dgm:t>
        <a:bodyPr/>
        <a:lstStyle/>
        <a:p>
          <a:endParaRPr lang="ru-UA"/>
        </a:p>
      </dgm:t>
    </dgm:pt>
    <dgm:pt modelId="{FDFDE573-DE16-4213-89A8-4985D624E36A}" type="pres">
      <dgm:prSet presAssocID="{15FC59CC-3A21-4882-B602-FCE5C055BAFE}" presName="linear" presStyleCnt="0">
        <dgm:presLayoutVars>
          <dgm:dir/>
          <dgm:animLvl val="lvl"/>
          <dgm:resizeHandles val="exact"/>
        </dgm:presLayoutVars>
      </dgm:prSet>
      <dgm:spPr/>
    </dgm:pt>
    <dgm:pt modelId="{6B052041-C975-4FC0-A5BF-0B57C96F2F74}" type="pres">
      <dgm:prSet presAssocID="{977DD1DA-02F8-412D-8027-79D91CF7A83C}" presName="parentLin" presStyleCnt="0"/>
      <dgm:spPr/>
    </dgm:pt>
    <dgm:pt modelId="{4A4DF48D-01EB-4971-8393-33A48BF94680}" type="pres">
      <dgm:prSet presAssocID="{977DD1DA-02F8-412D-8027-79D91CF7A83C}" presName="parentLeftMargin" presStyleLbl="node1" presStyleIdx="0" presStyleCnt="4"/>
      <dgm:spPr/>
    </dgm:pt>
    <dgm:pt modelId="{0508E457-2786-45BE-95F0-3F0EA154804C}" type="pres">
      <dgm:prSet presAssocID="{977DD1DA-02F8-412D-8027-79D91CF7A83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844A490-F817-44CD-A270-C1935EDA48A4}" type="pres">
      <dgm:prSet presAssocID="{977DD1DA-02F8-412D-8027-79D91CF7A83C}" presName="negativeSpace" presStyleCnt="0"/>
      <dgm:spPr/>
    </dgm:pt>
    <dgm:pt modelId="{4A3559B5-B47D-40CB-ACF9-B5F86C60A357}" type="pres">
      <dgm:prSet presAssocID="{977DD1DA-02F8-412D-8027-79D91CF7A83C}" presName="childText" presStyleLbl="conFgAcc1" presStyleIdx="0" presStyleCnt="4">
        <dgm:presLayoutVars>
          <dgm:bulletEnabled val="1"/>
        </dgm:presLayoutVars>
      </dgm:prSet>
      <dgm:spPr/>
    </dgm:pt>
    <dgm:pt modelId="{486A95D8-6BC8-4E7D-B3DE-A335763BA351}" type="pres">
      <dgm:prSet presAssocID="{AA94AF12-E9B7-4656-8607-C180C7FBD949}" presName="spaceBetweenRectangles" presStyleCnt="0"/>
      <dgm:spPr/>
    </dgm:pt>
    <dgm:pt modelId="{1D5DAC28-3C71-45F5-9B72-3E8E7F1F76FE}" type="pres">
      <dgm:prSet presAssocID="{CA3C8E3E-3E03-4234-9FFF-AB0BAA8A1837}" presName="parentLin" presStyleCnt="0"/>
      <dgm:spPr/>
    </dgm:pt>
    <dgm:pt modelId="{8DBDDC60-8869-4DF2-A7AD-4F020580241F}" type="pres">
      <dgm:prSet presAssocID="{CA3C8E3E-3E03-4234-9FFF-AB0BAA8A1837}" presName="parentLeftMargin" presStyleLbl="node1" presStyleIdx="0" presStyleCnt="4"/>
      <dgm:spPr/>
    </dgm:pt>
    <dgm:pt modelId="{B8A0FF2A-EE1B-42E6-82D3-5CC797EF0A72}" type="pres">
      <dgm:prSet presAssocID="{CA3C8E3E-3E03-4234-9FFF-AB0BAA8A183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750D973-F208-49C5-BC48-5BEB8CB37E9E}" type="pres">
      <dgm:prSet presAssocID="{CA3C8E3E-3E03-4234-9FFF-AB0BAA8A1837}" presName="negativeSpace" presStyleCnt="0"/>
      <dgm:spPr/>
    </dgm:pt>
    <dgm:pt modelId="{9B04D3A0-7E63-4352-8713-952DFEEE3250}" type="pres">
      <dgm:prSet presAssocID="{CA3C8E3E-3E03-4234-9FFF-AB0BAA8A1837}" presName="childText" presStyleLbl="conFgAcc1" presStyleIdx="1" presStyleCnt="4">
        <dgm:presLayoutVars>
          <dgm:bulletEnabled val="1"/>
        </dgm:presLayoutVars>
      </dgm:prSet>
      <dgm:spPr/>
    </dgm:pt>
    <dgm:pt modelId="{1202D1BA-B8D5-4C87-90ED-8465A01DF6BF}" type="pres">
      <dgm:prSet presAssocID="{58254613-1A02-4537-B95C-2D6D8808D5F0}" presName="spaceBetweenRectangles" presStyleCnt="0"/>
      <dgm:spPr/>
    </dgm:pt>
    <dgm:pt modelId="{E3445C66-0172-4CBB-9022-3DAA1FD0D2BD}" type="pres">
      <dgm:prSet presAssocID="{56EC8FE1-4C86-4104-970F-A93B079B4677}" presName="parentLin" presStyleCnt="0"/>
      <dgm:spPr/>
    </dgm:pt>
    <dgm:pt modelId="{CD1C2A63-3A44-4370-A8F8-173E3E7CE4F1}" type="pres">
      <dgm:prSet presAssocID="{56EC8FE1-4C86-4104-970F-A93B079B4677}" presName="parentLeftMargin" presStyleLbl="node1" presStyleIdx="1" presStyleCnt="4"/>
      <dgm:spPr/>
    </dgm:pt>
    <dgm:pt modelId="{F2990740-C4FD-4268-9D8B-50FFCBF2B6BE}" type="pres">
      <dgm:prSet presAssocID="{56EC8FE1-4C86-4104-970F-A93B079B467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01D00E8-A63C-466C-B9EC-237A3A845C37}" type="pres">
      <dgm:prSet presAssocID="{56EC8FE1-4C86-4104-970F-A93B079B4677}" presName="negativeSpace" presStyleCnt="0"/>
      <dgm:spPr/>
    </dgm:pt>
    <dgm:pt modelId="{ACB6A8E5-8DA1-4D96-AD6F-0FC018D0A513}" type="pres">
      <dgm:prSet presAssocID="{56EC8FE1-4C86-4104-970F-A93B079B4677}" presName="childText" presStyleLbl="conFgAcc1" presStyleIdx="2" presStyleCnt="4">
        <dgm:presLayoutVars>
          <dgm:bulletEnabled val="1"/>
        </dgm:presLayoutVars>
      </dgm:prSet>
      <dgm:spPr/>
    </dgm:pt>
    <dgm:pt modelId="{8A593BAB-032C-40CC-9108-3167D4760B6D}" type="pres">
      <dgm:prSet presAssocID="{15C42BCB-3EEA-4914-BC63-5B9C4747B82B}" presName="spaceBetweenRectangles" presStyleCnt="0"/>
      <dgm:spPr/>
    </dgm:pt>
    <dgm:pt modelId="{DBD1B025-4E1C-4890-A2CD-8397D90847A6}" type="pres">
      <dgm:prSet presAssocID="{1A5D4DCF-D5C7-429A-9342-F2DF4EBF1315}" presName="parentLin" presStyleCnt="0"/>
      <dgm:spPr/>
    </dgm:pt>
    <dgm:pt modelId="{6CE38852-2277-4683-8ECB-DDE3C1A5BC04}" type="pres">
      <dgm:prSet presAssocID="{1A5D4DCF-D5C7-429A-9342-F2DF4EBF1315}" presName="parentLeftMargin" presStyleLbl="node1" presStyleIdx="2" presStyleCnt="4"/>
      <dgm:spPr/>
    </dgm:pt>
    <dgm:pt modelId="{F182789A-28AD-4C3B-8BC1-71E12281A00D}" type="pres">
      <dgm:prSet presAssocID="{1A5D4DCF-D5C7-429A-9342-F2DF4EBF131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215EFFA3-D907-4C68-A3F6-DE0813F715F4}" type="pres">
      <dgm:prSet presAssocID="{1A5D4DCF-D5C7-429A-9342-F2DF4EBF1315}" presName="negativeSpace" presStyleCnt="0"/>
      <dgm:spPr/>
    </dgm:pt>
    <dgm:pt modelId="{8232829B-1E24-4F23-BBB7-97B561E647E6}" type="pres">
      <dgm:prSet presAssocID="{1A5D4DCF-D5C7-429A-9342-F2DF4EBF131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9DFF2F03-0F4A-4BF6-949D-D619D56074F1}" srcId="{CA3C8E3E-3E03-4234-9FFF-AB0BAA8A1837}" destId="{97D5FB55-D172-4E29-BAC0-1CFB9532BA4D}" srcOrd="0" destOrd="0" parTransId="{24824674-872E-4927-B6BA-C85AD17A281C}" sibTransId="{5869A3A4-9EF5-4A5C-B691-7CE8C92BB314}"/>
    <dgm:cxn modelId="{372ACF0A-D122-48F1-849D-6F5A9D666A0E}" type="presOf" srcId="{977DD1DA-02F8-412D-8027-79D91CF7A83C}" destId="{0508E457-2786-45BE-95F0-3F0EA154804C}" srcOrd="1" destOrd="0" presId="urn:microsoft.com/office/officeart/2005/8/layout/list1"/>
    <dgm:cxn modelId="{E650CE14-415F-4B8D-BC7C-71D7EAD37B8C}" type="presOf" srcId="{1A5D4DCF-D5C7-429A-9342-F2DF4EBF1315}" destId="{6CE38852-2277-4683-8ECB-DDE3C1A5BC04}" srcOrd="0" destOrd="0" presId="urn:microsoft.com/office/officeart/2005/8/layout/list1"/>
    <dgm:cxn modelId="{43D3D31D-EDA6-4818-B580-CA982CE8A5DB}" srcId="{977DD1DA-02F8-412D-8027-79D91CF7A83C}" destId="{716DAB01-DF34-4597-9C67-AB0F3492966F}" srcOrd="0" destOrd="0" parTransId="{F1EAFC3B-1DE3-44C7-9F15-CBBF6F0CA3D3}" sibTransId="{8A1EAAB6-066F-428F-991E-00928735A925}"/>
    <dgm:cxn modelId="{8EA9E530-FFC5-4656-BA92-E91D4ECD5FAA}" type="presOf" srcId="{81E2AB1C-3C6E-44EF-97AA-7E7EDB3A0203}" destId="{4A3559B5-B47D-40CB-ACF9-B5F86C60A357}" srcOrd="0" destOrd="1" presId="urn:microsoft.com/office/officeart/2005/8/layout/list1"/>
    <dgm:cxn modelId="{4F643260-798C-4C91-BCDD-FE4FCE702D29}" type="presOf" srcId="{56EC8FE1-4C86-4104-970F-A93B079B4677}" destId="{CD1C2A63-3A44-4370-A8F8-173E3E7CE4F1}" srcOrd="0" destOrd="0" presId="urn:microsoft.com/office/officeart/2005/8/layout/list1"/>
    <dgm:cxn modelId="{86DF7E4C-7691-471E-A74E-6B754F1B6B3D}" type="presOf" srcId="{510C7271-C016-4B83-8146-2D0F5689DEDE}" destId="{ACB6A8E5-8DA1-4D96-AD6F-0FC018D0A513}" srcOrd="0" destOrd="0" presId="urn:microsoft.com/office/officeart/2005/8/layout/list1"/>
    <dgm:cxn modelId="{2663AE71-9E4E-49AE-BF20-8F6B40C01A51}" type="presOf" srcId="{15FC59CC-3A21-4882-B602-FCE5C055BAFE}" destId="{FDFDE573-DE16-4213-89A8-4985D624E36A}" srcOrd="0" destOrd="0" presId="urn:microsoft.com/office/officeart/2005/8/layout/list1"/>
    <dgm:cxn modelId="{DCADB573-0BDF-45A1-A0F2-386E7C4E50DE}" srcId="{15FC59CC-3A21-4882-B602-FCE5C055BAFE}" destId="{56EC8FE1-4C86-4104-970F-A93B079B4677}" srcOrd="2" destOrd="0" parTransId="{67581C30-0BB0-49EC-B8E0-39477F8DC4E2}" sibTransId="{15C42BCB-3EEA-4914-BC63-5B9C4747B82B}"/>
    <dgm:cxn modelId="{EA455F56-A350-429A-AD37-54EB5FA6B8E2}" type="presOf" srcId="{CA3C8E3E-3E03-4234-9FFF-AB0BAA8A1837}" destId="{B8A0FF2A-EE1B-42E6-82D3-5CC797EF0A72}" srcOrd="1" destOrd="0" presId="urn:microsoft.com/office/officeart/2005/8/layout/list1"/>
    <dgm:cxn modelId="{2A778C98-1BDB-47C3-B532-A3EFDDE824D1}" type="presOf" srcId="{1A5D4DCF-D5C7-429A-9342-F2DF4EBF1315}" destId="{F182789A-28AD-4C3B-8BC1-71E12281A00D}" srcOrd="1" destOrd="0" presId="urn:microsoft.com/office/officeart/2005/8/layout/list1"/>
    <dgm:cxn modelId="{56D5369A-0CA7-4AC8-BE0B-F0A7B4850626}" srcId="{15FC59CC-3A21-4882-B602-FCE5C055BAFE}" destId="{CA3C8E3E-3E03-4234-9FFF-AB0BAA8A1837}" srcOrd="1" destOrd="0" parTransId="{FBDA45C5-E62E-4CD7-ACBB-B57DB1C8816F}" sibTransId="{58254613-1A02-4537-B95C-2D6D8808D5F0}"/>
    <dgm:cxn modelId="{352B879E-F517-48D6-B774-2DF4470CAB92}" srcId="{56EC8FE1-4C86-4104-970F-A93B079B4677}" destId="{510C7271-C016-4B83-8146-2D0F5689DEDE}" srcOrd="0" destOrd="0" parTransId="{5377E207-6199-4A5A-BBA4-3650164E3B95}" sibTransId="{771249E8-11A8-471B-98B5-A7D1C500BE4D}"/>
    <dgm:cxn modelId="{2CE332AF-0A6D-4F50-AC7A-894A6EC8522A}" srcId="{15FC59CC-3A21-4882-B602-FCE5C055BAFE}" destId="{977DD1DA-02F8-412D-8027-79D91CF7A83C}" srcOrd="0" destOrd="0" parTransId="{CA6BD7A1-8FC4-442A-B3B5-E2783EFDFB70}" sibTransId="{AA94AF12-E9B7-4656-8607-C180C7FBD949}"/>
    <dgm:cxn modelId="{30BC25B2-4CB5-4AF4-BF4D-F5EB5907D59C}" srcId="{15FC59CC-3A21-4882-B602-FCE5C055BAFE}" destId="{1A5D4DCF-D5C7-429A-9342-F2DF4EBF1315}" srcOrd="3" destOrd="0" parTransId="{2BFE63F9-4DA7-401E-AC82-4C7D9592ED08}" sibTransId="{BF0D10E9-CD12-459E-A0F6-885E288F037E}"/>
    <dgm:cxn modelId="{13D6BAC3-B63D-4915-A36E-6DD24AC402F7}" type="presOf" srcId="{CA3C8E3E-3E03-4234-9FFF-AB0BAA8A1837}" destId="{8DBDDC60-8869-4DF2-A7AD-4F020580241F}" srcOrd="0" destOrd="0" presId="urn:microsoft.com/office/officeart/2005/8/layout/list1"/>
    <dgm:cxn modelId="{6FC9CCD0-C9B3-4CC8-A2F0-91015096BD4C}" type="presOf" srcId="{977DD1DA-02F8-412D-8027-79D91CF7A83C}" destId="{4A4DF48D-01EB-4971-8393-33A48BF94680}" srcOrd="0" destOrd="0" presId="urn:microsoft.com/office/officeart/2005/8/layout/list1"/>
    <dgm:cxn modelId="{469622EF-216D-478B-8FEA-D7AD38F5F4D5}" type="presOf" srcId="{97D5FB55-D172-4E29-BAC0-1CFB9532BA4D}" destId="{9B04D3A0-7E63-4352-8713-952DFEEE3250}" srcOrd="0" destOrd="0" presId="urn:microsoft.com/office/officeart/2005/8/layout/list1"/>
    <dgm:cxn modelId="{A25140F1-3A24-4AE2-B092-7BB706BD76AB}" srcId="{977DD1DA-02F8-412D-8027-79D91CF7A83C}" destId="{81E2AB1C-3C6E-44EF-97AA-7E7EDB3A0203}" srcOrd="1" destOrd="0" parTransId="{313227A7-A05E-4EE0-98EB-2ACB09A46064}" sibTransId="{0BD822BD-00F1-4404-8BBE-235B31B85A69}"/>
    <dgm:cxn modelId="{C7C5D9F7-A5E9-46EC-818E-6D8D48B21985}" type="presOf" srcId="{716DAB01-DF34-4597-9C67-AB0F3492966F}" destId="{4A3559B5-B47D-40CB-ACF9-B5F86C60A357}" srcOrd="0" destOrd="0" presId="urn:microsoft.com/office/officeart/2005/8/layout/list1"/>
    <dgm:cxn modelId="{4A3A9EF8-0B37-484E-8BC3-40840A30B5BE}" type="presOf" srcId="{56EC8FE1-4C86-4104-970F-A93B079B4677}" destId="{F2990740-C4FD-4268-9D8B-50FFCBF2B6BE}" srcOrd="1" destOrd="0" presId="urn:microsoft.com/office/officeart/2005/8/layout/list1"/>
    <dgm:cxn modelId="{97BEF5AB-1F2D-4AAB-BFCA-32A0F9841F25}" type="presParOf" srcId="{FDFDE573-DE16-4213-89A8-4985D624E36A}" destId="{6B052041-C975-4FC0-A5BF-0B57C96F2F74}" srcOrd="0" destOrd="0" presId="urn:microsoft.com/office/officeart/2005/8/layout/list1"/>
    <dgm:cxn modelId="{505AFB95-F322-4D21-BBFB-EFAEC76F6A4F}" type="presParOf" srcId="{6B052041-C975-4FC0-A5BF-0B57C96F2F74}" destId="{4A4DF48D-01EB-4971-8393-33A48BF94680}" srcOrd="0" destOrd="0" presId="urn:microsoft.com/office/officeart/2005/8/layout/list1"/>
    <dgm:cxn modelId="{F8134DE8-4D52-46BC-BA9A-2C4FEBA785BA}" type="presParOf" srcId="{6B052041-C975-4FC0-A5BF-0B57C96F2F74}" destId="{0508E457-2786-45BE-95F0-3F0EA154804C}" srcOrd="1" destOrd="0" presId="urn:microsoft.com/office/officeart/2005/8/layout/list1"/>
    <dgm:cxn modelId="{85D9FBD2-F683-440C-B2E1-D8FFBB9391EC}" type="presParOf" srcId="{FDFDE573-DE16-4213-89A8-4985D624E36A}" destId="{0844A490-F817-44CD-A270-C1935EDA48A4}" srcOrd="1" destOrd="0" presId="urn:microsoft.com/office/officeart/2005/8/layout/list1"/>
    <dgm:cxn modelId="{257E8215-4B56-413D-B4FE-5150467CDBAB}" type="presParOf" srcId="{FDFDE573-DE16-4213-89A8-4985D624E36A}" destId="{4A3559B5-B47D-40CB-ACF9-B5F86C60A357}" srcOrd="2" destOrd="0" presId="urn:microsoft.com/office/officeart/2005/8/layout/list1"/>
    <dgm:cxn modelId="{2247D072-9304-4BE8-AA14-D89F0DE4BAF5}" type="presParOf" srcId="{FDFDE573-DE16-4213-89A8-4985D624E36A}" destId="{486A95D8-6BC8-4E7D-B3DE-A335763BA351}" srcOrd="3" destOrd="0" presId="urn:microsoft.com/office/officeart/2005/8/layout/list1"/>
    <dgm:cxn modelId="{56ABF85F-6C9E-42A5-B19B-E88A18F0DD39}" type="presParOf" srcId="{FDFDE573-DE16-4213-89A8-4985D624E36A}" destId="{1D5DAC28-3C71-45F5-9B72-3E8E7F1F76FE}" srcOrd="4" destOrd="0" presId="urn:microsoft.com/office/officeart/2005/8/layout/list1"/>
    <dgm:cxn modelId="{C8AE35C9-FEFA-43BD-8053-F7A1BD47F727}" type="presParOf" srcId="{1D5DAC28-3C71-45F5-9B72-3E8E7F1F76FE}" destId="{8DBDDC60-8869-4DF2-A7AD-4F020580241F}" srcOrd="0" destOrd="0" presId="urn:microsoft.com/office/officeart/2005/8/layout/list1"/>
    <dgm:cxn modelId="{C18B4CD6-EEC3-45C8-8783-78BBF8B8EEC0}" type="presParOf" srcId="{1D5DAC28-3C71-45F5-9B72-3E8E7F1F76FE}" destId="{B8A0FF2A-EE1B-42E6-82D3-5CC797EF0A72}" srcOrd="1" destOrd="0" presId="urn:microsoft.com/office/officeart/2005/8/layout/list1"/>
    <dgm:cxn modelId="{5720ACA5-FD7A-4541-9146-FE36AB5C561D}" type="presParOf" srcId="{FDFDE573-DE16-4213-89A8-4985D624E36A}" destId="{C750D973-F208-49C5-BC48-5BEB8CB37E9E}" srcOrd="5" destOrd="0" presId="urn:microsoft.com/office/officeart/2005/8/layout/list1"/>
    <dgm:cxn modelId="{0CFA6679-4E3C-4601-B717-350D9EE752A4}" type="presParOf" srcId="{FDFDE573-DE16-4213-89A8-4985D624E36A}" destId="{9B04D3A0-7E63-4352-8713-952DFEEE3250}" srcOrd="6" destOrd="0" presId="urn:microsoft.com/office/officeart/2005/8/layout/list1"/>
    <dgm:cxn modelId="{8A5D673F-9EE6-4808-BD1A-EDAC96049755}" type="presParOf" srcId="{FDFDE573-DE16-4213-89A8-4985D624E36A}" destId="{1202D1BA-B8D5-4C87-90ED-8465A01DF6BF}" srcOrd="7" destOrd="0" presId="urn:microsoft.com/office/officeart/2005/8/layout/list1"/>
    <dgm:cxn modelId="{3329D68B-19E9-4793-BDC1-E307B2FC5DDF}" type="presParOf" srcId="{FDFDE573-DE16-4213-89A8-4985D624E36A}" destId="{E3445C66-0172-4CBB-9022-3DAA1FD0D2BD}" srcOrd="8" destOrd="0" presId="urn:microsoft.com/office/officeart/2005/8/layout/list1"/>
    <dgm:cxn modelId="{7BC85057-B421-4982-BAED-2EE14B663CB5}" type="presParOf" srcId="{E3445C66-0172-4CBB-9022-3DAA1FD0D2BD}" destId="{CD1C2A63-3A44-4370-A8F8-173E3E7CE4F1}" srcOrd="0" destOrd="0" presId="urn:microsoft.com/office/officeart/2005/8/layout/list1"/>
    <dgm:cxn modelId="{DFC7AAB2-64F8-4E8E-A4B8-C1614543C37A}" type="presParOf" srcId="{E3445C66-0172-4CBB-9022-3DAA1FD0D2BD}" destId="{F2990740-C4FD-4268-9D8B-50FFCBF2B6BE}" srcOrd="1" destOrd="0" presId="urn:microsoft.com/office/officeart/2005/8/layout/list1"/>
    <dgm:cxn modelId="{89E17710-DE98-4A90-BC96-E3B4A992135F}" type="presParOf" srcId="{FDFDE573-DE16-4213-89A8-4985D624E36A}" destId="{B01D00E8-A63C-466C-B9EC-237A3A845C37}" srcOrd="9" destOrd="0" presId="urn:microsoft.com/office/officeart/2005/8/layout/list1"/>
    <dgm:cxn modelId="{84E9BE5F-4A4B-4771-9F57-0F42FA372F51}" type="presParOf" srcId="{FDFDE573-DE16-4213-89A8-4985D624E36A}" destId="{ACB6A8E5-8DA1-4D96-AD6F-0FC018D0A513}" srcOrd="10" destOrd="0" presId="urn:microsoft.com/office/officeart/2005/8/layout/list1"/>
    <dgm:cxn modelId="{F4466725-E32A-4483-98A7-79AA8189A0AB}" type="presParOf" srcId="{FDFDE573-DE16-4213-89A8-4985D624E36A}" destId="{8A593BAB-032C-40CC-9108-3167D4760B6D}" srcOrd="11" destOrd="0" presId="urn:microsoft.com/office/officeart/2005/8/layout/list1"/>
    <dgm:cxn modelId="{4722A7B7-0A85-46C8-9CE6-41DDDD056B73}" type="presParOf" srcId="{FDFDE573-DE16-4213-89A8-4985D624E36A}" destId="{DBD1B025-4E1C-4890-A2CD-8397D90847A6}" srcOrd="12" destOrd="0" presId="urn:microsoft.com/office/officeart/2005/8/layout/list1"/>
    <dgm:cxn modelId="{09AA3CF6-1BE5-4CCA-B5B0-8ED5ED33AA70}" type="presParOf" srcId="{DBD1B025-4E1C-4890-A2CD-8397D90847A6}" destId="{6CE38852-2277-4683-8ECB-DDE3C1A5BC04}" srcOrd="0" destOrd="0" presId="urn:microsoft.com/office/officeart/2005/8/layout/list1"/>
    <dgm:cxn modelId="{85298B1B-E057-45D7-9557-3837CC32A8D2}" type="presParOf" srcId="{DBD1B025-4E1C-4890-A2CD-8397D90847A6}" destId="{F182789A-28AD-4C3B-8BC1-71E12281A00D}" srcOrd="1" destOrd="0" presId="urn:microsoft.com/office/officeart/2005/8/layout/list1"/>
    <dgm:cxn modelId="{4292D631-A7EE-470F-9D3C-8C2BD969373B}" type="presParOf" srcId="{FDFDE573-DE16-4213-89A8-4985D624E36A}" destId="{215EFFA3-D907-4C68-A3F6-DE0813F715F4}" srcOrd="13" destOrd="0" presId="urn:microsoft.com/office/officeart/2005/8/layout/list1"/>
    <dgm:cxn modelId="{8DCD3B56-922C-461E-A0AF-857AB8B93038}" type="presParOf" srcId="{FDFDE573-DE16-4213-89A8-4985D624E36A}" destId="{8232829B-1E24-4F23-BBB7-97B561E647E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6F2AACF-557D-40C3-B20A-5F3432F0ED75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5CCC443C-8801-4807-94E5-A860287E0E14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мета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D6618D-A2E3-4154-BDE0-F8D00A18A9D9}" type="parTrans" cxnId="{1E9EEA1E-DC92-40E0-80CF-649D42347668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134BBD-6821-46A0-B1F6-8C100CDE363A}" type="sibTrans" cxnId="{1E9EEA1E-DC92-40E0-80CF-649D42347668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35A83E-65E5-4E9B-A4B7-F174DBD37140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засвоєння методології і логіки наукових досліджень в галузі менеджменту, що є необхідним для успішного виконання відповідних функціональних обов'язків менеджера, а також отримання навиків підготовки з організації та методики науково-дослідної робот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8E182C-B493-471B-AE8D-73078A30B8DB}" type="parTrans" cxnId="{BF59CFF9-4D8D-43CA-81A6-0679A51F57B4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DD4BEA-593B-4F95-9C8F-83C393950AE4}" type="sibTrans" cxnId="{BF59CFF9-4D8D-43CA-81A6-0679A51F57B4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E8BB5C-E682-4E65-A1E3-A79F1C6847F5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завдання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64AF82-704B-4CB4-9277-57F0461D22C1}" type="parTrans" cxnId="{C535C783-2BE2-4636-81B7-9C9266583C6F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017FE3-05B4-4976-95C6-BD03F15BBCBA}" type="sibTrans" cxnId="{C535C783-2BE2-4636-81B7-9C9266583C6F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08C272-FF16-4701-8167-7B63B7E8B9E5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набуття навичок організації наукових досліджень, пошуку джерел інформації та використання їх в наукових дослідженнях;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22DE29-220B-492E-90D3-567A6390DADD}" type="parTrans" cxnId="{CEC31EA7-2CCB-4F60-887D-2C11A744BAC8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3D15FC-241C-44D5-9904-512EC6EE0D82}" type="sibTrans" cxnId="{CEC31EA7-2CCB-4F60-887D-2C11A744BAC8}">
      <dgm:prSet/>
      <dgm:spPr/>
      <dgm:t>
        <a:bodyPr/>
        <a:lstStyle/>
        <a:p>
          <a:endParaRPr lang="ru-UA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009EE3-AE1F-4A61-94FB-D5EA387FC205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набуття вмінь щодо узагальнення результатів наукових досліджень;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96F47F-4AAC-41D6-82DF-02E37FBD1446}" type="parTrans" cxnId="{DA1F4D43-21BF-4B6F-A351-238ABFD8E87B}">
      <dgm:prSet/>
      <dgm:spPr/>
      <dgm:t>
        <a:bodyPr/>
        <a:lstStyle/>
        <a:p>
          <a:endParaRPr lang="ru-UA"/>
        </a:p>
      </dgm:t>
    </dgm:pt>
    <dgm:pt modelId="{70936694-C208-492C-9758-E387E6A5A13C}" type="sibTrans" cxnId="{DA1F4D43-21BF-4B6F-A351-238ABFD8E87B}">
      <dgm:prSet/>
      <dgm:spPr/>
      <dgm:t>
        <a:bodyPr/>
        <a:lstStyle/>
        <a:p>
          <a:endParaRPr lang="ru-UA"/>
        </a:p>
      </dgm:t>
    </dgm:pt>
    <dgm:pt modelId="{915BE032-C02D-4792-9915-A92FDFCBF2A0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освоєння вимог та стандартів щодо оформлення та презентації результатів наукових досліджень;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A4A68E-C157-4F39-9FDD-4041CCD9BBE9}" type="parTrans" cxnId="{EAD00BAF-0530-4647-9186-BDFEBB76426F}">
      <dgm:prSet/>
      <dgm:spPr/>
      <dgm:t>
        <a:bodyPr/>
        <a:lstStyle/>
        <a:p>
          <a:endParaRPr lang="ru-UA"/>
        </a:p>
      </dgm:t>
    </dgm:pt>
    <dgm:pt modelId="{326C0DF5-1B4C-404F-AB66-29463BD95E0D}" type="sibTrans" cxnId="{EAD00BAF-0530-4647-9186-BDFEBB76426F}">
      <dgm:prSet/>
      <dgm:spPr/>
      <dgm:t>
        <a:bodyPr/>
        <a:lstStyle/>
        <a:p>
          <a:endParaRPr lang="ru-UA"/>
        </a:p>
      </dgm:t>
    </dgm:pt>
    <dgm:pt modelId="{B7D08321-D819-40AD-BF1F-4DB61067A9BC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набуття </a:t>
          </a:r>
          <a:r>
            <a:rPr lang="uk-UA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компетентностей</a:t>
          </a:r>
          <a:r>
            <a:rPr lang="uk-UA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щодо відстоювання власної точки зору в наукових дискусіях</a:t>
          </a:r>
          <a:endParaRPr lang="ru-UA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F21B77-EF60-40A5-8774-8B9DCEC8D198}" type="parTrans" cxnId="{6BC795C3-78C5-467F-8747-52C76261984E}">
      <dgm:prSet/>
      <dgm:spPr/>
      <dgm:t>
        <a:bodyPr/>
        <a:lstStyle/>
        <a:p>
          <a:endParaRPr lang="ru-UA"/>
        </a:p>
      </dgm:t>
    </dgm:pt>
    <dgm:pt modelId="{2764D034-9E4B-4641-8331-BF0465F4C396}" type="sibTrans" cxnId="{6BC795C3-78C5-467F-8747-52C76261984E}">
      <dgm:prSet/>
      <dgm:spPr/>
      <dgm:t>
        <a:bodyPr/>
        <a:lstStyle/>
        <a:p>
          <a:endParaRPr lang="ru-UA"/>
        </a:p>
      </dgm:t>
    </dgm:pt>
    <dgm:pt modelId="{C4E68ECD-DEFE-487D-8EAC-F9B24146E749}" type="pres">
      <dgm:prSet presAssocID="{16F2AACF-557D-40C3-B20A-5F3432F0ED75}" presName="linear" presStyleCnt="0">
        <dgm:presLayoutVars>
          <dgm:dir/>
          <dgm:animLvl val="lvl"/>
          <dgm:resizeHandles val="exact"/>
        </dgm:presLayoutVars>
      </dgm:prSet>
      <dgm:spPr/>
    </dgm:pt>
    <dgm:pt modelId="{ECA5992B-675B-4DAE-91B1-5C0654CCDEC0}" type="pres">
      <dgm:prSet presAssocID="{5CCC443C-8801-4807-94E5-A860287E0E14}" presName="parentLin" presStyleCnt="0"/>
      <dgm:spPr/>
    </dgm:pt>
    <dgm:pt modelId="{3E7FC2BD-6126-4E8A-9353-AE1DBD26D27D}" type="pres">
      <dgm:prSet presAssocID="{5CCC443C-8801-4807-94E5-A860287E0E14}" presName="parentLeftMargin" presStyleLbl="node1" presStyleIdx="0" presStyleCnt="2"/>
      <dgm:spPr/>
    </dgm:pt>
    <dgm:pt modelId="{AE662A67-A3B0-496A-9A62-B8E40BED71FE}" type="pres">
      <dgm:prSet presAssocID="{5CCC443C-8801-4807-94E5-A860287E0E1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7FA4582-7C82-4903-AC23-44B3485408E1}" type="pres">
      <dgm:prSet presAssocID="{5CCC443C-8801-4807-94E5-A860287E0E14}" presName="negativeSpace" presStyleCnt="0"/>
      <dgm:spPr/>
    </dgm:pt>
    <dgm:pt modelId="{EA582771-733B-40F7-A0DA-15AACA918640}" type="pres">
      <dgm:prSet presAssocID="{5CCC443C-8801-4807-94E5-A860287E0E14}" presName="childText" presStyleLbl="conFgAcc1" presStyleIdx="0" presStyleCnt="2">
        <dgm:presLayoutVars>
          <dgm:bulletEnabled val="1"/>
        </dgm:presLayoutVars>
      </dgm:prSet>
      <dgm:spPr/>
    </dgm:pt>
    <dgm:pt modelId="{C18144DD-B445-49AA-8897-79E077AB44A2}" type="pres">
      <dgm:prSet presAssocID="{C5134BBD-6821-46A0-B1F6-8C100CDE363A}" presName="spaceBetweenRectangles" presStyleCnt="0"/>
      <dgm:spPr/>
    </dgm:pt>
    <dgm:pt modelId="{89AC3F7D-9D1A-472F-941F-5556C0ED201B}" type="pres">
      <dgm:prSet presAssocID="{33E8BB5C-E682-4E65-A1E3-A79F1C6847F5}" presName="parentLin" presStyleCnt="0"/>
      <dgm:spPr/>
    </dgm:pt>
    <dgm:pt modelId="{4C886D23-81CF-44AF-8EBC-9718B01CB249}" type="pres">
      <dgm:prSet presAssocID="{33E8BB5C-E682-4E65-A1E3-A79F1C6847F5}" presName="parentLeftMargin" presStyleLbl="node1" presStyleIdx="0" presStyleCnt="2"/>
      <dgm:spPr/>
    </dgm:pt>
    <dgm:pt modelId="{C11491D0-CB45-45F3-BAC3-F1CC996CD955}" type="pres">
      <dgm:prSet presAssocID="{33E8BB5C-E682-4E65-A1E3-A79F1C6847F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3D46B025-7104-4B1E-94F2-75C8F08E60DD}" type="pres">
      <dgm:prSet presAssocID="{33E8BB5C-E682-4E65-A1E3-A79F1C6847F5}" presName="negativeSpace" presStyleCnt="0"/>
      <dgm:spPr/>
    </dgm:pt>
    <dgm:pt modelId="{4A13A4FF-DCB9-45B4-9FE8-F4C4E47A77A2}" type="pres">
      <dgm:prSet presAssocID="{33E8BB5C-E682-4E65-A1E3-A79F1C6847F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826BC0A-21A0-4720-81D8-7C17CFCB6351}" type="presOf" srcId="{B7D08321-D819-40AD-BF1F-4DB61067A9BC}" destId="{4A13A4FF-DCB9-45B4-9FE8-F4C4E47A77A2}" srcOrd="0" destOrd="3" presId="urn:microsoft.com/office/officeart/2005/8/layout/list1"/>
    <dgm:cxn modelId="{1E9EEA1E-DC92-40E0-80CF-649D42347668}" srcId="{16F2AACF-557D-40C3-B20A-5F3432F0ED75}" destId="{5CCC443C-8801-4807-94E5-A860287E0E14}" srcOrd="0" destOrd="0" parTransId="{4DD6618D-A2E3-4154-BDE0-F8D00A18A9D9}" sibTransId="{C5134BBD-6821-46A0-B1F6-8C100CDE363A}"/>
    <dgm:cxn modelId="{851F3F23-BC23-49BD-B3D0-3CC41AAC04B2}" type="presOf" srcId="{915BE032-C02D-4792-9915-A92FDFCBF2A0}" destId="{4A13A4FF-DCB9-45B4-9FE8-F4C4E47A77A2}" srcOrd="0" destOrd="2" presId="urn:microsoft.com/office/officeart/2005/8/layout/list1"/>
    <dgm:cxn modelId="{FF56CF5B-4379-421A-A20D-79F7A23E8E0F}" type="presOf" srcId="{5CCC443C-8801-4807-94E5-A860287E0E14}" destId="{AE662A67-A3B0-496A-9A62-B8E40BED71FE}" srcOrd="1" destOrd="0" presId="urn:microsoft.com/office/officeart/2005/8/layout/list1"/>
    <dgm:cxn modelId="{DA1F4D43-21BF-4B6F-A351-238ABFD8E87B}" srcId="{33E8BB5C-E682-4E65-A1E3-A79F1C6847F5}" destId="{09009EE3-AE1F-4A61-94FB-D5EA387FC205}" srcOrd="1" destOrd="0" parTransId="{B596F47F-4AAC-41D6-82DF-02E37FBD1446}" sibTransId="{70936694-C208-492C-9758-E387E6A5A13C}"/>
    <dgm:cxn modelId="{EAA2CB43-4FE7-4C27-8F8E-BE8B06F33809}" type="presOf" srcId="{BD08C272-FF16-4701-8167-7B63B7E8B9E5}" destId="{4A13A4FF-DCB9-45B4-9FE8-F4C4E47A77A2}" srcOrd="0" destOrd="0" presId="urn:microsoft.com/office/officeart/2005/8/layout/list1"/>
    <dgm:cxn modelId="{11CDE865-583A-49D1-A453-78CC6E333059}" type="presOf" srcId="{16F2AACF-557D-40C3-B20A-5F3432F0ED75}" destId="{C4E68ECD-DEFE-487D-8EAC-F9B24146E749}" srcOrd="0" destOrd="0" presId="urn:microsoft.com/office/officeart/2005/8/layout/list1"/>
    <dgm:cxn modelId="{C535C783-2BE2-4636-81B7-9C9266583C6F}" srcId="{16F2AACF-557D-40C3-B20A-5F3432F0ED75}" destId="{33E8BB5C-E682-4E65-A1E3-A79F1C6847F5}" srcOrd="1" destOrd="0" parTransId="{9564AF82-704B-4CB4-9277-57F0461D22C1}" sibTransId="{98017FE3-05B4-4976-95C6-BD03F15BBCBA}"/>
    <dgm:cxn modelId="{CEC31EA7-2CCB-4F60-887D-2C11A744BAC8}" srcId="{33E8BB5C-E682-4E65-A1E3-A79F1C6847F5}" destId="{BD08C272-FF16-4701-8167-7B63B7E8B9E5}" srcOrd="0" destOrd="0" parTransId="{BD22DE29-220B-492E-90D3-567A6390DADD}" sibTransId="{183D15FC-241C-44D5-9904-512EC6EE0D82}"/>
    <dgm:cxn modelId="{CDCF3BA7-025D-48BB-B266-3F44615B0DCC}" type="presOf" srcId="{33E8BB5C-E682-4E65-A1E3-A79F1C6847F5}" destId="{C11491D0-CB45-45F3-BAC3-F1CC996CD955}" srcOrd="1" destOrd="0" presId="urn:microsoft.com/office/officeart/2005/8/layout/list1"/>
    <dgm:cxn modelId="{EAD00BAF-0530-4647-9186-BDFEBB76426F}" srcId="{33E8BB5C-E682-4E65-A1E3-A79F1C6847F5}" destId="{915BE032-C02D-4792-9915-A92FDFCBF2A0}" srcOrd="2" destOrd="0" parTransId="{4EA4A68E-C157-4F39-9FDD-4041CCD9BBE9}" sibTransId="{326C0DF5-1B4C-404F-AB66-29463BD95E0D}"/>
    <dgm:cxn modelId="{5F40B1BE-C9F2-4283-A9EA-DFB4F561D372}" type="presOf" srcId="{5CCC443C-8801-4807-94E5-A860287E0E14}" destId="{3E7FC2BD-6126-4E8A-9353-AE1DBD26D27D}" srcOrd="0" destOrd="0" presId="urn:microsoft.com/office/officeart/2005/8/layout/list1"/>
    <dgm:cxn modelId="{6CBD65BF-BF89-4A4B-8C2F-72E505B5109C}" type="presOf" srcId="{09009EE3-AE1F-4A61-94FB-D5EA387FC205}" destId="{4A13A4FF-DCB9-45B4-9FE8-F4C4E47A77A2}" srcOrd="0" destOrd="1" presId="urn:microsoft.com/office/officeart/2005/8/layout/list1"/>
    <dgm:cxn modelId="{6BC795C3-78C5-467F-8747-52C76261984E}" srcId="{33E8BB5C-E682-4E65-A1E3-A79F1C6847F5}" destId="{B7D08321-D819-40AD-BF1F-4DB61067A9BC}" srcOrd="3" destOrd="0" parTransId="{F6F21B77-EF60-40A5-8774-8B9DCEC8D198}" sibTransId="{2764D034-9E4B-4641-8331-BF0465F4C396}"/>
    <dgm:cxn modelId="{39FE0BDB-CA82-4106-84D0-463F7F0D02FD}" type="presOf" srcId="{3E35A83E-65E5-4E9B-A4B7-F174DBD37140}" destId="{EA582771-733B-40F7-A0DA-15AACA918640}" srcOrd="0" destOrd="0" presId="urn:microsoft.com/office/officeart/2005/8/layout/list1"/>
    <dgm:cxn modelId="{754B12E4-5AF5-484D-BC06-9064FC01401D}" type="presOf" srcId="{33E8BB5C-E682-4E65-A1E3-A79F1C6847F5}" destId="{4C886D23-81CF-44AF-8EBC-9718B01CB249}" srcOrd="0" destOrd="0" presId="urn:microsoft.com/office/officeart/2005/8/layout/list1"/>
    <dgm:cxn modelId="{BF59CFF9-4D8D-43CA-81A6-0679A51F57B4}" srcId="{5CCC443C-8801-4807-94E5-A860287E0E14}" destId="{3E35A83E-65E5-4E9B-A4B7-F174DBD37140}" srcOrd="0" destOrd="0" parTransId="{1A8E182C-B493-471B-AE8D-73078A30B8DB}" sibTransId="{E7DD4BEA-593B-4F95-9C8F-83C393950AE4}"/>
    <dgm:cxn modelId="{BBA7628B-3252-4545-8CD9-3D7E5DB6E05F}" type="presParOf" srcId="{C4E68ECD-DEFE-487D-8EAC-F9B24146E749}" destId="{ECA5992B-675B-4DAE-91B1-5C0654CCDEC0}" srcOrd="0" destOrd="0" presId="urn:microsoft.com/office/officeart/2005/8/layout/list1"/>
    <dgm:cxn modelId="{403CB391-C93B-4411-8C2A-DFADA4203999}" type="presParOf" srcId="{ECA5992B-675B-4DAE-91B1-5C0654CCDEC0}" destId="{3E7FC2BD-6126-4E8A-9353-AE1DBD26D27D}" srcOrd="0" destOrd="0" presId="urn:microsoft.com/office/officeart/2005/8/layout/list1"/>
    <dgm:cxn modelId="{2FA330C2-6BFD-48BD-8A26-9B2C9CFC126F}" type="presParOf" srcId="{ECA5992B-675B-4DAE-91B1-5C0654CCDEC0}" destId="{AE662A67-A3B0-496A-9A62-B8E40BED71FE}" srcOrd="1" destOrd="0" presId="urn:microsoft.com/office/officeart/2005/8/layout/list1"/>
    <dgm:cxn modelId="{BAA44D26-D27B-4D97-BE5F-66AE038400E2}" type="presParOf" srcId="{C4E68ECD-DEFE-487D-8EAC-F9B24146E749}" destId="{D7FA4582-7C82-4903-AC23-44B3485408E1}" srcOrd="1" destOrd="0" presId="urn:microsoft.com/office/officeart/2005/8/layout/list1"/>
    <dgm:cxn modelId="{95C0A33B-91E8-499C-B6D9-FF9D3941F32D}" type="presParOf" srcId="{C4E68ECD-DEFE-487D-8EAC-F9B24146E749}" destId="{EA582771-733B-40F7-A0DA-15AACA918640}" srcOrd="2" destOrd="0" presId="urn:microsoft.com/office/officeart/2005/8/layout/list1"/>
    <dgm:cxn modelId="{D472E52F-7CA1-4F35-BB77-A135E1412284}" type="presParOf" srcId="{C4E68ECD-DEFE-487D-8EAC-F9B24146E749}" destId="{C18144DD-B445-49AA-8897-79E077AB44A2}" srcOrd="3" destOrd="0" presId="urn:microsoft.com/office/officeart/2005/8/layout/list1"/>
    <dgm:cxn modelId="{8E4C889D-54A5-4CF7-85A8-D87B3984458B}" type="presParOf" srcId="{C4E68ECD-DEFE-487D-8EAC-F9B24146E749}" destId="{89AC3F7D-9D1A-472F-941F-5556C0ED201B}" srcOrd="4" destOrd="0" presId="urn:microsoft.com/office/officeart/2005/8/layout/list1"/>
    <dgm:cxn modelId="{EF7AB85A-BDEB-4B16-8A89-AF74A197B25F}" type="presParOf" srcId="{89AC3F7D-9D1A-472F-941F-5556C0ED201B}" destId="{4C886D23-81CF-44AF-8EBC-9718B01CB249}" srcOrd="0" destOrd="0" presId="urn:microsoft.com/office/officeart/2005/8/layout/list1"/>
    <dgm:cxn modelId="{A7E92EF8-1A7B-4EB9-93EB-1E739ADDAEDC}" type="presParOf" srcId="{89AC3F7D-9D1A-472F-941F-5556C0ED201B}" destId="{C11491D0-CB45-45F3-BAC3-F1CC996CD955}" srcOrd="1" destOrd="0" presId="urn:microsoft.com/office/officeart/2005/8/layout/list1"/>
    <dgm:cxn modelId="{765065F3-95F7-4F89-BBC4-7F46359A28C9}" type="presParOf" srcId="{C4E68ECD-DEFE-487D-8EAC-F9B24146E749}" destId="{3D46B025-7104-4B1E-94F2-75C8F08E60DD}" srcOrd="5" destOrd="0" presId="urn:microsoft.com/office/officeart/2005/8/layout/list1"/>
    <dgm:cxn modelId="{1A92DBA0-4694-47FE-941D-4959171A6EFD}" type="presParOf" srcId="{C4E68ECD-DEFE-487D-8EAC-F9B24146E749}" destId="{4A13A4FF-DCB9-45B4-9FE8-F4C4E47A77A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90ED378-0094-499D-A0F6-65EA61688593}" type="doc">
      <dgm:prSet loTypeId="urn:microsoft.com/office/officeart/2005/8/layout/list1" loCatId="list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ru-UA"/>
        </a:p>
      </dgm:t>
    </dgm:pt>
    <dgm:pt modelId="{2EE8AEDB-C940-47D9-9591-6F6C00D2728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Times New Roman" panose="02020603050405020304" pitchFamily="18" charset="0"/>
            <a:buChar char="-"/>
          </a:pPr>
          <a:r>
            <a: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розпізнавання проблем та ситуацій і визначення їх походження</a:t>
          </a:r>
          <a:endParaRPr lang="ru-UA" sz="2000" dirty="0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9897EF-3198-4E87-9476-943B676B3760}" type="parTrans" cxnId="{7A7FC169-D356-4849-AD58-E37C8E068E21}">
      <dgm:prSet/>
      <dgm:spPr/>
      <dgm:t>
        <a:bodyPr/>
        <a:lstStyle/>
        <a:p>
          <a:endParaRPr lang="ru-UA"/>
        </a:p>
      </dgm:t>
    </dgm:pt>
    <dgm:pt modelId="{ECC7877B-7441-4AF4-A6CE-ADEC95D7D7D0}" type="sibTrans" cxnId="{7A7FC169-D356-4849-AD58-E37C8E068E21}">
      <dgm:prSet/>
      <dgm:spPr/>
      <dgm:t>
        <a:bodyPr/>
        <a:lstStyle/>
        <a:p>
          <a:endParaRPr lang="ru-UA"/>
        </a:p>
      </dgm:t>
    </dgm:pt>
    <dgm:pt modelId="{5C9BA542-213A-40F2-BC85-B44BB56A81A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виявленні властивостей, змісту, закономірностей поведінки та розвитку</a:t>
          </a:r>
          <a:endParaRPr lang="ru-UA" sz="2000" dirty="0"/>
        </a:p>
      </dgm:t>
    </dgm:pt>
    <dgm:pt modelId="{1E50D224-9495-4D29-A932-A61E0DCA2933}" type="parTrans" cxnId="{6A0F3206-3A0A-4A88-A8F4-E553190D238C}">
      <dgm:prSet/>
      <dgm:spPr/>
      <dgm:t>
        <a:bodyPr/>
        <a:lstStyle/>
        <a:p>
          <a:endParaRPr lang="ru-UA"/>
        </a:p>
      </dgm:t>
    </dgm:pt>
    <dgm:pt modelId="{C368A419-AC35-4C69-93C9-830DD925B3A2}" type="sibTrans" cxnId="{6A0F3206-3A0A-4A88-A8F4-E553190D238C}">
      <dgm:prSet/>
      <dgm:spPr/>
      <dgm:t>
        <a:bodyPr/>
        <a:lstStyle/>
        <a:p>
          <a:endParaRPr lang="ru-UA"/>
        </a:p>
      </dgm:t>
    </dgm:pt>
    <dgm:pt modelId="{9A35FAB5-B911-40F5-B542-C5C8B1254BE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Times New Roman" panose="02020603050405020304" pitchFamily="18" charset="0"/>
            <a:buChar char="-"/>
          </a:pPr>
          <a:r>
            <a: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уявлення чи знань про дану проблему в практиці її вирішення</a:t>
          </a:r>
          <a:endParaRPr lang="ru-UA" sz="2000" dirty="0"/>
        </a:p>
      </dgm:t>
    </dgm:pt>
    <dgm:pt modelId="{1D40EF63-CC61-4D1B-89C0-383995BEB89B}" type="parTrans" cxnId="{A84D6D00-4878-4FF0-84B2-4690140E3CAB}">
      <dgm:prSet/>
      <dgm:spPr/>
      <dgm:t>
        <a:bodyPr/>
        <a:lstStyle/>
        <a:p>
          <a:endParaRPr lang="ru-UA"/>
        </a:p>
      </dgm:t>
    </dgm:pt>
    <dgm:pt modelId="{6BB1BFE1-B29C-4407-AF02-A2CB1607529D}" type="sibTrans" cxnId="{A84D6D00-4878-4FF0-84B2-4690140E3CAB}">
      <dgm:prSet/>
      <dgm:spPr/>
      <dgm:t>
        <a:bodyPr/>
        <a:lstStyle/>
        <a:p>
          <a:endParaRPr lang="ru-UA"/>
        </a:p>
      </dgm:t>
    </dgm:pt>
    <dgm:pt modelId="{8A18587A-1509-4726-A4F4-4E17945A15F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встановлення місця цих проблем та ситуацій у системі накопичених знань</a:t>
          </a:r>
          <a:endParaRPr lang="ru-UA" sz="2000" dirty="0"/>
        </a:p>
      </dgm:t>
    </dgm:pt>
    <dgm:pt modelId="{59298FFA-89B6-46A9-8243-84FECAAD019B}" type="parTrans" cxnId="{F7EC8932-BECF-433A-9051-C7C326A563A1}">
      <dgm:prSet/>
      <dgm:spPr/>
      <dgm:t>
        <a:bodyPr/>
        <a:lstStyle/>
        <a:p>
          <a:endParaRPr lang="ru-UA"/>
        </a:p>
      </dgm:t>
    </dgm:pt>
    <dgm:pt modelId="{34718106-D4B7-4D65-82F2-0E9FB5B0FCCD}" type="sibTrans" cxnId="{F7EC8932-BECF-433A-9051-C7C326A563A1}">
      <dgm:prSet/>
      <dgm:spPr/>
      <dgm:t>
        <a:bodyPr/>
        <a:lstStyle/>
        <a:p>
          <a:endParaRPr lang="ru-UA"/>
        </a:p>
      </dgm:t>
    </dgm:pt>
    <dgm:pt modelId="{707C1877-725F-41EA-8761-72841C5BB12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  <a:buFont typeface="Times New Roman" panose="02020603050405020304" pitchFamily="18" charset="0"/>
            <a:buChar char="-"/>
          </a:pPr>
          <a:r>
            <a:rPr lang="uk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знаходження шляхів, засобів та можливостей використання нових уявлень чи знань про дану проблему в практиці її вирішення</a:t>
          </a:r>
          <a:endParaRPr lang="ru-UA" sz="2000" dirty="0"/>
        </a:p>
      </dgm:t>
    </dgm:pt>
    <dgm:pt modelId="{94C49059-422E-4044-B2B2-7DC4B8BA4FC2}" type="parTrans" cxnId="{864CA66E-7661-40D7-80AA-FDED07DC5DD3}">
      <dgm:prSet/>
      <dgm:spPr/>
      <dgm:t>
        <a:bodyPr/>
        <a:lstStyle/>
        <a:p>
          <a:endParaRPr lang="ru-UA"/>
        </a:p>
      </dgm:t>
    </dgm:pt>
    <dgm:pt modelId="{6545B1BA-69DE-4550-BC70-6A8177743AC7}" type="sibTrans" cxnId="{864CA66E-7661-40D7-80AA-FDED07DC5DD3}">
      <dgm:prSet/>
      <dgm:spPr/>
      <dgm:t>
        <a:bodyPr/>
        <a:lstStyle/>
        <a:p>
          <a:endParaRPr lang="ru-UA"/>
        </a:p>
      </dgm:t>
    </dgm:pt>
    <dgm:pt modelId="{886D6BA6-A5F8-4F6D-84E3-466BEE400865}" type="pres">
      <dgm:prSet presAssocID="{890ED378-0094-499D-A0F6-65EA61688593}" presName="linear" presStyleCnt="0">
        <dgm:presLayoutVars>
          <dgm:dir/>
          <dgm:animLvl val="lvl"/>
          <dgm:resizeHandles val="exact"/>
        </dgm:presLayoutVars>
      </dgm:prSet>
      <dgm:spPr/>
    </dgm:pt>
    <dgm:pt modelId="{25DA6397-94B9-467B-A017-82418F97B30F}" type="pres">
      <dgm:prSet presAssocID="{2EE8AEDB-C940-47D9-9591-6F6C00D2728A}" presName="parentLin" presStyleCnt="0"/>
      <dgm:spPr/>
    </dgm:pt>
    <dgm:pt modelId="{A0AE3C98-0352-44BE-A4B1-12B3C8D6AAC0}" type="pres">
      <dgm:prSet presAssocID="{2EE8AEDB-C940-47D9-9591-6F6C00D2728A}" presName="parentLeftMargin" presStyleLbl="node1" presStyleIdx="0" presStyleCnt="5"/>
      <dgm:spPr/>
    </dgm:pt>
    <dgm:pt modelId="{E4E7DEFD-4F45-4DC0-92F8-249C4181731D}" type="pres">
      <dgm:prSet presAssocID="{2EE8AEDB-C940-47D9-9591-6F6C00D2728A}" presName="parentText" presStyleLbl="node1" presStyleIdx="0" presStyleCnt="5" custScaleX="128910">
        <dgm:presLayoutVars>
          <dgm:chMax val="0"/>
          <dgm:bulletEnabled val="1"/>
        </dgm:presLayoutVars>
      </dgm:prSet>
      <dgm:spPr/>
    </dgm:pt>
    <dgm:pt modelId="{6449A4E2-A01E-438E-A75A-0A4A89FCFC9B}" type="pres">
      <dgm:prSet presAssocID="{2EE8AEDB-C940-47D9-9591-6F6C00D2728A}" presName="negativeSpace" presStyleCnt="0"/>
      <dgm:spPr/>
    </dgm:pt>
    <dgm:pt modelId="{EF4C3564-68BB-4129-B988-383603C1F8F2}" type="pres">
      <dgm:prSet presAssocID="{2EE8AEDB-C940-47D9-9591-6F6C00D2728A}" presName="childText" presStyleLbl="conFgAcc1" presStyleIdx="0" presStyleCnt="5">
        <dgm:presLayoutVars>
          <dgm:bulletEnabled val="1"/>
        </dgm:presLayoutVars>
      </dgm:prSet>
      <dgm:spPr/>
    </dgm:pt>
    <dgm:pt modelId="{C80806FA-062C-4863-849D-0F6CBA2B8B25}" type="pres">
      <dgm:prSet presAssocID="{ECC7877B-7441-4AF4-A6CE-ADEC95D7D7D0}" presName="spaceBetweenRectangles" presStyleCnt="0"/>
      <dgm:spPr/>
    </dgm:pt>
    <dgm:pt modelId="{D8F82FDF-A910-486A-8CDF-5B29DE6D74F1}" type="pres">
      <dgm:prSet presAssocID="{5C9BA542-213A-40F2-BC85-B44BB56A81A4}" presName="parentLin" presStyleCnt="0"/>
      <dgm:spPr/>
    </dgm:pt>
    <dgm:pt modelId="{58546E34-1996-45D1-844C-D0DC50441F60}" type="pres">
      <dgm:prSet presAssocID="{5C9BA542-213A-40F2-BC85-B44BB56A81A4}" presName="parentLeftMargin" presStyleLbl="node1" presStyleIdx="0" presStyleCnt="5"/>
      <dgm:spPr/>
    </dgm:pt>
    <dgm:pt modelId="{72289EDF-5171-4B01-BEF6-5DA6DD9CB5AC}" type="pres">
      <dgm:prSet presAssocID="{5C9BA542-213A-40F2-BC85-B44BB56A81A4}" presName="parentText" presStyleLbl="node1" presStyleIdx="1" presStyleCnt="5" custScaleX="128910">
        <dgm:presLayoutVars>
          <dgm:chMax val="0"/>
          <dgm:bulletEnabled val="1"/>
        </dgm:presLayoutVars>
      </dgm:prSet>
      <dgm:spPr/>
    </dgm:pt>
    <dgm:pt modelId="{805D3044-35A4-49D2-964F-7E38FB512405}" type="pres">
      <dgm:prSet presAssocID="{5C9BA542-213A-40F2-BC85-B44BB56A81A4}" presName="negativeSpace" presStyleCnt="0"/>
      <dgm:spPr/>
    </dgm:pt>
    <dgm:pt modelId="{72A58CB4-E4C2-4663-8EBF-2E73E31BB317}" type="pres">
      <dgm:prSet presAssocID="{5C9BA542-213A-40F2-BC85-B44BB56A81A4}" presName="childText" presStyleLbl="conFgAcc1" presStyleIdx="1" presStyleCnt="5">
        <dgm:presLayoutVars>
          <dgm:bulletEnabled val="1"/>
        </dgm:presLayoutVars>
      </dgm:prSet>
      <dgm:spPr/>
    </dgm:pt>
    <dgm:pt modelId="{88CAAC7D-C7A2-40E6-8EDD-18E18DA836BB}" type="pres">
      <dgm:prSet presAssocID="{C368A419-AC35-4C69-93C9-830DD925B3A2}" presName="spaceBetweenRectangles" presStyleCnt="0"/>
      <dgm:spPr/>
    </dgm:pt>
    <dgm:pt modelId="{4C3C05EB-4AC6-4E21-8910-C0D4090B1BD4}" type="pres">
      <dgm:prSet presAssocID="{9A35FAB5-B911-40F5-B542-C5C8B1254BE9}" presName="parentLin" presStyleCnt="0"/>
      <dgm:spPr/>
    </dgm:pt>
    <dgm:pt modelId="{543055EB-AA11-4B4C-8662-C81D949932EC}" type="pres">
      <dgm:prSet presAssocID="{9A35FAB5-B911-40F5-B542-C5C8B1254BE9}" presName="parentLeftMargin" presStyleLbl="node1" presStyleIdx="1" presStyleCnt="5"/>
      <dgm:spPr/>
    </dgm:pt>
    <dgm:pt modelId="{036F385E-5DDB-478B-A9A5-2FD1807DCAC3}" type="pres">
      <dgm:prSet presAssocID="{9A35FAB5-B911-40F5-B542-C5C8B1254BE9}" presName="parentText" presStyleLbl="node1" presStyleIdx="2" presStyleCnt="5" custScaleX="128910" custLinFactNeighborX="4615" custLinFactNeighborY="18031">
        <dgm:presLayoutVars>
          <dgm:chMax val="0"/>
          <dgm:bulletEnabled val="1"/>
        </dgm:presLayoutVars>
      </dgm:prSet>
      <dgm:spPr/>
    </dgm:pt>
    <dgm:pt modelId="{98EF6F54-69D6-477E-BB97-D9DAADEAA919}" type="pres">
      <dgm:prSet presAssocID="{9A35FAB5-B911-40F5-B542-C5C8B1254BE9}" presName="negativeSpace" presStyleCnt="0"/>
      <dgm:spPr/>
    </dgm:pt>
    <dgm:pt modelId="{A98B0793-E3F7-4658-A26D-C0B76138D136}" type="pres">
      <dgm:prSet presAssocID="{9A35FAB5-B911-40F5-B542-C5C8B1254BE9}" presName="childText" presStyleLbl="conFgAcc1" presStyleIdx="2" presStyleCnt="5">
        <dgm:presLayoutVars>
          <dgm:bulletEnabled val="1"/>
        </dgm:presLayoutVars>
      </dgm:prSet>
      <dgm:spPr/>
    </dgm:pt>
    <dgm:pt modelId="{B8BAE693-044C-4746-8096-EFAC11AB8AEC}" type="pres">
      <dgm:prSet presAssocID="{6BB1BFE1-B29C-4407-AF02-A2CB1607529D}" presName="spaceBetweenRectangles" presStyleCnt="0"/>
      <dgm:spPr/>
    </dgm:pt>
    <dgm:pt modelId="{1300E4E4-B7ED-491C-B8A4-95825B498055}" type="pres">
      <dgm:prSet presAssocID="{8A18587A-1509-4726-A4F4-4E17945A15F2}" presName="parentLin" presStyleCnt="0"/>
      <dgm:spPr/>
    </dgm:pt>
    <dgm:pt modelId="{0C5E4B12-7BED-4589-A88A-8055C3FA5D8C}" type="pres">
      <dgm:prSet presAssocID="{8A18587A-1509-4726-A4F4-4E17945A15F2}" presName="parentLeftMargin" presStyleLbl="node1" presStyleIdx="2" presStyleCnt="5"/>
      <dgm:spPr/>
    </dgm:pt>
    <dgm:pt modelId="{593AA985-819F-49AE-8278-C791D625DE45}" type="pres">
      <dgm:prSet presAssocID="{8A18587A-1509-4726-A4F4-4E17945A15F2}" presName="parentText" presStyleLbl="node1" presStyleIdx="3" presStyleCnt="5" custScaleX="128910">
        <dgm:presLayoutVars>
          <dgm:chMax val="0"/>
          <dgm:bulletEnabled val="1"/>
        </dgm:presLayoutVars>
      </dgm:prSet>
      <dgm:spPr/>
    </dgm:pt>
    <dgm:pt modelId="{C936591E-F36D-409B-9A46-77F3D4F09F39}" type="pres">
      <dgm:prSet presAssocID="{8A18587A-1509-4726-A4F4-4E17945A15F2}" presName="negativeSpace" presStyleCnt="0"/>
      <dgm:spPr/>
    </dgm:pt>
    <dgm:pt modelId="{F66BC60C-8A75-4EB8-BCE2-7AF085A278CF}" type="pres">
      <dgm:prSet presAssocID="{8A18587A-1509-4726-A4F4-4E17945A15F2}" presName="childText" presStyleLbl="conFgAcc1" presStyleIdx="3" presStyleCnt="5">
        <dgm:presLayoutVars>
          <dgm:bulletEnabled val="1"/>
        </dgm:presLayoutVars>
      </dgm:prSet>
      <dgm:spPr/>
    </dgm:pt>
    <dgm:pt modelId="{DC8AC452-74AB-4CBD-B85D-606BC9275077}" type="pres">
      <dgm:prSet presAssocID="{34718106-D4B7-4D65-82F2-0E9FB5B0FCCD}" presName="spaceBetweenRectangles" presStyleCnt="0"/>
      <dgm:spPr/>
    </dgm:pt>
    <dgm:pt modelId="{587DB2C5-AC24-4468-B539-8C4E285D082D}" type="pres">
      <dgm:prSet presAssocID="{707C1877-725F-41EA-8761-72841C5BB12A}" presName="parentLin" presStyleCnt="0"/>
      <dgm:spPr/>
    </dgm:pt>
    <dgm:pt modelId="{AC40B0BF-6C31-43C2-994C-8946EF3867C2}" type="pres">
      <dgm:prSet presAssocID="{707C1877-725F-41EA-8761-72841C5BB12A}" presName="parentLeftMargin" presStyleLbl="node1" presStyleIdx="3" presStyleCnt="5"/>
      <dgm:spPr/>
    </dgm:pt>
    <dgm:pt modelId="{F65FC19E-43B1-4AD2-A340-596937892984}" type="pres">
      <dgm:prSet presAssocID="{707C1877-725F-41EA-8761-72841C5BB12A}" presName="parentText" presStyleLbl="node1" presStyleIdx="4" presStyleCnt="5" custScaleX="128910">
        <dgm:presLayoutVars>
          <dgm:chMax val="0"/>
          <dgm:bulletEnabled val="1"/>
        </dgm:presLayoutVars>
      </dgm:prSet>
      <dgm:spPr/>
    </dgm:pt>
    <dgm:pt modelId="{CA823634-ED8B-488A-9F1B-E7BE5014FE9B}" type="pres">
      <dgm:prSet presAssocID="{707C1877-725F-41EA-8761-72841C5BB12A}" presName="negativeSpace" presStyleCnt="0"/>
      <dgm:spPr/>
    </dgm:pt>
    <dgm:pt modelId="{988E2C85-2EB9-40BE-A920-AFF1D7B12C07}" type="pres">
      <dgm:prSet presAssocID="{707C1877-725F-41EA-8761-72841C5BB12A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84D6D00-4878-4FF0-84B2-4690140E3CAB}" srcId="{890ED378-0094-499D-A0F6-65EA61688593}" destId="{9A35FAB5-B911-40F5-B542-C5C8B1254BE9}" srcOrd="2" destOrd="0" parTransId="{1D40EF63-CC61-4D1B-89C0-383995BEB89B}" sibTransId="{6BB1BFE1-B29C-4407-AF02-A2CB1607529D}"/>
    <dgm:cxn modelId="{8A9A3101-682F-444C-ABDC-834F10E81CAC}" type="presOf" srcId="{5C9BA542-213A-40F2-BC85-B44BB56A81A4}" destId="{72289EDF-5171-4B01-BEF6-5DA6DD9CB5AC}" srcOrd="1" destOrd="0" presId="urn:microsoft.com/office/officeart/2005/8/layout/list1"/>
    <dgm:cxn modelId="{243A2B02-139A-4B88-B944-4A4DBD6AA949}" type="presOf" srcId="{890ED378-0094-499D-A0F6-65EA61688593}" destId="{886D6BA6-A5F8-4F6D-84E3-466BEE400865}" srcOrd="0" destOrd="0" presId="urn:microsoft.com/office/officeart/2005/8/layout/list1"/>
    <dgm:cxn modelId="{6A0F3206-3A0A-4A88-A8F4-E553190D238C}" srcId="{890ED378-0094-499D-A0F6-65EA61688593}" destId="{5C9BA542-213A-40F2-BC85-B44BB56A81A4}" srcOrd="1" destOrd="0" parTransId="{1E50D224-9495-4D29-A932-A61E0DCA2933}" sibTransId="{C368A419-AC35-4C69-93C9-830DD925B3A2}"/>
    <dgm:cxn modelId="{F49E070D-BA1F-4837-93D9-27FAB775E21D}" type="presOf" srcId="{707C1877-725F-41EA-8761-72841C5BB12A}" destId="{F65FC19E-43B1-4AD2-A340-596937892984}" srcOrd="1" destOrd="0" presId="urn:microsoft.com/office/officeart/2005/8/layout/list1"/>
    <dgm:cxn modelId="{E3BE6911-BE9F-4093-B76F-3CC785266044}" type="presOf" srcId="{8A18587A-1509-4726-A4F4-4E17945A15F2}" destId="{0C5E4B12-7BED-4589-A88A-8055C3FA5D8C}" srcOrd="0" destOrd="0" presId="urn:microsoft.com/office/officeart/2005/8/layout/list1"/>
    <dgm:cxn modelId="{AE77932C-952F-4456-80D4-96B96E8C0855}" type="presOf" srcId="{5C9BA542-213A-40F2-BC85-B44BB56A81A4}" destId="{58546E34-1996-45D1-844C-D0DC50441F60}" srcOrd="0" destOrd="0" presId="urn:microsoft.com/office/officeart/2005/8/layout/list1"/>
    <dgm:cxn modelId="{F7EC8932-BECF-433A-9051-C7C326A563A1}" srcId="{890ED378-0094-499D-A0F6-65EA61688593}" destId="{8A18587A-1509-4726-A4F4-4E17945A15F2}" srcOrd="3" destOrd="0" parTransId="{59298FFA-89B6-46A9-8243-84FECAAD019B}" sibTransId="{34718106-D4B7-4D65-82F2-0E9FB5B0FCCD}"/>
    <dgm:cxn modelId="{FE108966-F3DC-4A35-ACBC-3468A058C449}" type="presOf" srcId="{8A18587A-1509-4726-A4F4-4E17945A15F2}" destId="{593AA985-819F-49AE-8278-C791D625DE45}" srcOrd="1" destOrd="0" presId="urn:microsoft.com/office/officeart/2005/8/layout/list1"/>
    <dgm:cxn modelId="{7A7FC169-D356-4849-AD58-E37C8E068E21}" srcId="{890ED378-0094-499D-A0F6-65EA61688593}" destId="{2EE8AEDB-C940-47D9-9591-6F6C00D2728A}" srcOrd="0" destOrd="0" parTransId="{E79897EF-3198-4E87-9476-943B676B3760}" sibTransId="{ECC7877B-7441-4AF4-A6CE-ADEC95D7D7D0}"/>
    <dgm:cxn modelId="{864CA66E-7661-40D7-80AA-FDED07DC5DD3}" srcId="{890ED378-0094-499D-A0F6-65EA61688593}" destId="{707C1877-725F-41EA-8761-72841C5BB12A}" srcOrd="4" destOrd="0" parTransId="{94C49059-422E-4044-B2B2-7DC4B8BA4FC2}" sibTransId="{6545B1BA-69DE-4550-BC70-6A8177743AC7}"/>
    <dgm:cxn modelId="{688F109B-D1C8-45B6-AA6A-F53AB28EC8BA}" type="presOf" srcId="{2EE8AEDB-C940-47D9-9591-6F6C00D2728A}" destId="{E4E7DEFD-4F45-4DC0-92F8-249C4181731D}" srcOrd="1" destOrd="0" presId="urn:microsoft.com/office/officeart/2005/8/layout/list1"/>
    <dgm:cxn modelId="{F9AB119D-E75F-4A45-ABDD-2913DF50C92B}" type="presOf" srcId="{9A35FAB5-B911-40F5-B542-C5C8B1254BE9}" destId="{036F385E-5DDB-478B-A9A5-2FD1807DCAC3}" srcOrd="1" destOrd="0" presId="urn:microsoft.com/office/officeart/2005/8/layout/list1"/>
    <dgm:cxn modelId="{9AAD6DBA-1017-4AB2-8BE0-121014F18B62}" type="presOf" srcId="{2EE8AEDB-C940-47D9-9591-6F6C00D2728A}" destId="{A0AE3C98-0352-44BE-A4B1-12B3C8D6AAC0}" srcOrd="0" destOrd="0" presId="urn:microsoft.com/office/officeart/2005/8/layout/list1"/>
    <dgm:cxn modelId="{B98303C3-6C34-423E-9E8C-6150B9788988}" type="presOf" srcId="{9A35FAB5-B911-40F5-B542-C5C8B1254BE9}" destId="{543055EB-AA11-4B4C-8662-C81D949932EC}" srcOrd="0" destOrd="0" presId="urn:microsoft.com/office/officeart/2005/8/layout/list1"/>
    <dgm:cxn modelId="{D1B0BAE2-C2D5-450E-B3E4-6785F90A09AE}" type="presOf" srcId="{707C1877-725F-41EA-8761-72841C5BB12A}" destId="{AC40B0BF-6C31-43C2-994C-8946EF3867C2}" srcOrd="0" destOrd="0" presId="urn:microsoft.com/office/officeart/2005/8/layout/list1"/>
    <dgm:cxn modelId="{365089FB-A9E2-4293-B8EB-5F2EC7F1F352}" type="presParOf" srcId="{886D6BA6-A5F8-4F6D-84E3-466BEE400865}" destId="{25DA6397-94B9-467B-A017-82418F97B30F}" srcOrd="0" destOrd="0" presId="urn:microsoft.com/office/officeart/2005/8/layout/list1"/>
    <dgm:cxn modelId="{E9E7DA1D-1002-4552-AFAA-24891C464045}" type="presParOf" srcId="{25DA6397-94B9-467B-A017-82418F97B30F}" destId="{A0AE3C98-0352-44BE-A4B1-12B3C8D6AAC0}" srcOrd="0" destOrd="0" presId="urn:microsoft.com/office/officeart/2005/8/layout/list1"/>
    <dgm:cxn modelId="{5E6F9F74-73CD-4C49-BA94-D6E637A88F9C}" type="presParOf" srcId="{25DA6397-94B9-467B-A017-82418F97B30F}" destId="{E4E7DEFD-4F45-4DC0-92F8-249C4181731D}" srcOrd="1" destOrd="0" presId="urn:microsoft.com/office/officeart/2005/8/layout/list1"/>
    <dgm:cxn modelId="{8A2819CF-0634-4D2F-A72A-1754BE6DFAC5}" type="presParOf" srcId="{886D6BA6-A5F8-4F6D-84E3-466BEE400865}" destId="{6449A4E2-A01E-438E-A75A-0A4A89FCFC9B}" srcOrd="1" destOrd="0" presId="urn:microsoft.com/office/officeart/2005/8/layout/list1"/>
    <dgm:cxn modelId="{6E44D160-8E20-4FAF-9A8E-F56B9389BDCF}" type="presParOf" srcId="{886D6BA6-A5F8-4F6D-84E3-466BEE400865}" destId="{EF4C3564-68BB-4129-B988-383603C1F8F2}" srcOrd="2" destOrd="0" presId="urn:microsoft.com/office/officeart/2005/8/layout/list1"/>
    <dgm:cxn modelId="{4169DDE9-E39E-4AAD-830F-3E4772BA1B4D}" type="presParOf" srcId="{886D6BA6-A5F8-4F6D-84E3-466BEE400865}" destId="{C80806FA-062C-4863-849D-0F6CBA2B8B25}" srcOrd="3" destOrd="0" presId="urn:microsoft.com/office/officeart/2005/8/layout/list1"/>
    <dgm:cxn modelId="{0C93F4FF-96AB-489E-80CD-C27CDFB5A5E9}" type="presParOf" srcId="{886D6BA6-A5F8-4F6D-84E3-466BEE400865}" destId="{D8F82FDF-A910-486A-8CDF-5B29DE6D74F1}" srcOrd="4" destOrd="0" presId="urn:microsoft.com/office/officeart/2005/8/layout/list1"/>
    <dgm:cxn modelId="{894AB79A-DD2D-4D81-876B-04D06178E97B}" type="presParOf" srcId="{D8F82FDF-A910-486A-8CDF-5B29DE6D74F1}" destId="{58546E34-1996-45D1-844C-D0DC50441F60}" srcOrd="0" destOrd="0" presId="urn:microsoft.com/office/officeart/2005/8/layout/list1"/>
    <dgm:cxn modelId="{E875BB44-05AF-4AF7-B420-9083408A231E}" type="presParOf" srcId="{D8F82FDF-A910-486A-8CDF-5B29DE6D74F1}" destId="{72289EDF-5171-4B01-BEF6-5DA6DD9CB5AC}" srcOrd="1" destOrd="0" presId="urn:microsoft.com/office/officeart/2005/8/layout/list1"/>
    <dgm:cxn modelId="{923C7300-503B-4C69-AEB4-E00C4098E13B}" type="presParOf" srcId="{886D6BA6-A5F8-4F6D-84E3-466BEE400865}" destId="{805D3044-35A4-49D2-964F-7E38FB512405}" srcOrd="5" destOrd="0" presId="urn:microsoft.com/office/officeart/2005/8/layout/list1"/>
    <dgm:cxn modelId="{5279C972-4E3E-4B42-BA70-0E897295DD7A}" type="presParOf" srcId="{886D6BA6-A5F8-4F6D-84E3-466BEE400865}" destId="{72A58CB4-E4C2-4663-8EBF-2E73E31BB317}" srcOrd="6" destOrd="0" presId="urn:microsoft.com/office/officeart/2005/8/layout/list1"/>
    <dgm:cxn modelId="{E507E0E2-717A-4461-B8A7-ACD9840FFDDE}" type="presParOf" srcId="{886D6BA6-A5F8-4F6D-84E3-466BEE400865}" destId="{88CAAC7D-C7A2-40E6-8EDD-18E18DA836BB}" srcOrd="7" destOrd="0" presId="urn:microsoft.com/office/officeart/2005/8/layout/list1"/>
    <dgm:cxn modelId="{90E8C302-38EB-43F7-AEDB-EF4619396D3A}" type="presParOf" srcId="{886D6BA6-A5F8-4F6D-84E3-466BEE400865}" destId="{4C3C05EB-4AC6-4E21-8910-C0D4090B1BD4}" srcOrd="8" destOrd="0" presId="urn:microsoft.com/office/officeart/2005/8/layout/list1"/>
    <dgm:cxn modelId="{C920F491-F604-4229-A875-97FB2B36BD2F}" type="presParOf" srcId="{4C3C05EB-4AC6-4E21-8910-C0D4090B1BD4}" destId="{543055EB-AA11-4B4C-8662-C81D949932EC}" srcOrd="0" destOrd="0" presId="urn:microsoft.com/office/officeart/2005/8/layout/list1"/>
    <dgm:cxn modelId="{7ABCE108-2045-42F7-9214-647E02EF9426}" type="presParOf" srcId="{4C3C05EB-4AC6-4E21-8910-C0D4090B1BD4}" destId="{036F385E-5DDB-478B-A9A5-2FD1807DCAC3}" srcOrd="1" destOrd="0" presId="urn:microsoft.com/office/officeart/2005/8/layout/list1"/>
    <dgm:cxn modelId="{AF51BE99-DAB7-4E7D-9E3A-A8E0EE02CD22}" type="presParOf" srcId="{886D6BA6-A5F8-4F6D-84E3-466BEE400865}" destId="{98EF6F54-69D6-477E-BB97-D9DAADEAA919}" srcOrd="9" destOrd="0" presId="urn:microsoft.com/office/officeart/2005/8/layout/list1"/>
    <dgm:cxn modelId="{C524EDBA-D449-46DD-B982-BFABF37AD972}" type="presParOf" srcId="{886D6BA6-A5F8-4F6D-84E3-466BEE400865}" destId="{A98B0793-E3F7-4658-A26D-C0B76138D136}" srcOrd="10" destOrd="0" presId="urn:microsoft.com/office/officeart/2005/8/layout/list1"/>
    <dgm:cxn modelId="{9E8DF32C-76A1-4DB8-A3FE-3ADA50BDCE5E}" type="presParOf" srcId="{886D6BA6-A5F8-4F6D-84E3-466BEE400865}" destId="{B8BAE693-044C-4746-8096-EFAC11AB8AEC}" srcOrd="11" destOrd="0" presId="urn:microsoft.com/office/officeart/2005/8/layout/list1"/>
    <dgm:cxn modelId="{B4C9FC6E-93E7-43BD-BCF3-CC6DD16694F7}" type="presParOf" srcId="{886D6BA6-A5F8-4F6D-84E3-466BEE400865}" destId="{1300E4E4-B7ED-491C-B8A4-95825B498055}" srcOrd="12" destOrd="0" presId="urn:microsoft.com/office/officeart/2005/8/layout/list1"/>
    <dgm:cxn modelId="{C1DEBC0F-646F-4EB5-9E21-9852E776C253}" type="presParOf" srcId="{1300E4E4-B7ED-491C-B8A4-95825B498055}" destId="{0C5E4B12-7BED-4589-A88A-8055C3FA5D8C}" srcOrd="0" destOrd="0" presId="urn:microsoft.com/office/officeart/2005/8/layout/list1"/>
    <dgm:cxn modelId="{EC418DA8-47F1-4572-B4CD-867AC897449A}" type="presParOf" srcId="{1300E4E4-B7ED-491C-B8A4-95825B498055}" destId="{593AA985-819F-49AE-8278-C791D625DE45}" srcOrd="1" destOrd="0" presId="urn:microsoft.com/office/officeart/2005/8/layout/list1"/>
    <dgm:cxn modelId="{813C358D-A4C7-4957-8C07-49C5B707BEC9}" type="presParOf" srcId="{886D6BA6-A5F8-4F6D-84E3-466BEE400865}" destId="{C936591E-F36D-409B-9A46-77F3D4F09F39}" srcOrd="13" destOrd="0" presId="urn:microsoft.com/office/officeart/2005/8/layout/list1"/>
    <dgm:cxn modelId="{2CA76692-1C53-4418-8281-95614CA5F65E}" type="presParOf" srcId="{886D6BA6-A5F8-4F6D-84E3-466BEE400865}" destId="{F66BC60C-8A75-4EB8-BCE2-7AF085A278CF}" srcOrd="14" destOrd="0" presId="urn:microsoft.com/office/officeart/2005/8/layout/list1"/>
    <dgm:cxn modelId="{091C464C-3D20-4FDA-BE11-41BC0668D137}" type="presParOf" srcId="{886D6BA6-A5F8-4F6D-84E3-466BEE400865}" destId="{DC8AC452-74AB-4CBD-B85D-606BC9275077}" srcOrd="15" destOrd="0" presId="urn:microsoft.com/office/officeart/2005/8/layout/list1"/>
    <dgm:cxn modelId="{13E6B58D-A064-45F0-9B74-E1819055E366}" type="presParOf" srcId="{886D6BA6-A5F8-4F6D-84E3-466BEE400865}" destId="{587DB2C5-AC24-4468-B539-8C4E285D082D}" srcOrd="16" destOrd="0" presId="urn:microsoft.com/office/officeart/2005/8/layout/list1"/>
    <dgm:cxn modelId="{BFB9FFCF-8B24-4BB8-B545-048F5862743B}" type="presParOf" srcId="{587DB2C5-AC24-4468-B539-8C4E285D082D}" destId="{AC40B0BF-6C31-43C2-994C-8946EF3867C2}" srcOrd="0" destOrd="0" presId="urn:microsoft.com/office/officeart/2005/8/layout/list1"/>
    <dgm:cxn modelId="{CB7DDEAA-F0FC-4D1E-8530-B2D5B0872EFF}" type="presParOf" srcId="{587DB2C5-AC24-4468-B539-8C4E285D082D}" destId="{F65FC19E-43B1-4AD2-A340-596937892984}" srcOrd="1" destOrd="0" presId="urn:microsoft.com/office/officeart/2005/8/layout/list1"/>
    <dgm:cxn modelId="{8E0C95DE-2846-4DD2-B18C-7DC095E977F2}" type="presParOf" srcId="{886D6BA6-A5F8-4F6D-84E3-466BEE400865}" destId="{CA823634-ED8B-488A-9F1B-E7BE5014FE9B}" srcOrd="17" destOrd="0" presId="urn:microsoft.com/office/officeart/2005/8/layout/list1"/>
    <dgm:cxn modelId="{564D6E2B-57BF-4C0C-AA60-040DA47D777E}" type="presParOf" srcId="{886D6BA6-A5F8-4F6D-84E3-466BEE400865}" destId="{988E2C85-2EB9-40BE-A920-AFF1D7B12C07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12AF835-A5EB-4EDB-8476-2170F1F6B90E}" type="doc">
      <dgm:prSet loTypeId="urn:microsoft.com/office/officeart/2005/8/layout/radial4" loCatId="relationship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UA"/>
        </a:p>
      </dgm:t>
    </dgm:pt>
    <dgm:pt modelId="{5ECA7E3C-E9D0-4C4E-8EA1-DCE3D362B4A1}">
      <dgm:prSet phldrT="[Текст]"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Ознаки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системи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об’єкта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дослідження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164E64-E167-48B6-BEA5-0B55269A84CC}" type="parTrans" cxnId="{3AA18959-4642-47D9-8AB1-5C78A2445EDB}">
      <dgm:prSet/>
      <dgm:spPr/>
      <dgm:t>
        <a:bodyPr/>
        <a:lstStyle/>
        <a:p>
          <a:endParaRPr lang="ru-UA"/>
        </a:p>
      </dgm:t>
    </dgm:pt>
    <dgm:pt modelId="{1DBBC04E-F2E7-4BF9-B04F-A3D19ABF3418}" type="sibTrans" cxnId="{3AA18959-4642-47D9-8AB1-5C78A2445EDB}">
      <dgm:prSet/>
      <dgm:spPr/>
      <dgm:t>
        <a:bodyPr/>
        <a:lstStyle/>
        <a:p>
          <a:endParaRPr lang="ru-UA"/>
        </a:p>
      </dgm:t>
    </dgm:pt>
    <dgm:pt modelId="{9C23B4CD-4D62-40BB-8778-D22C46FB462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складається з безлічі (принаймні двох) елементів, розташованих ієрархічно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5A4240-3786-4542-A867-AE5AD85B4C8B}" type="parTrans" cxnId="{634C0C90-4E5B-4E52-9AB5-42FD229F782C}">
      <dgm:prSet/>
      <dgm:spPr/>
      <dgm:t>
        <a:bodyPr/>
        <a:lstStyle/>
        <a:p>
          <a:endParaRPr lang="ru-UA"/>
        </a:p>
      </dgm:t>
    </dgm:pt>
    <dgm:pt modelId="{F37EEA64-BCCA-4CB6-9259-E6D40868282A}" type="sibTrans" cxnId="{634C0C90-4E5B-4E52-9AB5-42FD229F782C}">
      <dgm:prSet/>
      <dgm:spPr/>
      <dgm:t>
        <a:bodyPr/>
        <a:lstStyle/>
        <a:p>
          <a:endParaRPr lang="ru-UA"/>
        </a:p>
      </dgm:t>
    </dgm:pt>
    <dgm:pt modelId="{D1A1D12F-0B0B-49B3-915E-2B8502A43E3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система – це єдине і нерозривне ціле, що є цілісною системою для нижчих ієрархічних рівнів, є фіксовані зв'язки системи із зовнішнім середовищем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3776BC-FA88-4622-9ECA-6F80DF7DD4D3}" type="parTrans" cxnId="{BC3625FA-C331-4487-B070-00EFA9D80795}">
      <dgm:prSet/>
      <dgm:spPr/>
      <dgm:t>
        <a:bodyPr/>
        <a:lstStyle/>
        <a:p>
          <a:endParaRPr lang="ru-UA"/>
        </a:p>
      </dgm:t>
    </dgm:pt>
    <dgm:pt modelId="{C81F46D2-276C-4ADC-B063-5E41FEDB0A44}" type="sibTrans" cxnId="{BC3625FA-C331-4487-B070-00EFA9D80795}">
      <dgm:prSet/>
      <dgm:spPr/>
      <dgm:t>
        <a:bodyPr/>
        <a:lstStyle/>
        <a:p>
          <a:endParaRPr lang="ru-UA"/>
        </a:p>
      </dgm:t>
    </dgm:pt>
    <dgm:pt modelId="{3846E524-9783-4055-ADBE-7151E97A429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елементи системи (підсистеми) взаємопов'язані за допомогою прямих та зворотних </a:t>
          </a:r>
          <a:r>
            <a:rPr lang="uk-UA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зв'язків</a:t>
          </a:r>
          <a:endParaRPr lang="ru-UA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251806-8E99-4C6B-9CAB-126EE70C2B72}" type="parTrans" cxnId="{6DE5936B-59FC-4E8E-AEA6-365103FD1F49}">
      <dgm:prSet/>
      <dgm:spPr/>
      <dgm:t>
        <a:bodyPr/>
        <a:lstStyle/>
        <a:p>
          <a:endParaRPr lang="ru-UA"/>
        </a:p>
      </dgm:t>
    </dgm:pt>
    <dgm:pt modelId="{7E060FDC-3FDB-499C-AB3C-C1ABEF531DE9}" type="sibTrans" cxnId="{6DE5936B-59FC-4E8E-AEA6-365103FD1F49}">
      <dgm:prSet/>
      <dgm:spPr/>
      <dgm:t>
        <a:bodyPr/>
        <a:lstStyle/>
        <a:p>
          <a:endParaRPr lang="ru-UA"/>
        </a:p>
      </dgm:t>
    </dgm:pt>
    <dgm:pt modelId="{AFFFA55F-9E64-446B-AD66-4EB1E18CEDC3}" type="pres">
      <dgm:prSet presAssocID="{D12AF835-A5EB-4EDB-8476-2170F1F6B90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7AFB3B5-D162-464F-989B-B60B68FFF9EF}" type="pres">
      <dgm:prSet presAssocID="{5ECA7E3C-E9D0-4C4E-8EA1-DCE3D362B4A1}" presName="centerShape" presStyleLbl="node0" presStyleIdx="0" presStyleCnt="1" custScaleY="78897"/>
      <dgm:spPr/>
    </dgm:pt>
    <dgm:pt modelId="{850ED63B-42BD-49F9-A8BF-33BC4DD6D032}" type="pres">
      <dgm:prSet presAssocID="{CB5A4240-3786-4542-A867-AE5AD85B4C8B}" presName="parTrans" presStyleLbl="bgSibTrans2D1" presStyleIdx="0" presStyleCnt="3"/>
      <dgm:spPr/>
    </dgm:pt>
    <dgm:pt modelId="{5C09EEE2-A31E-4C6F-BC25-65279E7D29C4}" type="pres">
      <dgm:prSet presAssocID="{9C23B4CD-4D62-40BB-8778-D22C46FB4625}" presName="node" presStyleLbl="node1" presStyleIdx="0" presStyleCnt="3" custRadScaleRad="136444" custRadScaleInc="-16337">
        <dgm:presLayoutVars>
          <dgm:bulletEnabled val="1"/>
        </dgm:presLayoutVars>
      </dgm:prSet>
      <dgm:spPr/>
    </dgm:pt>
    <dgm:pt modelId="{C4DC0837-61B2-4F59-B9CC-28F8038143A8}" type="pres">
      <dgm:prSet presAssocID="{9C3776BC-FA88-4622-9ECA-6F80DF7DD4D3}" presName="parTrans" presStyleLbl="bgSibTrans2D1" presStyleIdx="1" presStyleCnt="3"/>
      <dgm:spPr/>
    </dgm:pt>
    <dgm:pt modelId="{A667EBED-E1F2-463F-A7B4-9F683C5E5BFC}" type="pres">
      <dgm:prSet presAssocID="{D1A1D12F-0B0B-49B3-915E-2B8502A43E31}" presName="node" presStyleLbl="node1" presStyleIdx="1" presStyleCnt="3" custScaleX="166905">
        <dgm:presLayoutVars>
          <dgm:bulletEnabled val="1"/>
        </dgm:presLayoutVars>
      </dgm:prSet>
      <dgm:spPr/>
    </dgm:pt>
    <dgm:pt modelId="{42AB21ED-981C-4F3D-AF0F-5627D219A48F}" type="pres">
      <dgm:prSet presAssocID="{DE251806-8E99-4C6B-9CAB-126EE70C2B72}" presName="parTrans" presStyleLbl="bgSibTrans2D1" presStyleIdx="2" presStyleCnt="3"/>
      <dgm:spPr/>
    </dgm:pt>
    <dgm:pt modelId="{6120716D-06B8-4C5A-AEF6-2DA8A9FF5811}" type="pres">
      <dgm:prSet presAssocID="{3846E524-9783-4055-ADBE-7151E97A4294}" presName="node" presStyleLbl="node1" presStyleIdx="2" presStyleCnt="3" custRadScaleRad="131707" custRadScaleInc="13724">
        <dgm:presLayoutVars>
          <dgm:bulletEnabled val="1"/>
        </dgm:presLayoutVars>
      </dgm:prSet>
      <dgm:spPr/>
    </dgm:pt>
  </dgm:ptLst>
  <dgm:cxnLst>
    <dgm:cxn modelId="{3BEBC544-CAA7-4B49-9C09-E68BCA275708}" type="presOf" srcId="{DE251806-8E99-4C6B-9CAB-126EE70C2B72}" destId="{42AB21ED-981C-4F3D-AF0F-5627D219A48F}" srcOrd="0" destOrd="0" presId="urn:microsoft.com/office/officeart/2005/8/layout/radial4"/>
    <dgm:cxn modelId="{6DE5936B-59FC-4E8E-AEA6-365103FD1F49}" srcId="{5ECA7E3C-E9D0-4C4E-8EA1-DCE3D362B4A1}" destId="{3846E524-9783-4055-ADBE-7151E97A4294}" srcOrd="2" destOrd="0" parTransId="{DE251806-8E99-4C6B-9CAB-126EE70C2B72}" sibTransId="{7E060FDC-3FDB-499C-AB3C-C1ABEF531DE9}"/>
    <dgm:cxn modelId="{F4F1C873-2662-4EBA-9022-3F30CD6B9F79}" type="presOf" srcId="{9C3776BC-FA88-4622-9ECA-6F80DF7DD4D3}" destId="{C4DC0837-61B2-4F59-B9CC-28F8038143A8}" srcOrd="0" destOrd="0" presId="urn:microsoft.com/office/officeart/2005/8/layout/radial4"/>
    <dgm:cxn modelId="{E9FDC754-D035-4D79-9A99-E13B57448902}" type="presOf" srcId="{D12AF835-A5EB-4EDB-8476-2170F1F6B90E}" destId="{AFFFA55F-9E64-446B-AD66-4EB1E18CEDC3}" srcOrd="0" destOrd="0" presId="urn:microsoft.com/office/officeart/2005/8/layout/radial4"/>
    <dgm:cxn modelId="{3AA18959-4642-47D9-8AB1-5C78A2445EDB}" srcId="{D12AF835-A5EB-4EDB-8476-2170F1F6B90E}" destId="{5ECA7E3C-E9D0-4C4E-8EA1-DCE3D362B4A1}" srcOrd="0" destOrd="0" parTransId="{2A164E64-E167-48B6-BEA5-0B55269A84CC}" sibTransId="{1DBBC04E-F2E7-4BF9-B04F-A3D19ABF3418}"/>
    <dgm:cxn modelId="{5144958D-D224-4501-9BA3-209BF67B7C31}" type="presOf" srcId="{5ECA7E3C-E9D0-4C4E-8EA1-DCE3D362B4A1}" destId="{07AFB3B5-D162-464F-989B-B60B68FFF9EF}" srcOrd="0" destOrd="0" presId="urn:microsoft.com/office/officeart/2005/8/layout/radial4"/>
    <dgm:cxn modelId="{634C0C90-4E5B-4E52-9AB5-42FD229F782C}" srcId="{5ECA7E3C-E9D0-4C4E-8EA1-DCE3D362B4A1}" destId="{9C23B4CD-4D62-40BB-8778-D22C46FB4625}" srcOrd="0" destOrd="0" parTransId="{CB5A4240-3786-4542-A867-AE5AD85B4C8B}" sibTransId="{F37EEA64-BCCA-4CB6-9259-E6D40868282A}"/>
    <dgm:cxn modelId="{6E159DA9-EA7C-45CB-85FF-17D1E3CE4DC3}" type="presOf" srcId="{9C23B4CD-4D62-40BB-8778-D22C46FB4625}" destId="{5C09EEE2-A31E-4C6F-BC25-65279E7D29C4}" srcOrd="0" destOrd="0" presId="urn:microsoft.com/office/officeart/2005/8/layout/radial4"/>
    <dgm:cxn modelId="{25AA0CAA-D7D7-4D1E-B2B1-227A9D564EC9}" type="presOf" srcId="{CB5A4240-3786-4542-A867-AE5AD85B4C8B}" destId="{850ED63B-42BD-49F9-A8BF-33BC4DD6D032}" srcOrd="0" destOrd="0" presId="urn:microsoft.com/office/officeart/2005/8/layout/radial4"/>
    <dgm:cxn modelId="{89335DAB-8040-4879-BE38-3DEF03529B55}" type="presOf" srcId="{3846E524-9783-4055-ADBE-7151E97A4294}" destId="{6120716D-06B8-4C5A-AEF6-2DA8A9FF5811}" srcOrd="0" destOrd="0" presId="urn:microsoft.com/office/officeart/2005/8/layout/radial4"/>
    <dgm:cxn modelId="{260110E8-A0BA-4EEF-B919-A173B38405DF}" type="presOf" srcId="{D1A1D12F-0B0B-49B3-915E-2B8502A43E31}" destId="{A667EBED-E1F2-463F-A7B4-9F683C5E5BFC}" srcOrd="0" destOrd="0" presId="urn:microsoft.com/office/officeart/2005/8/layout/radial4"/>
    <dgm:cxn modelId="{BC3625FA-C331-4487-B070-00EFA9D80795}" srcId="{5ECA7E3C-E9D0-4C4E-8EA1-DCE3D362B4A1}" destId="{D1A1D12F-0B0B-49B3-915E-2B8502A43E31}" srcOrd="1" destOrd="0" parTransId="{9C3776BC-FA88-4622-9ECA-6F80DF7DD4D3}" sibTransId="{C81F46D2-276C-4ADC-B063-5E41FEDB0A44}"/>
    <dgm:cxn modelId="{4CBDB352-5A38-49E4-8F7C-CA41E836CCBE}" type="presParOf" srcId="{AFFFA55F-9E64-446B-AD66-4EB1E18CEDC3}" destId="{07AFB3B5-D162-464F-989B-B60B68FFF9EF}" srcOrd="0" destOrd="0" presId="urn:microsoft.com/office/officeart/2005/8/layout/radial4"/>
    <dgm:cxn modelId="{C9C8EED0-1223-4C7F-A796-BD83CA6CED79}" type="presParOf" srcId="{AFFFA55F-9E64-446B-AD66-4EB1E18CEDC3}" destId="{850ED63B-42BD-49F9-A8BF-33BC4DD6D032}" srcOrd="1" destOrd="0" presId="urn:microsoft.com/office/officeart/2005/8/layout/radial4"/>
    <dgm:cxn modelId="{9D9ECC51-C77F-4D58-979A-5EB8E88828C8}" type="presParOf" srcId="{AFFFA55F-9E64-446B-AD66-4EB1E18CEDC3}" destId="{5C09EEE2-A31E-4C6F-BC25-65279E7D29C4}" srcOrd="2" destOrd="0" presId="urn:microsoft.com/office/officeart/2005/8/layout/radial4"/>
    <dgm:cxn modelId="{F021A038-9728-4EF3-A76A-AB2F899A80BF}" type="presParOf" srcId="{AFFFA55F-9E64-446B-AD66-4EB1E18CEDC3}" destId="{C4DC0837-61B2-4F59-B9CC-28F8038143A8}" srcOrd="3" destOrd="0" presId="urn:microsoft.com/office/officeart/2005/8/layout/radial4"/>
    <dgm:cxn modelId="{3204B221-FB9C-4A27-BBDC-482DEF877109}" type="presParOf" srcId="{AFFFA55F-9E64-446B-AD66-4EB1E18CEDC3}" destId="{A667EBED-E1F2-463F-A7B4-9F683C5E5BFC}" srcOrd="4" destOrd="0" presId="urn:microsoft.com/office/officeart/2005/8/layout/radial4"/>
    <dgm:cxn modelId="{C2F82426-8960-4390-9EF9-F7FBBC62FFCD}" type="presParOf" srcId="{AFFFA55F-9E64-446B-AD66-4EB1E18CEDC3}" destId="{42AB21ED-981C-4F3D-AF0F-5627D219A48F}" srcOrd="5" destOrd="0" presId="urn:microsoft.com/office/officeart/2005/8/layout/radial4"/>
    <dgm:cxn modelId="{F18CF2E4-9FC1-4565-8B9F-4BCCCA383E10}" type="presParOf" srcId="{AFFFA55F-9E64-446B-AD66-4EB1E18CEDC3}" destId="{6120716D-06B8-4C5A-AEF6-2DA8A9FF5811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76FCE7-690A-4033-A7B3-8136CF281CCE}">
      <dsp:nvSpPr>
        <dsp:cNvPr id="0" name=""/>
        <dsp:cNvSpPr/>
      </dsp:nvSpPr>
      <dsp:spPr>
        <a:xfrm>
          <a:off x="1681505" y="-62846"/>
          <a:ext cx="3881850" cy="141393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способів досягнення цілей та використання інструментів у менеджменті з урахуванням наявних ресурсів та часу, балансу ресурсів та інтересів</a:t>
          </a:r>
          <a:endParaRPr lang="ru-UA" sz="1800" kern="12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22918" y="-21433"/>
        <a:ext cx="3799024" cy="1331108"/>
      </dsp:txXfrm>
    </dsp:sp>
    <dsp:sp modelId="{77CA278F-BA10-445C-A63B-A0F676BDFE3B}">
      <dsp:nvSpPr>
        <dsp:cNvPr id="0" name=""/>
        <dsp:cNvSpPr/>
      </dsp:nvSpPr>
      <dsp:spPr>
        <a:xfrm rot="3600000">
          <a:off x="4011733" y="2160759"/>
          <a:ext cx="1206412" cy="404870"/>
        </a:xfrm>
        <a:prstGeom prst="left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1700" kern="1200"/>
        </a:p>
      </dsp:txBody>
      <dsp:txXfrm>
        <a:off x="4133194" y="2241733"/>
        <a:ext cx="963490" cy="242922"/>
      </dsp:txXfrm>
    </dsp:sp>
    <dsp:sp modelId="{D615170A-0FD6-4583-A2D9-53217855B57C}">
      <dsp:nvSpPr>
        <dsp:cNvPr id="0" name=""/>
        <dsp:cNvSpPr/>
      </dsp:nvSpPr>
      <dsp:spPr>
        <a:xfrm>
          <a:off x="4376438" y="3375302"/>
          <a:ext cx="2313544" cy="11567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вибору цілей (цілепокладання); </a:t>
          </a:r>
          <a:endParaRPr lang="ru-UA" sz="1800" kern="12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0319" y="3409183"/>
        <a:ext cx="2245782" cy="1089010"/>
      </dsp:txXfrm>
    </dsp:sp>
    <dsp:sp modelId="{C5101519-0530-46B9-BE65-8DD87D733C97}">
      <dsp:nvSpPr>
        <dsp:cNvPr id="0" name=""/>
        <dsp:cNvSpPr/>
      </dsp:nvSpPr>
      <dsp:spPr>
        <a:xfrm rot="10800000">
          <a:off x="3019224" y="3751253"/>
          <a:ext cx="1206412" cy="404870"/>
        </a:xfrm>
        <a:prstGeom prst="left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1700" kern="1200"/>
        </a:p>
      </dsp:txBody>
      <dsp:txXfrm rot="10800000">
        <a:off x="3140685" y="3832227"/>
        <a:ext cx="963490" cy="242922"/>
      </dsp:txXfrm>
    </dsp:sp>
    <dsp:sp modelId="{A8303A7A-10BA-4038-85C7-CAF183B22057}">
      <dsp:nvSpPr>
        <dsp:cNvPr id="0" name=""/>
        <dsp:cNvSpPr/>
      </dsp:nvSpPr>
      <dsp:spPr>
        <a:xfrm>
          <a:off x="554878" y="3375302"/>
          <a:ext cx="2313544" cy="115677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маркетингових інструментів</a:t>
          </a:r>
          <a:endParaRPr lang="ru-UA" sz="1800" kern="1200" baseline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8759" y="3409183"/>
        <a:ext cx="2245782" cy="1089010"/>
      </dsp:txXfrm>
    </dsp:sp>
    <dsp:sp modelId="{CEB5AB87-1187-4A1E-B89D-83CD7A2E6D40}">
      <dsp:nvSpPr>
        <dsp:cNvPr id="0" name=""/>
        <dsp:cNvSpPr/>
      </dsp:nvSpPr>
      <dsp:spPr>
        <a:xfrm rot="18000000">
          <a:off x="2026716" y="2160759"/>
          <a:ext cx="1206412" cy="404870"/>
        </a:xfrm>
        <a:prstGeom prst="left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UA" sz="1700" kern="1200"/>
        </a:p>
      </dsp:txBody>
      <dsp:txXfrm>
        <a:off x="2148177" y="2241733"/>
        <a:ext cx="963490" cy="24292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682DB-AA4E-4E2E-A648-6768722B7785}">
      <dsp:nvSpPr>
        <dsp:cNvPr id="0" name=""/>
        <dsp:cNvSpPr/>
      </dsp:nvSpPr>
      <dsp:spPr>
        <a:xfrm rot="5400000">
          <a:off x="4413849" y="-2688960"/>
          <a:ext cx="1232743" cy="692351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умови</a:t>
          </a:r>
          <a:r>
            <a:rPr lang="ru-RU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та </a:t>
          </a: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чинники</a:t>
          </a:r>
          <a:r>
            <a:rPr lang="ru-RU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які</a:t>
          </a:r>
          <a:r>
            <a:rPr lang="ru-RU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є в </a:t>
          </a: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навколишньому</a:t>
          </a:r>
          <a:r>
            <a:rPr lang="ru-RU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середовищі</a:t>
          </a:r>
          <a:r>
            <a:rPr lang="ru-RU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незалежно</a:t>
          </a:r>
          <a:r>
            <a:rPr lang="ru-RU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від</a:t>
          </a:r>
          <a:r>
            <a:rPr lang="ru-RU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діяльності</a:t>
          </a:r>
          <a:r>
            <a:rPr lang="ru-RU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конкретної</a:t>
          </a:r>
          <a:r>
            <a:rPr lang="ru-RU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організації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68461" y="216606"/>
        <a:ext cx="6863341" cy="1112387"/>
      </dsp:txXfrm>
    </dsp:sp>
    <dsp:sp modelId="{148F1F17-D773-4D26-883D-53170C105876}">
      <dsp:nvSpPr>
        <dsp:cNvPr id="0" name=""/>
        <dsp:cNvSpPr/>
      </dsp:nvSpPr>
      <dsp:spPr>
        <a:xfrm>
          <a:off x="0" y="56313"/>
          <a:ext cx="1564141" cy="154092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222" y="131535"/>
        <a:ext cx="1413697" cy="1390485"/>
      </dsp:txXfrm>
    </dsp:sp>
    <dsp:sp modelId="{AEA2FBC6-7498-4508-B3C0-9622CC6C4614}">
      <dsp:nvSpPr>
        <dsp:cNvPr id="0" name=""/>
        <dsp:cNvSpPr/>
      </dsp:nvSpPr>
      <dsp:spPr>
        <a:xfrm rot="5400000">
          <a:off x="4413849" y="-1070984"/>
          <a:ext cx="1232743" cy="692351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середовища прямого впливу, що включає: постачальників; державні органи; профспілки; конкурентів; споживачів;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середовища непрямого впливу, що включає: міжнародне оточення; науково-технічний прогрес; політичні чинники; соціокультурні фактори; стан економіки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68461" y="1834582"/>
        <a:ext cx="6863341" cy="1112387"/>
      </dsp:txXfrm>
    </dsp:sp>
    <dsp:sp modelId="{36E82B18-9A96-42BA-80CD-6161471A83D2}">
      <dsp:nvSpPr>
        <dsp:cNvPr id="0" name=""/>
        <dsp:cNvSpPr/>
      </dsp:nvSpPr>
      <dsp:spPr>
        <a:xfrm>
          <a:off x="0" y="1674289"/>
          <a:ext cx="1564141" cy="154092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222" y="1749511"/>
        <a:ext cx="1413697" cy="1390485"/>
      </dsp:txXfrm>
    </dsp:sp>
    <dsp:sp modelId="{4DEE52D9-0A9B-4CB6-98B1-B0E50405CB10}">
      <dsp:nvSpPr>
        <dsp:cNvPr id="0" name=""/>
        <dsp:cNvSpPr/>
      </dsp:nvSpPr>
      <dsp:spPr>
        <a:xfrm rot="5400000">
          <a:off x="4413849" y="546990"/>
          <a:ext cx="1232743" cy="692351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рухливість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складність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різноманітність ринку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ворожість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невизначеність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68461" y="3452556"/>
        <a:ext cx="6863341" cy="1112387"/>
      </dsp:txXfrm>
    </dsp:sp>
    <dsp:sp modelId="{7E8BCB53-DFC6-4B55-932F-2B45882456F0}">
      <dsp:nvSpPr>
        <dsp:cNvPr id="0" name=""/>
        <dsp:cNvSpPr/>
      </dsp:nvSpPr>
      <dsp:spPr>
        <a:xfrm>
          <a:off x="0" y="3240620"/>
          <a:ext cx="1564141" cy="154092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атрибути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222" y="3315842"/>
        <a:ext cx="1413697" cy="13904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6B4A6-93C3-43A1-B8A7-6BCD8F0028B8}">
      <dsp:nvSpPr>
        <dsp:cNvPr id="0" name=""/>
        <dsp:cNvSpPr/>
      </dsp:nvSpPr>
      <dsp:spPr>
        <a:xfrm>
          <a:off x="4252" y="0"/>
          <a:ext cx="4090503" cy="478155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СУТНІСТЬ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52" y="0"/>
        <a:ext cx="4090503" cy="1434465"/>
      </dsp:txXfrm>
    </dsp:sp>
    <dsp:sp modelId="{9D2B1EA5-9B53-48B9-AE87-AC6C50CDDBF9}">
      <dsp:nvSpPr>
        <dsp:cNvPr id="0" name=""/>
        <dsp:cNvSpPr/>
      </dsp:nvSpPr>
      <dsp:spPr>
        <a:xfrm>
          <a:off x="413302" y="1434465"/>
          <a:ext cx="3272403" cy="310800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господарський організм компанії, структура фірми, яка охоплює всі виробничі підрозділи, що входять до складу організації 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504332" y="1525495"/>
        <a:ext cx="3090343" cy="2925947"/>
      </dsp:txXfrm>
    </dsp:sp>
    <dsp:sp modelId="{6D1BFA20-F97C-4C12-BB92-C6ABF7A40C63}">
      <dsp:nvSpPr>
        <dsp:cNvPr id="0" name=""/>
        <dsp:cNvSpPr/>
      </dsp:nvSpPr>
      <dsp:spPr>
        <a:xfrm>
          <a:off x="4401543" y="0"/>
          <a:ext cx="4090503" cy="4781550"/>
        </a:xfrm>
        <a:prstGeom prst="roundRect">
          <a:avLst>
            <a:gd name="adj" fmla="val 1000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СКЛАДОВІ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01543" y="0"/>
        <a:ext cx="4090503" cy="1434465"/>
      </dsp:txXfrm>
    </dsp:sp>
    <dsp:sp modelId="{D7DC7110-219C-4540-ADBD-1687507126D5}">
      <dsp:nvSpPr>
        <dsp:cNvPr id="0" name=""/>
        <dsp:cNvSpPr/>
      </dsp:nvSpPr>
      <dsp:spPr>
        <a:xfrm>
          <a:off x="4810594" y="1434581"/>
          <a:ext cx="3272403" cy="6965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мета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830996" y="1454983"/>
        <a:ext cx="3231599" cy="655766"/>
      </dsp:txXfrm>
    </dsp:sp>
    <dsp:sp modelId="{AECD477C-3846-48FC-9A0F-C7C6542CDA2F}">
      <dsp:nvSpPr>
        <dsp:cNvPr id="0" name=""/>
        <dsp:cNvSpPr/>
      </dsp:nvSpPr>
      <dsp:spPr>
        <a:xfrm>
          <a:off x="4810594" y="2238316"/>
          <a:ext cx="3272403" cy="6965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структура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830996" y="2258718"/>
        <a:ext cx="3231599" cy="655766"/>
      </dsp:txXfrm>
    </dsp:sp>
    <dsp:sp modelId="{4F0DA27B-3A53-4E73-8EBF-D265D966FC56}">
      <dsp:nvSpPr>
        <dsp:cNvPr id="0" name=""/>
        <dsp:cNvSpPr/>
      </dsp:nvSpPr>
      <dsp:spPr>
        <a:xfrm>
          <a:off x="4810594" y="3042051"/>
          <a:ext cx="3272403" cy="6965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завдання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830996" y="3062453"/>
        <a:ext cx="3231599" cy="655766"/>
      </dsp:txXfrm>
    </dsp:sp>
    <dsp:sp modelId="{9B8E24E8-F02C-4B40-9560-0D59936D155B}">
      <dsp:nvSpPr>
        <dsp:cNvPr id="0" name=""/>
        <dsp:cNvSpPr/>
      </dsp:nvSpPr>
      <dsp:spPr>
        <a:xfrm>
          <a:off x="4810594" y="3845785"/>
          <a:ext cx="3272403" cy="6965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solidFill>
                <a:srgbClr val="44546A">
                  <a:hueOff val="0"/>
                  <a:satOff val="0"/>
                  <a:lumOff val="0"/>
                  <a:alphaOff val="0"/>
                </a:srgb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люди</a:t>
          </a:r>
          <a:endParaRPr lang="ru-UA" sz="2000" kern="1200" dirty="0">
            <a:solidFill>
              <a:srgbClr val="44546A">
                <a:hueOff val="0"/>
                <a:satOff val="0"/>
                <a:lumOff val="0"/>
                <a:alphaOff val="0"/>
              </a:srgbClr>
            </a:solidFill>
            <a:latin typeface="Times New Roman" panose="02020603050405020304" pitchFamily="18" charset="0"/>
            <a:ea typeface="+mn-ea"/>
            <a:cs typeface="Times New Roman" panose="02020603050405020304" pitchFamily="18" charset="0"/>
          </a:endParaRPr>
        </a:p>
      </dsp:txBody>
      <dsp:txXfrm>
        <a:off x="4830996" y="3866187"/>
        <a:ext cx="3231599" cy="65576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682DB-AA4E-4E2E-A648-6768722B7785}">
      <dsp:nvSpPr>
        <dsp:cNvPr id="0" name=""/>
        <dsp:cNvSpPr/>
      </dsp:nvSpPr>
      <dsp:spPr>
        <a:xfrm rot="5400000">
          <a:off x="3797620" y="-2229604"/>
          <a:ext cx="2455384" cy="691675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уточнення мети розвитку та функціонування підприємства та його підрозділів;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виявлення тенденцій розвитку підприємства у конкретному ринковому середовищі;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виявлення факторів, що забезпечують досягнення сформульованої мети та перешкоджають їй;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збирання необхідних даних для розробки заходів щодо вдосконалення чинної системи управління;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Times New Roman" panose="02020603050405020304" pitchFamily="18" charset="0"/>
            <a:buChar char="–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отримання необхідних даних для прив'язки сучасних моделей, методів та засобів до умов конкретного підприємства.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66933" y="120945"/>
        <a:ext cx="6796896" cy="2215660"/>
      </dsp:txXfrm>
    </dsp:sp>
    <dsp:sp modelId="{148F1F17-D773-4D26-883D-53170C105876}">
      <dsp:nvSpPr>
        <dsp:cNvPr id="0" name=""/>
        <dsp:cNvSpPr/>
      </dsp:nvSpPr>
      <dsp:spPr>
        <a:xfrm>
          <a:off x="0" y="199640"/>
          <a:ext cx="1562614" cy="2213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спрямованість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281" y="275921"/>
        <a:ext cx="1410052" cy="2060772"/>
      </dsp:txXfrm>
    </dsp:sp>
    <dsp:sp modelId="{AEA2FBC6-7498-4508-B3C0-9622CC6C4614}">
      <dsp:nvSpPr>
        <dsp:cNvPr id="0" name=""/>
        <dsp:cNvSpPr/>
      </dsp:nvSpPr>
      <dsp:spPr>
        <a:xfrm rot="5400000">
          <a:off x="4149206" y="205684"/>
          <a:ext cx="1770667" cy="6923519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 (підрозділ, підприємство, об'єднання підприємств, галузь, національне господарство), 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внутрішнє та зовнішнє середовище</a:t>
          </a:r>
          <a:r>
            <a:rPr lang="uk-UA" sz="160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UA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572781" y="2868547"/>
        <a:ext cx="6837082" cy="1597793"/>
      </dsp:txXfrm>
    </dsp:sp>
    <dsp:sp modelId="{36E82B18-9A96-42BA-80CD-6161471A83D2}">
      <dsp:nvSpPr>
        <dsp:cNvPr id="0" name=""/>
        <dsp:cNvSpPr/>
      </dsp:nvSpPr>
      <dsp:spPr>
        <a:xfrm>
          <a:off x="0" y="2568215"/>
          <a:ext cx="1564141" cy="2213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об'єкт дослідження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355" y="2644570"/>
        <a:ext cx="1411431" cy="206062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7F50C-0707-4F2D-A32A-E7A99AD1F9CC}">
      <dsp:nvSpPr>
        <dsp:cNvPr id="0" name=""/>
        <dsp:cNvSpPr/>
      </dsp:nvSpPr>
      <dsp:spPr>
        <a:xfrm rot="5346846">
          <a:off x="1107273" y="781175"/>
          <a:ext cx="1220667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B871C6-50CF-48B3-86F7-1BE96A80C364}">
      <dsp:nvSpPr>
        <dsp:cNvPr id="0" name=""/>
        <dsp:cNvSpPr/>
      </dsp:nvSpPr>
      <dsp:spPr>
        <a:xfrm>
          <a:off x="1380281" y="1934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формулювання цілей та декомпозиція їх на завдання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08797" y="30450"/>
        <a:ext cx="1565628" cy="916564"/>
      </dsp:txXfrm>
    </dsp:sp>
    <dsp:sp modelId="{E354226C-0A17-425A-A3EE-9046D4034AE8}">
      <dsp:nvSpPr>
        <dsp:cNvPr id="0" name=""/>
        <dsp:cNvSpPr/>
      </dsp:nvSpPr>
      <dsp:spPr>
        <a:xfrm rot="5463499">
          <a:off x="1117484" y="1996492"/>
          <a:ext cx="1203602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54152-D84E-4D13-8792-06B92E7C87B7}">
      <dsp:nvSpPr>
        <dsp:cNvPr id="0" name=""/>
        <dsp:cNvSpPr/>
      </dsp:nvSpPr>
      <dsp:spPr>
        <a:xfrm>
          <a:off x="1402511" y="1225812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постановка завдань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31027" y="1254328"/>
        <a:ext cx="1565628" cy="916564"/>
      </dsp:txXfrm>
    </dsp:sp>
    <dsp:sp modelId="{AF5D979F-9CFF-4F19-9690-9B1421629EB2}">
      <dsp:nvSpPr>
        <dsp:cNvPr id="0" name=""/>
        <dsp:cNvSpPr/>
      </dsp:nvSpPr>
      <dsp:spPr>
        <a:xfrm rot="5400000">
          <a:off x="1103030" y="3210046"/>
          <a:ext cx="1210280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F2A045-601D-43B8-8A5C-6ECF8982E056}">
      <dsp:nvSpPr>
        <dsp:cNvPr id="0" name=""/>
        <dsp:cNvSpPr/>
      </dsp:nvSpPr>
      <dsp:spPr>
        <a:xfrm>
          <a:off x="1380281" y="2435925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попередній аналіз наявної інформації, умов та методів вирішення завдань даного класу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08797" y="2464441"/>
        <a:ext cx="1565628" cy="916564"/>
      </dsp:txXfrm>
    </dsp:sp>
    <dsp:sp modelId="{5B18FC16-684C-412A-9802-F0D47C5AEEFD}">
      <dsp:nvSpPr>
        <dsp:cNvPr id="0" name=""/>
        <dsp:cNvSpPr/>
      </dsp:nvSpPr>
      <dsp:spPr>
        <a:xfrm>
          <a:off x="1711527" y="3818544"/>
          <a:ext cx="2151423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ED810F-26EC-4DBB-AEBD-A9757AAF84D7}">
      <dsp:nvSpPr>
        <dsp:cNvPr id="0" name=""/>
        <dsp:cNvSpPr/>
      </dsp:nvSpPr>
      <dsp:spPr>
        <a:xfrm>
          <a:off x="1380281" y="3652920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планування та організація спостережень, експерименту та вимірювань 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08797" y="3681436"/>
        <a:ext cx="1565628" cy="916564"/>
      </dsp:txXfrm>
    </dsp:sp>
    <dsp:sp modelId="{8CA1CF6A-71F7-4B27-BE73-D06F987CE7D4}">
      <dsp:nvSpPr>
        <dsp:cNvPr id="0" name=""/>
        <dsp:cNvSpPr/>
      </dsp:nvSpPr>
      <dsp:spPr>
        <a:xfrm rot="16200000">
          <a:off x="3261168" y="3210046"/>
          <a:ext cx="1210280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812F33-D4A9-4B30-ADA5-B14476C4A518}">
      <dsp:nvSpPr>
        <dsp:cNvPr id="0" name=""/>
        <dsp:cNvSpPr/>
      </dsp:nvSpPr>
      <dsp:spPr>
        <a:xfrm>
          <a:off x="3538419" y="3652920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теоретичний аналіз гіпотез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935" y="3681436"/>
        <a:ext cx="1565628" cy="916564"/>
      </dsp:txXfrm>
    </dsp:sp>
    <dsp:sp modelId="{5235AD52-B7DF-4E3D-B40E-3F75CF96BE25}">
      <dsp:nvSpPr>
        <dsp:cNvPr id="0" name=""/>
        <dsp:cNvSpPr/>
      </dsp:nvSpPr>
      <dsp:spPr>
        <a:xfrm rot="16200000">
          <a:off x="3261168" y="1993050"/>
          <a:ext cx="1210280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EB769B-CA21-433A-B8A4-6135C1582121}">
      <dsp:nvSpPr>
        <dsp:cNvPr id="0" name=""/>
        <dsp:cNvSpPr/>
      </dsp:nvSpPr>
      <dsp:spPr>
        <a:xfrm>
          <a:off x="3538419" y="2435925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формулювання вихідних гіпотез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935" y="2464441"/>
        <a:ext cx="1565628" cy="916564"/>
      </dsp:txXfrm>
    </dsp:sp>
    <dsp:sp modelId="{C2A71AF5-B01B-4ED5-96B1-9608B6BB64DE}">
      <dsp:nvSpPr>
        <dsp:cNvPr id="0" name=""/>
        <dsp:cNvSpPr/>
      </dsp:nvSpPr>
      <dsp:spPr>
        <a:xfrm rot="16200000">
          <a:off x="3261168" y="776055"/>
          <a:ext cx="1210280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DCF31-5794-4357-8452-5D56065C209E}">
      <dsp:nvSpPr>
        <dsp:cNvPr id="0" name=""/>
        <dsp:cNvSpPr/>
      </dsp:nvSpPr>
      <dsp:spPr>
        <a:xfrm>
          <a:off x="3538419" y="1218929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проведення спостережень та експериментів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935" y="1247445"/>
        <a:ext cx="1565628" cy="916564"/>
      </dsp:txXfrm>
    </dsp:sp>
    <dsp:sp modelId="{FA70D7D4-4AD9-4FB4-B204-3EA330581763}">
      <dsp:nvSpPr>
        <dsp:cNvPr id="0" name=""/>
        <dsp:cNvSpPr/>
      </dsp:nvSpPr>
      <dsp:spPr>
        <a:xfrm rot="5923">
          <a:off x="3866307" y="172794"/>
          <a:ext cx="2182256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07AE3E-A1DD-4F8A-9A6F-B63894B1466D}">
      <dsp:nvSpPr>
        <dsp:cNvPr id="0" name=""/>
        <dsp:cNvSpPr/>
      </dsp:nvSpPr>
      <dsp:spPr>
        <a:xfrm>
          <a:off x="3538419" y="1934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аналіз та узагальнення отриманих результатів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66935" y="30450"/>
        <a:ext cx="1565628" cy="916564"/>
      </dsp:txXfrm>
    </dsp:sp>
    <dsp:sp modelId="{04B836BB-FBC8-4685-A2B7-1DDE0781012E}">
      <dsp:nvSpPr>
        <dsp:cNvPr id="0" name=""/>
        <dsp:cNvSpPr/>
      </dsp:nvSpPr>
      <dsp:spPr>
        <a:xfrm rot="5478480">
          <a:off x="5436445" y="779613"/>
          <a:ext cx="1203477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7A42E7-C965-4242-9DED-F0AD444515CB}">
      <dsp:nvSpPr>
        <dsp:cNvPr id="0" name=""/>
        <dsp:cNvSpPr/>
      </dsp:nvSpPr>
      <dsp:spPr>
        <a:xfrm>
          <a:off x="5724029" y="9051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перевірка  вихідних гіпотез на основі одержаних в експериментах результатів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52545" y="37567"/>
        <a:ext cx="1565628" cy="916564"/>
      </dsp:txXfrm>
    </dsp:sp>
    <dsp:sp modelId="{47AB01B5-6EF8-4CB2-A640-65C8D3B1E1D7}">
      <dsp:nvSpPr>
        <dsp:cNvPr id="0" name=""/>
        <dsp:cNvSpPr/>
      </dsp:nvSpPr>
      <dsp:spPr>
        <a:xfrm rot="5400000">
          <a:off x="5419307" y="1993050"/>
          <a:ext cx="1210280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3448F-1BBF-4EF5-956F-F7E8FA80E18F}">
      <dsp:nvSpPr>
        <dsp:cNvPr id="0" name=""/>
        <dsp:cNvSpPr/>
      </dsp:nvSpPr>
      <dsp:spPr>
        <a:xfrm>
          <a:off x="5696558" y="1218929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 разі потреби, уточнення висунутих раніше гіпотез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25074" y="1247445"/>
        <a:ext cx="1565628" cy="916564"/>
      </dsp:txXfrm>
    </dsp:sp>
    <dsp:sp modelId="{C9CD7852-D4B3-4F7D-8540-0AF29A4D370C}">
      <dsp:nvSpPr>
        <dsp:cNvPr id="0" name=""/>
        <dsp:cNvSpPr/>
      </dsp:nvSpPr>
      <dsp:spPr>
        <a:xfrm rot="5474136">
          <a:off x="5424454" y="3192098"/>
          <a:ext cx="1174657" cy="146039"/>
        </a:xfrm>
        <a:prstGeom prst="rect">
          <a:avLst/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DA60A4-813B-40E8-B041-58022D05C546}">
      <dsp:nvSpPr>
        <dsp:cNvPr id="0" name=""/>
        <dsp:cNvSpPr/>
      </dsp:nvSpPr>
      <dsp:spPr>
        <a:xfrm>
          <a:off x="5696558" y="2435925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прогнозування нових результатів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25074" y="2464441"/>
        <a:ext cx="1565628" cy="916564"/>
      </dsp:txXfrm>
    </dsp:sp>
    <dsp:sp modelId="{79F6B7D9-056F-435D-88FE-C585B1BC20CD}">
      <dsp:nvSpPr>
        <dsp:cNvPr id="0" name=""/>
        <dsp:cNvSpPr/>
      </dsp:nvSpPr>
      <dsp:spPr>
        <a:xfrm>
          <a:off x="5671228" y="3617024"/>
          <a:ext cx="1622660" cy="97359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розробка можливих напрямів подальших наукових досліджень</a:t>
          </a:r>
          <a:endParaRPr lang="ru-UA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99744" y="3645540"/>
        <a:ext cx="1565628" cy="91656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D3DA8C-948A-4BEF-97FC-857F7B31179B}">
      <dsp:nvSpPr>
        <dsp:cNvPr id="0" name=""/>
        <dsp:cNvSpPr/>
      </dsp:nvSpPr>
      <dsp:spPr>
        <a:xfrm>
          <a:off x="0" y="4220723"/>
          <a:ext cx="8686800" cy="13853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Сценарій</a:t>
          </a: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дослідження - це логічна послідовність процедур, що дозволяє забезпечити досягнення цілей дослідження 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20723"/>
        <a:ext cx="8686800" cy="748081"/>
      </dsp:txXfrm>
    </dsp:sp>
    <dsp:sp modelId="{67E2ADB3-5C26-4C4C-BB22-331BB696AC21}">
      <dsp:nvSpPr>
        <dsp:cNvPr id="0" name=""/>
        <dsp:cNvSpPr/>
      </dsp:nvSpPr>
      <dsp:spPr>
        <a:xfrm>
          <a:off x="0" y="4956232"/>
          <a:ext cx="8686800" cy="637254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i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Алгоритм </a:t>
          </a:r>
          <a:r>
            <a:rPr lang="uk-U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дослідження – це певна послідовність виконання процедур дослідження з метою досягнення необхідного результату, що розробляють з урахуванням сценарію, методики чи з аналогії</a:t>
          </a:r>
          <a:endParaRPr lang="ru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956232"/>
        <a:ext cx="8686800" cy="637254"/>
      </dsp:txXfrm>
    </dsp:sp>
    <dsp:sp modelId="{4C7B468F-8FA3-45EC-95DD-1B1AAE559281}">
      <dsp:nvSpPr>
        <dsp:cNvPr id="0" name=""/>
        <dsp:cNvSpPr/>
      </dsp:nvSpPr>
      <dsp:spPr>
        <a:xfrm rot="10800000">
          <a:off x="0" y="2110857"/>
          <a:ext cx="8686800" cy="213064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Гіпотеза</a:t>
          </a:r>
          <a:endParaRPr lang="ru-UA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2110857"/>
        <a:ext cx="8686800" cy="747856"/>
      </dsp:txXfrm>
    </dsp:sp>
    <dsp:sp modelId="{3EDD7524-3870-4C1C-96F6-6904260F470A}">
      <dsp:nvSpPr>
        <dsp:cNvPr id="0" name=""/>
        <dsp:cNvSpPr/>
      </dsp:nvSpPr>
      <dsp:spPr>
        <a:xfrm>
          <a:off x="0" y="2858713"/>
          <a:ext cx="4343400" cy="637063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імовірне попереднє уявлення про предмет дослідження, що вивчається</a:t>
          </a:r>
          <a:endParaRPr lang="ru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58713"/>
        <a:ext cx="4343400" cy="637063"/>
      </dsp:txXfrm>
    </dsp:sp>
    <dsp:sp modelId="{4FA9DA78-91BF-4B6F-A540-5C584F5F12D4}">
      <dsp:nvSpPr>
        <dsp:cNvPr id="0" name=""/>
        <dsp:cNvSpPr/>
      </dsp:nvSpPr>
      <dsp:spPr>
        <a:xfrm>
          <a:off x="4324332" y="2858713"/>
          <a:ext cx="4343400" cy="637063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для деяких видів дослідження  може бути кінцевим результатом</a:t>
          </a:r>
          <a:endParaRPr lang="ru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24332" y="2858713"/>
        <a:ext cx="4343400" cy="637063"/>
      </dsp:txXfrm>
    </dsp:sp>
    <dsp:sp modelId="{97AADB73-6BFA-4A26-AFA1-70C2AF18AE5F}">
      <dsp:nvSpPr>
        <dsp:cNvPr id="0" name=""/>
        <dsp:cNvSpPr/>
      </dsp:nvSpPr>
      <dsp:spPr>
        <a:xfrm rot="10800000">
          <a:off x="0" y="991"/>
          <a:ext cx="8686800" cy="213064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Концепція дослідження системи управління </a:t>
          </a:r>
          <a:endParaRPr lang="ru-UA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991"/>
        <a:ext cx="8686800" cy="747856"/>
      </dsp:txXfrm>
    </dsp:sp>
    <dsp:sp modelId="{40DABD82-7332-4210-9170-1293A6933568}">
      <dsp:nvSpPr>
        <dsp:cNvPr id="0" name=""/>
        <dsp:cNvSpPr/>
      </dsp:nvSpPr>
      <dsp:spPr>
        <a:xfrm>
          <a:off x="0" y="748847"/>
          <a:ext cx="4343400" cy="637063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сукупність гіпотез, що використовуються при розробці </a:t>
          </a:r>
          <a:r>
            <a:rPr lang="uk-UA" sz="15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проєкту</a:t>
          </a:r>
          <a:r>
            <a:rPr lang="uk-U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дослідження та етапи їх дослідження</a:t>
          </a:r>
          <a:endParaRPr lang="ru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48847"/>
        <a:ext cx="4343400" cy="637063"/>
      </dsp:txXfrm>
    </dsp:sp>
    <dsp:sp modelId="{5205E142-C450-4834-B780-5202C1F96C77}">
      <dsp:nvSpPr>
        <dsp:cNvPr id="0" name=""/>
        <dsp:cNvSpPr/>
      </dsp:nvSpPr>
      <dsp:spPr>
        <a:xfrm>
          <a:off x="4343400" y="748847"/>
          <a:ext cx="4343400" cy="637063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отримує розвиток у сценарії, алгоритмі та </a:t>
          </a:r>
          <a:r>
            <a:rPr lang="uk-UA" sz="15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проєкті</a:t>
          </a:r>
          <a:r>
            <a:rPr lang="uk-UA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досліджень</a:t>
          </a:r>
          <a:endParaRPr lang="ru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43400" y="748847"/>
        <a:ext cx="4343400" cy="63706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8ACBDC-C93D-4E78-BF68-F3FA98525CDB}">
      <dsp:nvSpPr>
        <dsp:cNvPr id="0" name=""/>
        <dsp:cNvSpPr/>
      </dsp:nvSpPr>
      <dsp:spPr>
        <a:xfrm>
          <a:off x="0" y="209535"/>
          <a:ext cx="8401050" cy="774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2015" tIns="249936" rIns="652015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реальна дія, вимірювання параметра, логічні або математичні операції для отримання проміжного, локального результату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09535"/>
        <a:ext cx="8401050" cy="774900"/>
      </dsp:txXfrm>
    </dsp:sp>
    <dsp:sp modelId="{DA3792E8-725D-456F-B263-79DBE6B5FC15}">
      <dsp:nvSpPr>
        <dsp:cNvPr id="0" name=""/>
        <dsp:cNvSpPr/>
      </dsp:nvSpPr>
      <dsp:spPr>
        <a:xfrm>
          <a:off x="420052" y="45115"/>
          <a:ext cx="5880735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78" tIns="0" rIns="222278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Прийом дослідження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345" y="62408"/>
        <a:ext cx="5846149" cy="319654"/>
      </dsp:txXfrm>
    </dsp:sp>
    <dsp:sp modelId="{D6A92DEC-C735-4E10-BBB3-87E9BA4B8795}">
      <dsp:nvSpPr>
        <dsp:cNvPr id="0" name=""/>
        <dsp:cNvSpPr/>
      </dsp:nvSpPr>
      <dsp:spPr>
        <a:xfrm>
          <a:off x="0" y="1239055"/>
          <a:ext cx="8401050" cy="774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2015" tIns="249936" rIns="652015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сукупність дослідницьких прийомів, вкладених у виконання завдань етапу дослідження (наприклад, збирання інформації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39055"/>
        <a:ext cx="8401050" cy="774900"/>
      </dsp:txXfrm>
    </dsp:sp>
    <dsp:sp modelId="{B7E84BCD-271C-4ABD-8085-6221E9ADC36D}">
      <dsp:nvSpPr>
        <dsp:cNvPr id="0" name=""/>
        <dsp:cNvSpPr/>
      </dsp:nvSpPr>
      <dsp:spPr>
        <a:xfrm>
          <a:off x="420052" y="1061935"/>
          <a:ext cx="5880735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78" tIns="0" rIns="222278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Процедура дослідження 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345" y="1079228"/>
        <a:ext cx="5846149" cy="319654"/>
      </dsp:txXfrm>
    </dsp:sp>
    <dsp:sp modelId="{7BE2C2EF-B11D-457A-8612-A7DB99A5D778}">
      <dsp:nvSpPr>
        <dsp:cNvPr id="0" name=""/>
        <dsp:cNvSpPr/>
      </dsp:nvSpPr>
      <dsp:spPr>
        <a:xfrm>
          <a:off x="0" y="2255875"/>
          <a:ext cx="8401050" cy="774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2015" tIns="249936" rIns="652015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сукупність прийомів даного дослідження, що дозволяє досягти його цілей чи цілей етапу;  розробляється на основі концепції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255875"/>
        <a:ext cx="8401050" cy="774900"/>
      </dsp:txXfrm>
    </dsp:sp>
    <dsp:sp modelId="{FD4159F4-D66B-4E56-AA90-7E93BDBE1F85}">
      <dsp:nvSpPr>
        <dsp:cNvPr id="0" name=""/>
        <dsp:cNvSpPr/>
      </dsp:nvSpPr>
      <dsp:spPr>
        <a:xfrm>
          <a:off x="420052" y="2078755"/>
          <a:ext cx="5880735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78" tIns="0" rIns="222278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Методика дослідження 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345" y="2096048"/>
        <a:ext cx="5846149" cy="319654"/>
      </dsp:txXfrm>
    </dsp:sp>
    <dsp:sp modelId="{4CBA5D8C-8D36-438B-9B15-586F075ED0A5}">
      <dsp:nvSpPr>
        <dsp:cNvPr id="0" name=""/>
        <dsp:cNvSpPr/>
      </dsp:nvSpPr>
      <dsp:spPr>
        <a:xfrm>
          <a:off x="0" y="3298749"/>
          <a:ext cx="8401050" cy="1171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2015" tIns="249936" rIns="652015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матеріальні, штучно створені об'єкти, призначені для того, щоб у процесі досліджень імітувати зовнішні впливи (фактори), генерувати тести, проводити вимірювання, передавати інформацію, проводити обробку, відображення інформації, забезпечувати безпеку експерименту тощо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98749"/>
        <a:ext cx="8401050" cy="1171800"/>
      </dsp:txXfrm>
    </dsp:sp>
    <dsp:sp modelId="{D0BE42A3-F0B1-42E8-92B9-9C4B593207CF}">
      <dsp:nvSpPr>
        <dsp:cNvPr id="0" name=""/>
        <dsp:cNvSpPr/>
      </dsp:nvSpPr>
      <dsp:spPr>
        <a:xfrm>
          <a:off x="420052" y="3095575"/>
          <a:ext cx="5880735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78" tIns="0" rIns="222278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Засоби досліджень 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345" y="3112868"/>
        <a:ext cx="5846149" cy="319654"/>
      </dsp:txXfrm>
    </dsp:sp>
    <dsp:sp modelId="{85FA7E7A-0FD4-494D-9FF8-3F0BF2CD4E47}">
      <dsp:nvSpPr>
        <dsp:cNvPr id="0" name=""/>
        <dsp:cNvSpPr/>
      </dsp:nvSpPr>
      <dsp:spPr>
        <a:xfrm>
          <a:off x="0" y="4697466"/>
          <a:ext cx="8401050" cy="963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2015" tIns="249936" rIns="652015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конкретний образ майбутнього дослідження, що в системній єдності поєднує </a:t>
          </a:r>
          <a:r>
            <a:rPr lang="uk-UA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</a:t>
          </a: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об'єкта досліджень, план досліджень, методику дослідження, засоби дослідження, описує очікувані витрати, результати та можливі їх використання в народному господарстві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697466"/>
        <a:ext cx="8401050" cy="963900"/>
      </dsp:txXfrm>
    </dsp:sp>
    <dsp:sp modelId="{83A0D394-4BEF-429D-AD35-45444656000B}">
      <dsp:nvSpPr>
        <dsp:cNvPr id="0" name=""/>
        <dsp:cNvSpPr/>
      </dsp:nvSpPr>
      <dsp:spPr>
        <a:xfrm>
          <a:off x="445453" y="4523149"/>
          <a:ext cx="5880735" cy="354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78" tIns="0" rIns="222278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Проєкт</a:t>
          </a: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досліджень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2746" y="4540442"/>
        <a:ext cx="5846149" cy="31965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EFBA21-A558-4430-93FD-8EFD5E1A8EC5}">
      <dsp:nvSpPr>
        <dsp:cNvPr id="0" name=""/>
        <dsp:cNvSpPr/>
      </dsp:nvSpPr>
      <dsp:spPr>
        <a:xfrm>
          <a:off x="0" y="239024"/>
          <a:ext cx="8299450" cy="1370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130" tIns="312420" rIns="644130" bIns="113792" numCol="1" spcCol="1270" anchor="t" anchorCtr="0">
          <a:noAutofit/>
        </a:bodyPr>
        <a:lstStyle/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необхідності підтвердження певних властивостей системи управління в процесі її функціонування (тобто досягнення поставлених цілей у реальних умовах) або виявлення проблем (ревізія, інвентаризація, контрольна закупівля тощо)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9024"/>
        <a:ext cx="8299450" cy="1370250"/>
      </dsp:txXfrm>
    </dsp:sp>
    <dsp:sp modelId="{A16DDE87-55D8-4CE8-8048-38211D262825}">
      <dsp:nvSpPr>
        <dsp:cNvPr id="0" name=""/>
        <dsp:cNvSpPr/>
      </dsp:nvSpPr>
      <dsp:spPr>
        <a:xfrm>
          <a:off x="389036" y="14551"/>
          <a:ext cx="5809615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590" tIns="0" rIns="21959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Контрольні дослідження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0652" y="36167"/>
        <a:ext cx="5766383" cy="399568"/>
      </dsp:txXfrm>
    </dsp:sp>
    <dsp:sp modelId="{9FEB92E3-4AA9-4836-967A-D264FFD928D9}">
      <dsp:nvSpPr>
        <dsp:cNvPr id="0" name=""/>
        <dsp:cNvSpPr/>
      </dsp:nvSpPr>
      <dsp:spPr>
        <a:xfrm>
          <a:off x="0" y="1911675"/>
          <a:ext cx="8299450" cy="897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130" tIns="312420" rIns="644130" bIns="113792" numCol="1" spcCol="1270" anchor="t" anchorCtr="0">
          <a:noAutofit/>
        </a:bodyPr>
        <a:lstStyle/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встановлення причин позитивних чи негативних відхилень від планових значень під час роботи систем управління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11675"/>
        <a:ext cx="8299450" cy="897750"/>
      </dsp:txXfrm>
    </dsp:sp>
    <dsp:sp modelId="{9E0DC4AF-A73C-4088-A5C1-D5CEF8267D94}">
      <dsp:nvSpPr>
        <dsp:cNvPr id="0" name=""/>
        <dsp:cNvSpPr/>
      </dsp:nvSpPr>
      <dsp:spPr>
        <a:xfrm>
          <a:off x="414972" y="1690275"/>
          <a:ext cx="5809615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590" tIns="0" rIns="21959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Діагностичні дослідження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588" y="1711891"/>
        <a:ext cx="5766383" cy="399568"/>
      </dsp:txXfrm>
    </dsp:sp>
    <dsp:sp modelId="{416B4845-3D80-4154-A8E2-BA9B97E9E477}">
      <dsp:nvSpPr>
        <dsp:cNvPr id="0" name=""/>
        <dsp:cNvSpPr/>
      </dsp:nvSpPr>
      <dsp:spPr>
        <a:xfrm>
          <a:off x="0" y="3111825"/>
          <a:ext cx="8299450" cy="897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130" tIns="312420" rIns="644130" bIns="113792" numCol="1" spcCol="1270" anchor="t" anchorCtr="0">
          <a:noAutofit/>
        </a:bodyPr>
        <a:lstStyle/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попередній розподіл об’єктів за класами для того, щоб у процесі подальшого дослідження уможливити порівняльні дослідження цих об'єктів або їх частин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111825"/>
        <a:ext cx="8299450" cy="897750"/>
      </dsp:txXfrm>
    </dsp:sp>
    <dsp:sp modelId="{944B7940-F3EC-4EEC-9596-2EE8D75941B2}">
      <dsp:nvSpPr>
        <dsp:cNvPr id="0" name=""/>
        <dsp:cNvSpPr/>
      </dsp:nvSpPr>
      <dsp:spPr>
        <a:xfrm>
          <a:off x="414972" y="2890425"/>
          <a:ext cx="5809615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590" tIns="0" rIns="21959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Класифікаційні дослідження </a:t>
          </a:r>
          <a:endParaRPr lang="ru-UA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588" y="2912041"/>
        <a:ext cx="5766383" cy="399568"/>
      </dsp:txXfrm>
    </dsp:sp>
    <dsp:sp modelId="{6EA2EDD6-6D10-4F1F-8E67-46FA71065319}">
      <dsp:nvSpPr>
        <dsp:cNvPr id="0" name=""/>
        <dsp:cNvSpPr/>
      </dsp:nvSpPr>
      <dsp:spPr>
        <a:xfrm>
          <a:off x="0" y="4258374"/>
          <a:ext cx="8299450" cy="661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4130" tIns="312420" rIns="644130" bIns="113792" numCol="1" spcCol="1270" anchor="t" anchorCtr="0">
          <a:noAutofit/>
        </a:bodyPr>
        <a:lstStyle/>
        <a:p>
          <a:pPr marL="171450" lvl="1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вибір найкращих варіантів (об'єктів, процесів, комплектуючих та інших)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58374"/>
        <a:ext cx="8299450" cy="661500"/>
      </dsp:txXfrm>
    </dsp:sp>
    <dsp:sp modelId="{5925B238-984B-4663-99F7-36F4289B11BA}">
      <dsp:nvSpPr>
        <dsp:cNvPr id="0" name=""/>
        <dsp:cNvSpPr/>
      </dsp:nvSpPr>
      <dsp:spPr>
        <a:xfrm>
          <a:off x="414972" y="4090575"/>
          <a:ext cx="5809615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590" tIns="0" rIns="21959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Порівняльні дослідження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588" y="4112191"/>
        <a:ext cx="5766383" cy="3995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4C5705-C8BA-445B-97DB-8B1B354A9CDB}">
      <dsp:nvSpPr>
        <dsp:cNvPr id="0" name=""/>
        <dsp:cNvSpPr/>
      </dsp:nvSpPr>
      <dsp:spPr>
        <a:xfrm>
          <a:off x="1652" y="0"/>
          <a:ext cx="2571100" cy="44594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Мета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ідеальний стан у майбутньому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52" y="1783782"/>
        <a:ext cx="2571100" cy="1783782"/>
      </dsp:txXfrm>
    </dsp:sp>
    <dsp:sp modelId="{DA018143-08A4-4BA8-8BFC-DCFAE838AEFC}">
      <dsp:nvSpPr>
        <dsp:cNvPr id="0" name=""/>
        <dsp:cNvSpPr/>
      </dsp:nvSpPr>
      <dsp:spPr>
        <a:xfrm>
          <a:off x="544703" y="267567"/>
          <a:ext cx="1484999" cy="1484999"/>
        </a:xfrm>
        <a:prstGeom prst="ellipse">
          <a:avLst/>
        </a:prstGeom>
        <a:blipFill rotWithShape="1">
          <a:blip xmlns:r="http://schemas.openxmlformats.org/officeDocument/2006/relationships" r:embed="rId1"/>
          <a:srcRect/>
          <a:stretch>
            <a:fillRect l="-26000" r="-26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22731E-A4D3-475C-B2C8-E776F57CCE9F}">
      <dsp:nvSpPr>
        <dsp:cNvPr id="0" name=""/>
        <dsp:cNvSpPr/>
      </dsp:nvSpPr>
      <dsp:spPr>
        <a:xfrm>
          <a:off x="2649886" y="0"/>
          <a:ext cx="2571100" cy="4459457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Зміст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різниця між метою і поточним станом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49886" y="1783782"/>
        <a:ext cx="2571100" cy="1783782"/>
      </dsp:txXfrm>
    </dsp:sp>
    <dsp:sp modelId="{700088A0-15E2-4635-A336-FB557F0C0DB4}">
      <dsp:nvSpPr>
        <dsp:cNvPr id="0" name=""/>
        <dsp:cNvSpPr/>
      </dsp:nvSpPr>
      <dsp:spPr>
        <a:xfrm>
          <a:off x="3192937" y="267567"/>
          <a:ext cx="1484999" cy="1484999"/>
        </a:xfrm>
        <a:prstGeom prst="ellipse">
          <a:avLst/>
        </a:prstGeom>
        <a:blipFill rotWithShape="1">
          <a:blip xmlns:r="http://schemas.openxmlformats.org/officeDocument/2006/relationships" r:embed="rId2"/>
          <a:srcRect/>
          <a:stretch>
            <a:fillRect l="-24000" r="-2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9E2F01-61AC-4B76-A63A-D6DB2E84D109}">
      <dsp:nvSpPr>
        <dsp:cNvPr id="0" name=""/>
        <dsp:cNvSpPr/>
      </dsp:nvSpPr>
      <dsp:spPr>
        <a:xfrm>
          <a:off x="5298120" y="0"/>
          <a:ext cx="2571100" cy="4459457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Структура сукупність її елементів та </a:t>
          </a:r>
          <a:r>
            <a:rPr lang="uk-UA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зв'язків</a:t>
          </a:r>
          <a:r>
            <a:rPr lang="uk-UA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між ними</a:t>
          </a:r>
          <a:endParaRPr lang="ru-UA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8120" y="1783782"/>
        <a:ext cx="2571100" cy="1783782"/>
      </dsp:txXfrm>
    </dsp:sp>
    <dsp:sp modelId="{2171DB0D-9882-4005-AB01-7B84AE40F9A6}">
      <dsp:nvSpPr>
        <dsp:cNvPr id="0" name=""/>
        <dsp:cNvSpPr/>
      </dsp:nvSpPr>
      <dsp:spPr>
        <a:xfrm>
          <a:off x="5841171" y="267567"/>
          <a:ext cx="1484999" cy="1484999"/>
        </a:xfrm>
        <a:prstGeom prst="ellipse">
          <a:avLst/>
        </a:prstGeom>
        <a:blipFill rotWithShape="1">
          <a:blip xmlns:r="http://schemas.openxmlformats.org/officeDocument/2006/relationships" r:embed="rId3"/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FF93FD-E0EA-4E02-A238-71F938CA191F}">
      <dsp:nvSpPr>
        <dsp:cNvPr id="0" name=""/>
        <dsp:cNvSpPr/>
      </dsp:nvSpPr>
      <dsp:spPr>
        <a:xfrm>
          <a:off x="314834" y="3567565"/>
          <a:ext cx="7241204" cy="668918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F80541-7C12-4878-95AF-95AE076A7603}">
      <dsp:nvSpPr>
        <dsp:cNvPr id="0" name=""/>
        <dsp:cNvSpPr/>
      </dsp:nvSpPr>
      <dsp:spPr>
        <a:xfrm>
          <a:off x="0" y="12902"/>
          <a:ext cx="8443608" cy="449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Ефективність системи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932" y="34834"/>
        <a:ext cx="8399744" cy="405416"/>
      </dsp:txXfrm>
    </dsp:sp>
    <dsp:sp modelId="{7CD192A1-6A8A-48C3-AE2E-4948E51877D1}">
      <dsp:nvSpPr>
        <dsp:cNvPr id="0" name=""/>
        <dsp:cNvSpPr/>
      </dsp:nvSpPr>
      <dsp:spPr>
        <a:xfrm>
          <a:off x="0" y="462182"/>
          <a:ext cx="8443608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085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до досягнення поставлених цілей за обумовлений період часу при витраті певної кількості ресурсів та можливій наявності деяких специфічних обмежень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62182"/>
        <a:ext cx="8443608" cy="447120"/>
      </dsp:txXfrm>
    </dsp:sp>
    <dsp:sp modelId="{359AB65C-3621-48B9-8A78-5F2EF9DBFFB5}">
      <dsp:nvSpPr>
        <dsp:cNvPr id="0" name=""/>
        <dsp:cNvSpPr/>
      </dsp:nvSpPr>
      <dsp:spPr>
        <a:xfrm>
          <a:off x="0" y="909302"/>
          <a:ext cx="8443608" cy="449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Фізична неоднорідність та велика кількість елементів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932" y="931234"/>
        <a:ext cx="8399744" cy="405416"/>
      </dsp:txXfrm>
    </dsp:sp>
    <dsp:sp modelId="{507D4F5F-C775-4CC0-AAB2-0A17466D18E8}">
      <dsp:nvSpPr>
        <dsp:cNvPr id="0" name=""/>
        <dsp:cNvSpPr/>
      </dsp:nvSpPr>
      <dsp:spPr>
        <a:xfrm>
          <a:off x="0" y="1358582"/>
          <a:ext cx="8443608" cy="869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085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формулювання найвищої мети організації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розробка стратегії її досягнення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визначення об'єктів управління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розробка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моделі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бізнес-процесів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58582"/>
        <a:ext cx="8443608" cy="869400"/>
      </dsp:txXfrm>
    </dsp:sp>
    <dsp:sp modelId="{33B6211D-1D8F-408A-BA36-10551BF7F575}">
      <dsp:nvSpPr>
        <dsp:cNvPr id="0" name=""/>
        <dsp:cNvSpPr/>
      </dsp:nvSpPr>
      <dsp:spPr>
        <a:xfrm>
          <a:off x="0" y="2227982"/>
          <a:ext cx="8443608" cy="449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Зв'язки між елементами системи сильніше, ніж між елементами системи та середовища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932" y="2249914"/>
        <a:ext cx="8399744" cy="405416"/>
      </dsp:txXfrm>
    </dsp:sp>
    <dsp:sp modelId="{3293BA52-19D0-493A-BDB6-CCA94BCA8F87}">
      <dsp:nvSpPr>
        <dsp:cNvPr id="0" name=""/>
        <dsp:cNvSpPr/>
      </dsp:nvSpPr>
      <dsp:spPr>
        <a:xfrm>
          <a:off x="0" y="2677262"/>
          <a:ext cx="8443608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085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формальні зв'язки визначаються законодавством, договірними відносинами, гарантіями тощо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неформальні зв'язки базуються на особистій владі, моральній відповідальності та довірі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677262"/>
        <a:ext cx="8443608" cy="447120"/>
      </dsp:txXfrm>
    </dsp:sp>
    <dsp:sp modelId="{664FF014-5426-4C50-A718-423E51273C00}">
      <dsp:nvSpPr>
        <dsp:cNvPr id="0" name=""/>
        <dsp:cNvSpPr/>
      </dsp:nvSpPr>
      <dsp:spPr>
        <a:xfrm>
          <a:off x="0" y="3124382"/>
          <a:ext cx="8443608" cy="4492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Емергентність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932" y="3146314"/>
        <a:ext cx="8399744" cy="405416"/>
      </dsp:txXfrm>
    </dsp:sp>
    <dsp:sp modelId="{04C8281F-F032-4AF4-AF60-0EDC87209528}">
      <dsp:nvSpPr>
        <dsp:cNvPr id="0" name=""/>
        <dsp:cNvSpPr/>
      </dsp:nvSpPr>
      <dsp:spPr>
        <a:xfrm>
          <a:off x="0" y="3573662"/>
          <a:ext cx="8443608" cy="1068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085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незводність</a:t>
          </a: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властивостей окремих елементів до властивостей системи загалом: тільки всі разом утворюють  складну системну єдність  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агрегування – це об'єднання кількох параметрів системи нижчого рівня з параметрами системи вищого рівня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1" indent="-11430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декомпозиція – це поділ цілого на частини. </a:t>
          </a:r>
          <a:endParaRPr lang="ru-UA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573662"/>
        <a:ext cx="8443608" cy="10681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81575B-E824-4217-BB91-3775D3DDB67F}">
      <dsp:nvSpPr>
        <dsp:cNvPr id="0" name=""/>
        <dsp:cNvSpPr/>
      </dsp:nvSpPr>
      <dsp:spPr>
        <a:xfrm>
          <a:off x="0" y="133723"/>
          <a:ext cx="8443608" cy="1020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318" tIns="187452" rIns="655318" bIns="113792" numCol="1" spcCol="1270" anchor="t" anchorCtr="0">
          <a:noAutofit/>
        </a:bodyPr>
        <a:lstStyle/>
        <a:p>
          <a:pPr marL="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наявність кількох рівнів, їх цілей та способів досягнення цілей відповідних рівнів,  що породжує всередині рівневі та </a:t>
          </a:r>
          <a:r>
            <a:rPr lang="uk-UA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міжрівневі</a:t>
          </a: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конфлікти влади, елементів у системі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3723"/>
        <a:ext cx="8443608" cy="1020600"/>
      </dsp:txXfrm>
    </dsp:sp>
    <dsp:sp modelId="{0D08DF46-AD47-484F-9D6F-3E8968B9637F}">
      <dsp:nvSpPr>
        <dsp:cNvPr id="0" name=""/>
        <dsp:cNvSpPr/>
      </dsp:nvSpPr>
      <dsp:spPr>
        <a:xfrm>
          <a:off x="422180" y="882"/>
          <a:ext cx="5910525" cy="265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04" tIns="0" rIns="223404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Ієрархія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5149" y="13851"/>
        <a:ext cx="5884587" cy="239742"/>
      </dsp:txXfrm>
    </dsp:sp>
    <dsp:sp modelId="{4F22D946-3E4B-4292-9784-25D64ED28D37}">
      <dsp:nvSpPr>
        <dsp:cNvPr id="0" name=""/>
        <dsp:cNvSpPr/>
      </dsp:nvSpPr>
      <dsp:spPr>
        <a:xfrm>
          <a:off x="0" y="1335763"/>
          <a:ext cx="8443608" cy="53865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318" tIns="187452" rIns="655318" bIns="113792" numCol="1" spcCol="1270" anchor="t" anchorCtr="0">
          <a:noAutofit/>
        </a:bodyPr>
        <a:lstStyle/>
        <a:p>
          <a:pPr marL="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до реалізації певних різноманітних функцій у заданій структурі.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35763"/>
        <a:ext cx="8443608" cy="538650"/>
      </dsp:txXfrm>
    </dsp:sp>
    <dsp:sp modelId="{E1E0C86D-CE06-44E6-9D9E-3EBC561483A9}">
      <dsp:nvSpPr>
        <dsp:cNvPr id="0" name=""/>
        <dsp:cNvSpPr/>
      </dsp:nvSpPr>
      <dsp:spPr>
        <a:xfrm>
          <a:off x="422180" y="1202923"/>
          <a:ext cx="5910525" cy="265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04" tIns="0" rIns="223404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Багатофункціональність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5149" y="1215892"/>
        <a:ext cx="5884587" cy="239742"/>
      </dsp:txXfrm>
    </dsp:sp>
    <dsp:sp modelId="{52F1267A-E1C6-4F7A-80E5-6E55C0F42FE2}">
      <dsp:nvSpPr>
        <dsp:cNvPr id="0" name=""/>
        <dsp:cNvSpPr/>
      </dsp:nvSpPr>
      <dsp:spPr>
        <a:xfrm>
          <a:off x="0" y="2055853"/>
          <a:ext cx="8443608" cy="77962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318" tIns="187452" rIns="655318" bIns="113792" numCol="1" spcCol="1270" anchor="t" anchorCtr="0">
          <a:noAutofit/>
        </a:bodyPr>
        <a:lstStyle/>
        <a:p>
          <a:pPr marL="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властивість змінювати мету та параметри функціонування залежно від умов функціонування (адаптація) або стану підсистем (живучість)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055853"/>
        <a:ext cx="8443608" cy="779625"/>
      </dsp:txXfrm>
    </dsp:sp>
    <dsp:sp modelId="{38260142-1745-46F5-8F02-505008B81CAC}">
      <dsp:nvSpPr>
        <dsp:cNvPr id="0" name=""/>
        <dsp:cNvSpPr/>
      </dsp:nvSpPr>
      <dsp:spPr>
        <a:xfrm>
          <a:off x="422180" y="1923013"/>
          <a:ext cx="5910525" cy="265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04" tIns="0" rIns="223404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Гнучкість 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5149" y="1935982"/>
        <a:ext cx="5884587" cy="239742"/>
      </dsp:txXfrm>
    </dsp:sp>
    <dsp:sp modelId="{F6E94994-2395-4D29-A5FF-862A58C09536}">
      <dsp:nvSpPr>
        <dsp:cNvPr id="0" name=""/>
        <dsp:cNvSpPr/>
      </dsp:nvSpPr>
      <dsp:spPr>
        <a:xfrm>
          <a:off x="0" y="3016918"/>
          <a:ext cx="8443608" cy="77962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318" tIns="187452" rIns="655318" bIns="113792" numCol="1" spcCol="1270" anchor="t" anchorCtr="0">
          <a:noAutofit/>
        </a:bodyPr>
        <a:lstStyle/>
        <a:p>
          <a:pPr marL="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частина реакції системи на управлінський вплив на вході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16918"/>
        <a:ext cx="8443608" cy="779625"/>
      </dsp:txXfrm>
    </dsp:sp>
    <dsp:sp modelId="{E4BBE06E-C5A5-4738-B738-4D789C1EBAAE}">
      <dsp:nvSpPr>
        <dsp:cNvPr id="0" name=""/>
        <dsp:cNvSpPr/>
      </dsp:nvSpPr>
      <dsp:spPr>
        <a:xfrm>
          <a:off x="422180" y="2884078"/>
          <a:ext cx="5910525" cy="265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04" tIns="0" rIns="223404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Зворотний зв’язок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5149" y="2897047"/>
        <a:ext cx="5884587" cy="239742"/>
      </dsp:txXfrm>
    </dsp:sp>
    <dsp:sp modelId="{3D9B2EC2-B3AA-4827-91F9-C716FC2368F4}">
      <dsp:nvSpPr>
        <dsp:cNvPr id="0" name=""/>
        <dsp:cNvSpPr/>
      </dsp:nvSpPr>
      <dsp:spPr>
        <a:xfrm>
          <a:off x="0" y="3977983"/>
          <a:ext cx="8443608" cy="836325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5318" tIns="187452" rIns="655318" bIns="113792" numCol="1" spcCol="1270" anchor="t" anchorCtr="0">
          <a:noAutofit/>
        </a:bodyPr>
        <a:lstStyle/>
        <a:p>
          <a:pPr marL="0" lvl="1" indent="-17145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властивість виконувати свої функції при виході параметрів зовнішніх умов системи за певні обмеження чи допуски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UA" sz="400" kern="1200" dirty="0"/>
        </a:p>
      </dsp:txBody>
      <dsp:txXfrm>
        <a:off x="0" y="3977983"/>
        <a:ext cx="8443608" cy="836325"/>
      </dsp:txXfrm>
    </dsp:sp>
    <dsp:sp modelId="{72E63D70-5581-41F4-BADB-F41D16DFB09F}">
      <dsp:nvSpPr>
        <dsp:cNvPr id="0" name=""/>
        <dsp:cNvSpPr/>
      </dsp:nvSpPr>
      <dsp:spPr>
        <a:xfrm>
          <a:off x="422180" y="3845143"/>
          <a:ext cx="5910525" cy="265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404" tIns="0" rIns="223404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Стійкість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5149" y="3858112"/>
        <a:ext cx="5884587" cy="23974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4D0E5B-7679-4986-9363-CE6DB18CD2AA}">
      <dsp:nvSpPr>
        <dsp:cNvPr id="0" name=""/>
        <dsp:cNvSpPr/>
      </dsp:nvSpPr>
      <dsp:spPr>
        <a:xfrm>
          <a:off x="0" y="1053"/>
          <a:ext cx="8443608" cy="4154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Адаптація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80" y="21333"/>
        <a:ext cx="8403048" cy="374881"/>
      </dsp:txXfrm>
    </dsp:sp>
    <dsp:sp modelId="{14F385D9-765F-4198-A725-4B0DC67CC767}">
      <dsp:nvSpPr>
        <dsp:cNvPr id="0" name=""/>
        <dsp:cNvSpPr/>
      </dsp:nvSpPr>
      <dsp:spPr>
        <a:xfrm>
          <a:off x="0" y="416494"/>
          <a:ext cx="8443608" cy="5716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085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зміни цілей та параметрів функціонування при зміні умов функціонування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16494"/>
        <a:ext cx="8443608" cy="571675"/>
      </dsp:txXfrm>
    </dsp:sp>
    <dsp:sp modelId="{9EFF728D-F9F3-41E4-94DF-C4EA1512A4DB}">
      <dsp:nvSpPr>
        <dsp:cNvPr id="0" name=""/>
        <dsp:cNvSpPr/>
      </dsp:nvSpPr>
      <dsp:spPr>
        <a:xfrm>
          <a:off x="0" y="988170"/>
          <a:ext cx="8443608" cy="4154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Живучість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80" y="1008450"/>
        <a:ext cx="8403048" cy="374881"/>
      </dsp:txXfrm>
    </dsp:sp>
    <dsp:sp modelId="{EC7B18CB-E92F-43D5-8A30-303D960BE813}">
      <dsp:nvSpPr>
        <dsp:cNvPr id="0" name=""/>
        <dsp:cNvSpPr/>
      </dsp:nvSpPr>
      <dsp:spPr>
        <a:xfrm>
          <a:off x="0" y="1403612"/>
          <a:ext cx="8443608" cy="541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085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змінювати цілі та параметри функціонування при відмові та (або) пошкодженні елементів системи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03612"/>
        <a:ext cx="8443608" cy="541050"/>
      </dsp:txXfrm>
    </dsp:sp>
    <dsp:sp modelId="{8DE0AD9B-3723-4724-A1FA-A7813A3A985D}">
      <dsp:nvSpPr>
        <dsp:cNvPr id="0" name=""/>
        <dsp:cNvSpPr/>
      </dsp:nvSpPr>
      <dsp:spPr>
        <a:xfrm>
          <a:off x="0" y="1944662"/>
          <a:ext cx="8443608" cy="4154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Надійність системи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80" y="1964942"/>
        <a:ext cx="8403048" cy="374881"/>
      </dsp:txXfrm>
    </dsp:sp>
    <dsp:sp modelId="{683CABF0-5A37-48B1-BECE-806561E4829B}">
      <dsp:nvSpPr>
        <dsp:cNvPr id="0" name=""/>
        <dsp:cNvSpPr/>
      </dsp:nvSpPr>
      <dsp:spPr>
        <a:xfrm>
          <a:off x="0" y="2360103"/>
          <a:ext cx="8443608" cy="541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085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властивість системи реалізовувати задані функції протягом певного періоду часу із заданими параметрами якості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60103"/>
        <a:ext cx="8443608" cy="541050"/>
      </dsp:txXfrm>
    </dsp:sp>
    <dsp:sp modelId="{BF71ECBC-7D81-462F-A00C-3E4A2693AB41}">
      <dsp:nvSpPr>
        <dsp:cNvPr id="0" name=""/>
        <dsp:cNvSpPr/>
      </dsp:nvSpPr>
      <dsp:spPr>
        <a:xfrm>
          <a:off x="0" y="2901154"/>
          <a:ext cx="8443608" cy="4154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Безпека системи 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80" y="2921434"/>
        <a:ext cx="8403048" cy="374881"/>
      </dsp:txXfrm>
    </dsp:sp>
    <dsp:sp modelId="{22DD7DF6-5724-4B4D-9E18-5B85BD4D12C2}">
      <dsp:nvSpPr>
        <dsp:cNvPr id="0" name=""/>
        <dsp:cNvSpPr/>
      </dsp:nvSpPr>
      <dsp:spPr>
        <a:xfrm>
          <a:off x="0" y="3316595"/>
          <a:ext cx="8443608" cy="541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085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не завдавати неприпустимих впливів здоров'ю нації, персоналу, навколишньому середовищу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316595"/>
        <a:ext cx="8443608" cy="541050"/>
      </dsp:txXfrm>
    </dsp:sp>
    <dsp:sp modelId="{A41EE9E6-E8FF-4504-9391-AFA5E2B4C786}">
      <dsp:nvSpPr>
        <dsp:cNvPr id="0" name=""/>
        <dsp:cNvSpPr/>
      </dsp:nvSpPr>
      <dsp:spPr>
        <a:xfrm>
          <a:off x="0" y="3857645"/>
          <a:ext cx="8443608" cy="4154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Уразливість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280" y="3877925"/>
        <a:ext cx="8403048" cy="374881"/>
      </dsp:txXfrm>
    </dsp:sp>
    <dsp:sp modelId="{6268097E-B679-4EF6-A742-293411E7940B}">
      <dsp:nvSpPr>
        <dsp:cNvPr id="0" name=""/>
        <dsp:cNvSpPr/>
      </dsp:nvSpPr>
      <dsp:spPr>
        <a:xfrm>
          <a:off x="0" y="4273087"/>
          <a:ext cx="8443608" cy="541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8085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здатність отримувати ушкодження при впливі зовнішніх та (або) внутрішніх вражаючих факторів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73087"/>
        <a:ext cx="8443608" cy="5410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559B5-B47D-40CB-ACF9-B5F86C60A357}">
      <dsp:nvSpPr>
        <dsp:cNvPr id="0" name=""/>
        <dsp:cNvSpPr/>
      </dsp:nvSpPr>
      <dsp:spPr>
        <a:xfrm>
          <a:off x="0" y="242296"/>
          <a:ext cx="8476034" cy="126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7834" tIns="333248" rIns="65783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дозволяє швидко змінювати асортимент виробів (послуг).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зумовлено тим, що життєвий цикл продукції (послуг) став коротшим, а різноманітність виробів та обсяг випуску разових партій – більше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42296"/>
        <a:ext cx="8476034" cy="1260000"/>
      </dsp:txXfrm>
    </dsp:sp>
    <dsp:sp modelId="{0508E457-2786-45BE-95F0-3F0EA154804C}">
      <dsp:nvSpPr>
        <dsp:cNvPr id="0" name=""/>
        <dsp:cNvSpPr/>
      </dsp:nvSpPr>
      <dsp:spPr>
        <a:xfrm>
          <a:off x="423801" y="6136"/>
          <a:ext cx="5933223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262" tIns="0" rIns="224262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висока гнучкість виробництва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6858" y="29193"/>
        <a:ext cx="5887109" cy="426206"/>
      </dsp:txXfrm>
    </dsp:sp>
    <dsp:sp modelId="{9B04D3A0-7E63-4352-8713-952DFEEE3250}">
      <dsp:nvSpPr>
        <dsp:cNvPr id="0" name=""/>
        <dsp:cNvSpPr/>
      </dsp:nvSpPr>
      <dsp:spPr>
        <a:xfrm>
          <a:off x="0" y="1824857"/>
          <a:ext cx="8476034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7834" tIns="333248" rIns="65783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потребує абсолютно нових форм контролю, організації та поділу праці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824857"/>
        <a:ext cx="8476034" cy="730800"/>
      </dsp:txXfrm>
    </dsp:sp>
    <dsp:sp modelId="{B8A0FF2A-EE1B-42E6-82D3-5CC797EF0A72}">
      <dsp:nvSpPr>
        <dsp:cNvPr id="0" name=""/>
        <dsp:cNvSpPr/>
      </dsp:nvSpPr>
      <dsp:spPr>
        <a:xfrm>
          <a:off x="423801" y="1588697"/>
          <a:ext cx="5933223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262" tIns="0" rIns="224262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адекватність складній технології виробництва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6858" y="1611754"/>
        <a:ext cx="5887109" cy="426206"/>
      </dsp:txXfrm>
    </dsp:sp>
    <dsp:sp modelId="{ACB6A8E5-8DA1-4D96-AD6F-0FC018D0A513}">
      <dsp:nvSpPr>
        <dsp:cNvPr id="0" name=""/>
        <dsp:cNvSpPr/>
      </dsp:nvSpPr>
      <dsp:spPr>
        <a:xfrm>
          <a:off x="0" y="2878217"/>
          <a:ext cx="8476034" cy="100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7834" tIns="333248" rIns="657834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докорінна зміна ставлення до якості продукції зумовлює організацію </a:t>
          </a:r>
          <a:r>
            <a:rPr lang="uk-UA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післяпродажного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обслуговування та додаткові фірмові послуги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78217"/>
        <a:ext cx="8476034" cy="1008000"/>
      </dsp:txXfrm>
    </dsp:sp>
    <dsp:sp modelId="{F2990740-C4FD-4268-9D8B-50FFCBF2B6BE}">
      <dsp:nvSpPr>
        <dsp:cNvPr id="0" name=""/>
        <dsp:cNvSpPr/>
      </dsp:nvSpPr>
      <dsp:spPr>
        <a:xfrm>
          <a:off x="423801" y="2642057"/>
          <a:ext cx="5933223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262" tIns="0" rIns="224262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посилення  конкуренції 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6858" y="2665114"/>
        <a:ext cx="5887109" cy="426206"/>
      </dsp:txXfrm>
    </dsp:sp>
    <dsp:sp modelId="{8232829B-1E24-4F23-BBB7-97B561E647E6}">
      <dsp:nvSpPr>
        <dsp:cNvPr id="0" name=""/>
        <dsp:cNvSpPr/>
      </dsp:nvSpPr>
      <dsp:spPr>
        <a:xfrm>
          <a:off x="0" y="4208777"/>
          <a:ext cx="8476034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82789A-28AD-4C3B-8BC1-71E12281A00D}">
      <dsp:nvSpPr>
        <dsp:cNvPr id="0" name=""/>
        <dsp:cNvSpPr/>
      </dsp:nvSpPr>
      <dsp:spPr>
        <a:xfrm>
          <a:off x="423801" y="3972617"/>
          <a:ext cx="5933223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262" tIns="0" rIns="224262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зміна структури витрат виробництва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6858" y="3995674"/>
        <a:ext cx="5887109" cy="4262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82771-733B-40F7-A0DA-15AACA918640}">
      <dsp:nvSpPr>
        <dsp:cNvPr id="0" name=""/>
        <dsp:cNvSpPr/>
      </dsp:nvSpPr>
      <dsp:spPr>
        <a:xfrm>
          <a:off x="0" y="238669"/>
          <a:ext cx="8510954" cy="153719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545" tIns="333248" rIns="660545" bIns="128016" numCol="1" spcCol="1270" anchor="t" anchorCtr="0">
          <a:noAutofit/>
        </a:bodyPr>
        <a:lstStyle/>
        <a:p>
          <a:pPr marL="171450" lvl="1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засвоєння методології і логіки наукових досліджень в галузі менеджменту, що є необхідним для успішного виконання відповідних функціональних обов'язків менеджера, а також отримання навиків підготовки з організації та методики науково-дослідної робот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8669"/>
        <a:ext cx="8510954" cy="1537199"/>
      </dsp:txXfrm>
    </dsp:sp>
    <dsp:sp modelId="{AE662A67-A3B0-496A-9A62-B8E40BED71FE}">
      <dsp:nvSpPr>
        <dsp:cNvPr id="0" name=""/>
        <dsp:cNvSpPr/>
      </dsp:nvSpPr>
      <dsp:spPr>
        <a:xfrm>
          <a:off x="425547" y="2509"/>
          <a:ext cx="5957667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186" tIns="0" rIns="225186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мета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604" y="25566"/>
        <a:ext cx="5911553" cy="426206"/>
      </dsp:txXfrm>
    </dsp:sp>
    <dsp:sp modelId="{4A13A4FF-DCB9-45B4-9FE8-F4C4E47A77A2}">
      <dsp:nvSpPr>
        <dsp:cNvPr id="0" name=""/>
        <dsp:cNvSpPr/>
      </dsp:nvSpPr>
      <dsp:spPr>
        <a:xfrm>
          <a:off x="0" y="2098429"/>
          <a:ext cx="8510954" cy="231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0545" tIns="333248" rIns="660545" bIns="128016" numCol="1" spcCol="1270" anchor="t" anchorCtr="0">
          <a:noAutofit/>
        </a:bodyPr>
        <a:lstStyle/>
        <a:p>
          <a:pPr marL="171450" lvl="1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набуття навичок організації наукових досліджень, пошуку джерел інформації та використання їх в наукових дослідженнях;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набуття вмінь щодо узагальнення результатів наукових досліджень;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освоєння вимог та стандартів щодо оформлення та презентації результатів наукових досліджень;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набуття </a:t>
          </a:r>
          <a:r>
            <a:rPr lang="uk-UA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компетентностей</a:t>
          </a:r>
          <a:r>
            <a:rPr lang="uk-UA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щодо відстоювання власної точки зору в наукових дискусіях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098429"/>
        <a:ext cx="8510954" cy="2318400"/>
      </dsp:txXfrm>
    </dsp:sp>
    <dsp:sp modelId="{C11491D0-CB45-45F3-BAC3-F1CC996CD955}">
      <dsp:nvSpPr>
        <dsp:cNvPr id="0" name=""/>
        <dsp:cNvSpPr/>
      </dsp:nvSpPr>
      <dsp:spPr>
        <a:xfrm>
          <a:off x="425547" y="1862269"/>
          <a:ext cx="5957667" cy="4723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5186" tIns="0" rIns="225186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завдання</a:t>
          </a:r>
          <a:endParaRPr lang="ru-UA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604" y="1885326"/>
        <a:ext cx="5911553" cy="42620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4C3564-68BB-4129-B988-383603C1F8F2}">
      <dsp:nvSpPr>
        <dsp:cNvPr id="0" name=""/>
        <dsp:cNvSpPr/>
      </dsp:nvSpPr>
      <dsp:spPr>
        <a:xfrm>
          <a:off x="0" y="315429"/>
          <a:ext cx="8602394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E7DEFD-4F45-4DC0-92F8-249C4181731D}">
      <dsp:nvSpPr>
        <dsp:cNvPr id="0" name=""/>
        <dsp:cNvSpPr/>
      </dsp:nvSpPr>
      <dsp:spPr>
        <a:xfrm>
          <a:off x="430119" y="34989"/>
          <a:ext cx="7762542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605" tIns="0" rIns="227605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Times New Roman" panose="02020603050405020304" pitchFamily="18" charset="0"/>
            <a:buNone/>
          </a:pPr>
          <a:r>
            <a:rPr lang="uk-UA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розпізнавання проблем та ситуацій і визначення їх походження</a:t>
          </a:r>
          <a:endParaRPr lang="ru-UA" sz="2000" kern="1200" dirty="0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499" y="62369"/>
        <a:ext cx="7707782" cy="506120"/>
      </dsp:txXfrm>
    </dsp:sp>
    <dsp:sp modelId="{72A58CB4-E4C2-4663-8EBF-2E73E31BB317}">
      <dsp:nvSpPr>
        <dsp:cNvPr id="0" name=""/>
        <dsp:cNvSpPr/>
      </dsp:nvSpPr>
      <dsp:spPr>
        <a:xfrm>
          <a:off x="0" y="1177269"/>
          <a:ext cx="8602394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289EDF-5171-4B01-BEF6-5DA6DD9CB5AC}">
      <dsp:nvSpPr>
        <dsp:cNvPr id="0" name=""/>
        <dsp:cNvSpPr/>
      </dsp:nvSpPr>
      <dsp:spPr>
        <a:xfrm>
          <a:off x="430119" y="896829"/>
          <a:ext cx="7762542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605" tIns="0" rIns="227605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виявленні властивостей, змісту, закономірностей поведінки та розвитку</a:t>
          </a:r>
          <a:endParaRPr lang="ru-UA" sz="2000" kern="1200" dirty="0"/>
        </a:p>
      </dsp:txBody>
      <dsp:txXfrm>
        <a:off x="457499" y="924209"/>
        <a:ext cx="7707782" cy="506120"/>
      </dsp:txXfrm>
    </dsp:sp>
    <dsp:sp modelId="{A98B0793-E3F7-4658-A26D-C0B76138D136}">
      <dsp:nvSpPr>
        <dsp:cNvPr id="0" name=""/>
        <dsp:cNvSpPr/>
      </dsp:nvSpPr>
      <dsp:spPr>
        <a:xfrm>
          <a:off x="0" y="2039109"/>
          <a:ext cx="8602394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6F385E-5DDB-478B-A9A5-2FD1807DCAC3}">
      <dsp:nvSpPr>
        <dsp:cNvPr id="0" name=""/>
        <dsp:cNvSpPr/>
      </dsp:nvSpPr>
      <dsp:spPr>
        <a:xfrm>
          <a:off x="449969" y="1859801"/>
          <a:ext cx="7762542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605" tIns="0" rIns="227605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Times New Roman" panose="02020603050405020304" pitchFamily="18" charset="0"/>
            <a:buNone/>
          </a:pPr>
          <a:r>
            <a:rPr lang="uk-UA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уявлення чи знань про дану проблему в практиці її вирішення</a:t>
          </a:r>
          <a:endParaRPr lang="ru-UA" sz="2000" kern="1200" dirty="0"/>
        </a:p>
      </dsp:txBody>
      <dsp:txXfrm>
        <a:off x="477349" y="1887181"/>
        <a:ext cx="7707782" cy="506120"/>
      </dsp:txXfrm>
    </dsp:sp>
    <dsp:sp modelId="{F66BC60C-8A75-4EB8-BCE2-7AF085A278CF}">
      <dsp:nvSpPr>
        <dsp:cNvPr id="0" name=""/>
        <dsp:cNvSpPr/>
      </dsp:nvSpPr>
      <dsp:spPr>
        <a:xfrm>
          <a:off x="0" y="2900949"/>
          <a:ext cx="8602394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AA985-819F-49AE-8278-C791D625DE45}">
      <dsp:nvSpPr>
        <dsp:cNvPr id="0" name=""/>
        <dsp:cNvSpPr/>
      </dsp:nvSpPr>
      <dsp:spPr>
        <a:xfrm>
          <a:off x="430119" y="2620509"/>
          <a:ext cx="7762542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605" tIns="0" rIns="227605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встановлення місця цих проблем та ситуацій у системі накопичених знань</a:t>
          </a:r>
          <a:endParaRPr lang="ru-UA" sz="2000" kern="1200" dirty="0"/>
        </a:p>
      </dsp:txBody>
      <dsp:txXfrm>
        <a:off x="457499" y="2647889"/>
        <a:ext cx="7707782" cy="506120"/>
      </dsp:txXfrm>
    </dsp:sp>
    <dsp:sp modelId="{988E2C85-2EB9-40BE-A920-AFF1D7B12C07}">
      <dsp:nvSpPr>
        <dsp:cNvPr id="0" name=""/>
        <dsp:cNvSpPr/>
      </dsp:nvSpPr>
      <dsp:spPr>
        <a:xfrm>
          <a:off x="0" y="3762789"/>
          <a:ext cx="8602394" cy="478800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5FC19E-43B1-4AD2-A340-596937892984}">
      <dsp:nvSpPr>
        <dsp:cNvPr id="0" name=""/>
        <dsp:cNvSpPr/>
      </dsp:nvSpPr>
      <dsp:spPr>
        <a:xfrm>
          <a:off x="430119" y="3482349"/>
          <a:ext cx="7762542" cy="5608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605" tIns="0" rIns="227605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ts val="0"/>
            </a:spcAft>
            <a:buFont typeface="Times New Roman" panose="02020603050405020304" pitchFamily="18" charset="0"/>
            <a:buNone/>
          </a:pPr>
          <a:r>
            <a:rPr lang="uk-UA" sz="2000" kern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знаходження шляхів, засобів та можливостей використання нових уявлень чи знань про дану проблему в практиці її вирішення</a:t>
          </a:r>
          <a:endParaRPr lang="ru-UA" sz="2000" kern="1200" dirty="0"/>
        </a:p>
      </dsp:txBody>
      <dsp:txXfrm>
        <a:off x="457499" y="3509729"/>
        <a:ext cx="7707782" cy="5061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AFB3B5-D162-464F-989B-B60B68FFF9EF}">
      <dsp:nvSpPr>
        <dsp:cNvPr id="0" name=""/>
        <dsp:cNvSpPr/>
      </dsp:nvSpPr>
      <dsp:spPr>
        <a:xfrm>
          <a:off x="3170682" y="3446817"/>
          <a:ext cx="2345436" cy="18504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Ознаки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системи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як </a:t>
          </a: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об’єкта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9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дослідження</a:t>
          </a:r>
          <a:r>
            <a:rPr lang="ru-RU" sz="19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UA" sz="19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14163" y="3717813"/>
        <a:ext cx="1658474" cy="1308486"/>
      </dsp:txXfrm>
    </dsp:sp>
    <dsp:sp modelId="{850ED63B-42BD-49F9-A8BF-33BC4DD6D032}">
      <dsp:nvSpPr>
        <dsp:cNvPr id="0" name=""/>
        <dsp:cNvSpPr/>
      </dsp:nvSpPr>
      <dsp:spPr>
        <a:xfrm rot="12666772">
          <a:off x="931656" y="2744092"/>
          <a:ext cx="2536350" cy="668449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09EEE2-A31E-4C6F-BC25-65279E7D29C4}">
      <dsp:nvSpPr>
        <dsp:cNvPr id="0" name=""/>
        <dsp:cNvSpPr/>
      </dsp:nvSpPr>
      <dsp:spPr>
        <a:xfrm>
          <a:off x="0" y="1531753"/>
          <a:ext cx="2228164" cy="17825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складається з безлічі (принаймні двох) елементів, розташованих ієрархічно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209" y="1583962"/>
        <a:ext cx="2123746" cy="1678113"/>
      </dsp:txXfrm>
    </dsp:sp>
    <dsp:sp modelId="{C4DC0837-61B2-4F59-B9CC-28F8038143A8}">
      <dsp:nvSpPr>
        <dsp:cNvPr id="0" name=""/>
        <dsp:cNvSpPr/>
      </dsp:nvSpPr>
      <dsp:spPr>
        <a:xfrm rot="16200000">
          <a:off x="3195249" y="1830795"/>
          <a:ext cx="2296300" cy="668449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67EBED-E1F2-463F-A7B4-9F683C5E5BFC}">
      <dsp:nvSpPr>
        <dsp:cNvPr id="0" name=""/>
        <dsp:cNvSpPr/>
      </dsp:nvSpPr>
      <dsp:spPr>
        <a:xfrm>
          <a:off x="2483941" y="125603"/>
          <a:ext cx="3718917" cy="17825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система – це єдине і нерозривне ціле, що є цілісною системою для нижчих ієрархічних рівнів, є фіксовані зв'язки системи із зовнішнім середовищем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36150" y="177812"/>
        <a:ext cx="3614499" cy="1678113"/>
      </dsp:txXfrm>
    </dsp:sp>
    <dsp:sp modelId="{42AB21ED-981C-4F3D-AF0F-5627D219A48F}">
      <dsp:nvSpPr>
        <dsp:cNvPr id="0" name=""/>
        <dsp:cNvSpPr/>
      </dsp:nvSpPr>
      <dsp:spPr>
        <a:xfrm rot="19701393">
          <a:off x="5204182" y="2718963"/>
          <a:ext cx="2558740" cy="668449"/>
        </a:xfrm>
        <a:prstGeom prst="lef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0716D-06B8-4C5A-AEF6-2DA8A9FF5811}">
      <dsp:nvSpPr>
        <dsp:cNvPr id="0" name=""/>
        <dsp:cNvSpPr/>
      </dsp:nvSpPr>
      <dsp:spPr>
        <a:xfrm>
          <a:off x="6458635" y="1490724"/>
          <a:ext cx="2228164" cy="178253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елементи системи (підсистеми) взаємопов'язані за допомогою прямих та зворотних </a:t>
          </a:r>
          <a:r>
            <a:rPr lang="uk-UA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зв'язків</a:t>
          </a:r>
          <a:endParaRPr lang="ru-UA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10844" y="1542933"/>
        <a:ext cx="2123746" cy="16781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D85BC-4CAC-4257-B20A-60ABF58DC7D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10D49-7E10-48AD-9D6D-E250963049C4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56846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A10D49-7E10-48AD-9D6D-E250963049C4}" type="slidenum">
              <a:rPr lang="ru-UA" smtClean="0"/>
              <a:t>20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4818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A10D49-7E10-48AD-9D6D-E250963049C4}" type="slidenum">
              <a:rPr lang="ru-UA" smtClean="0"/>
              <a:t>22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91507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544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67057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0815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50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9782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1365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8273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97415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0926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3789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0785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EF7A1-CE54-F243-BDA0-C4F8592DFF0E}" type="datetimeFigureOut">
              <a:rPr lang="ru-UA" smtClean="0"/>
              <a:t>23.06.2024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4F1A6-9479-BF4B-86DD-F25A41F458E9}" type="slidenum">
              <a:rPr lang="ru-UA" smtClean="0"/>
              <a:t>‹№›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6656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01FDCF-09DE-9060-971C-32C2B0178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225" y="1017144"/>
            <a:ext cx="7886700" cy="1325563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uk-UA" sz="3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Менеджмент як об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’</a:t>
            </a:r>
            <a:r>
              <a:rPr lang="uk-UA" sz="3200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єкт</a:t>
            </a:r>
            <a:r>
              <a:rPr lang="uk-UA" sz="3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дослідження</a:t>
            </a:r>
            <a:endParaRPr lang="ru-UA" sz="3200" b="1" dirty="0">
              <a:solidFill>
                <a:srgbClr val="033970"/>
              </a:solidFill>
              <a:latin typeface="Gotham Pro" panose="02000503040000020004" pitchFamily="2" charset="0"/>
              <a:cs typeface="Gotham Pro" panose="02000503040000020004" pitchFamily="2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2F5BA1-4A5D-8BC0-BD26-5E1A54326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028" y="2444826"/>
            <a:ext cx="8241031" cy="18460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uk-UA" sz="2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Менеджмент як система управління.</a:t>
            </a:r>
          </a:p>
          <a:p>
            <a:pPr marL="0" indent="457200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uk-UA" sz="2200" kern="0" dirty="0">
                <a:latin typeface="Times New Roman" panose="02020603050405020304" pitchFamily="18" charset="0"/>
              </a:rPr>
              <a:t>Основні характеристики дослідження в галузі менеджменту</a:t>
            </a:r>
          </a:p>
          <a:p>
            <a:pPr marL="0" indent="457200" eaLnBrk="1" hangingPunct="1">
              <a:lnSpc>
                <a:spcPct val="100000"/>
              </a:lnSpc>
              <a:spcBef>
                <a:spcPct val="0"/>
              </a:spcBef>
              <a:buFontTx/>
              <a:buAutoNum type="arabicPeriod"/>
            </a:pPr>
            <a:r>
              <a:rPr lang="uk-UA" sz="2200" kern="0" dirty="0">
                <a:latin typeface="Times New Roman" panose="02020603050405020304" pitchFamily="18" charset="0"/>
              </a:rPr>
              <a:t>Класифікація досліджень у галузі менеджменту</a:t>
            </a:r>
            <a:endParaRPr lang="ru-UA" sz="2200" kern="0" dirty="0">
              <a:latin typeface="Times New Roman" panose="02020603050405020304" pitchFamily="18" charset="0"/>
            </a:endParaRP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3546265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F0170CC-27AC-F12F-236B-E02276681948}"/>
              </a:ext>
            </a:extLst>
          </p:cNvPr>
          <p:cNvSpPr txBox="1"/>
          <p:nvPr/>
        </p:nvSpPr>
        <p:spPr>
          <a:xfrm>
            <a:off x="808893" y="377310"/>
            <a:ext cx="8025619" cy="556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Дослідження – як вид діяльності людини</a:t>
            </a:r>
            <a:endParaRPr lang="ru-UA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id="{8B2B010D-4DDC-08E8-E4AD-B6A081AB93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9854130"/>
              </p:ext>
            </p:extLst>
          </p:nvPr>
        </p:nvGraphicFramePr>
        <p:xfrm>
          <a:off x="344658" y="1357533"/>
          <a:ext cx="8602394" cy="4276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06622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E427331-DF1D-582B-CAB8-7895861D3F7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684" t="-470" r="24713" b="12909"/>
          <a:stretch/>
        </p:blipFill>
        <p:spPr bwMode="auto">
          <a:xfrm>
            <a:off x="499403" y="330591"/>
            <a:ext cx="8299939" cy="552156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28268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07574DB-0D0B-CAAE-3162-DB2B88F6D2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931" y="1296267"/>
            <a:ext cx="7258774" cy="426546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0D49AC7-247F-7324-0F00-9503DBE28ED8}"/>
              </a:ext>
            </a:extLst>
          </p:cNvPr>
          <p:cNvSpPr txBox="1"/>
          <p:nvPr/>
        </p:nvSpPr>
        <p:spPr>
          <a:xfrm>
            <a:off x="1586054" y="374525"/>
            <a:ext cx="62496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Взаємозв'язки процесу дослідження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231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B720FD80-7A28-E6BA-90AA-031753F0E1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6081988"/>
              </p:ext>
            </p:extLst>
          </p:nvPr>
        </p:nvGraphicFramePr>
        <p:xfrm>
          <a:off x="292100" y="482601"/>
          <a:ext cx="8686800" cy="5422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4532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799015C-1079-D86F-EB25-727991D5BA4A}"/>
              </a:ext>
            </a:extLst>
          </p:cNvPr>
          <p:cNvSpPr txBox="1"/>
          <p:nvPr/>
        </p:nvSpPr>
        <p:spPr>
          <a:xfrm>
            <a:off x="558800" y="313035"/>
            <a:ext cx="78930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B0AD1458-7876-4AAE-4422-4D55110681DB}"/>
              </a:ext>
            </a:extLst>
          </p:cNvPr>
          <p:cNvGraphicFramePr/>
          <p:nvPr/>
        </p:nvGraphicFramePr>
        <p:xfrm>
          <a:off x="241300" y="971550"/>
          <a:ext cx="8496300" cy="478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64801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C5B1953C-8F27-67CF-33B2-B9D4D621360B}"/>
              </a:ext>
            </a:extLst>
          </p:cNvPr>
          <p:cNvSpPr txBox="1"/>
          <p:nvPr/>
        </p:nvSpPr>
        <p:spPr>
          <a:xfrm>
            <a:off x="1614488" y="238780"/>
            <a:ext cx="63928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Внутрішнє середовище організації</a:t>
            </a:r>
            <a:endParaRPr lang="ru-U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21ADFAC1-7F42-3454-890C-2AAB372F0DB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0689685"/>
              </p:ext>
            </p:extLst>
          </p:nvPr>
        </p:nvGraphicFramePr>
        <p:xfrm>
          <a:off x="203200" y="762000"/>
          <a:ext cx="8496300" cy="478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579404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AB0BA02-A9D0-0676-701F-6709E6A0C702}"/>
              </a:ext>
            </a:extLst>
          </p:cNvPr>
          <p:cNvSpPr txBox="1"/>
          <p:nvPr/>
        </p:nvSpPr>
        <p:spPr>
          <a:xfrm>
            <a:off x="2020888" y="361434"/>
            <a:ext cx="59229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систем управління 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67D68CDC-FE26-3D91-5491-43D8DE4F646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1393366"/>
              </p:ext>
            </p:extLst>
          </p:nvPr>
        </p:nvGraphicFramePr>
        <p:xfrm>
          <a:off x="241300" y="971550"/>
          <a:ext cx="8496300" cy="4781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130891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EC03BF59-C0DC-AE72-264E-ECAAE8581B6A}"/>
              </a:ext>
            </a:extLst>
          </p:cNvPr>
          <p:cNvSpPr txBox="1"/>
          <p:nvPr/>
        </p:nvSpPr>
        <p:spPr>
          <a:xfrm>
            <a:off x="1079500" y="38619"/>
            <a:ext cx="72961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algn="ctr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D4024F-61F5-DDE7-A972-77B89FE084CA}"/>
              </a:ext>
            </a:extLst>
          </p:cNvPr>
          <p:cNvSpPr txBox="1"/>
          <p:nvPr/>
        </p:nvSpPr>
        <p:spPr>
          <a:xfrm rot="16200000">
            <a:off x="-1108075" y="2569183"/>
            <a:ext cx="37528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 проблеми передбачає: 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id="{0327CC8B-950A-3B68-EB1C-7A6D1E7659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4622551"/>
              </p:ext>
            </p:extLst>
          </p:nvPr>
        </p:nvGraphicFramePr>
        <p:xfrm>
          <a:off x="317500" y="1238948"/>
          <a:ext cx="8699500" cy="4628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6808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2E235E76-3FA5-810F-64E6-A5EC882DE0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7189275"/>
              </p:ext>
            </p:extLst>
          </p:nvPr>
        </p:nvGraphicFramePr>
        <p:xfrm>
          <a:off x="247650" y="196850"/>
          <a:ext cx="8686800" cy="5607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74368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AD2F3692-76C1-E4DB-9795-95E81C0EC7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7961833"/>
              </p:ext>
            </p:extLst>
          </p:nvPr>
        </p:nvGraphicFramePr>
        <p:xfrm>
          <a:off x="107950" y="260349"/>
          <a:ext cx="8401050" cy="5695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73361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358295E-4098-E8A4-0F34-DF434FCE1CE5}"/>
              </a:ext>
            </a:extLst>
          </p:cNvPr>
          <p:cNvSpPr txBox="1"/>
          <p:nvPr/>
        </p:nvSpPr>
        <p:spPr>
          <a:xfrm>
            <a:off x="1148715" y="196708"/>
            <a:ext cx="684657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як система управління</a:t>
            </a:r>
          </a:p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 узгодженістю:</a:t>
            </a:r>
            <a:endParaRPr lang="ru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Схема 11">
            <a:extLst>
              <a:ext uri="{FF2B5EF4-FFF2-40B4-BE49-F238E27FC236}">
                <a16:creationId xmlns:a16="http://schemas.microsoft.com/office/drawing/2014/main" id="{50B5C97A-C5D9-6532-5765-76008E3BBF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6391317"/>
              </p:ext>
            </p:extLst>
          </p:nvPr>
        </p:nvGraphicFramePr>
        <p:xfrm>
          <a:off x="1041009" y="1369743"/>
          <a:ext cx="7244862" cy="44692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84712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6" name="Таблиця 5">
            <a:extLst>
              <a:ext uri="{FF2B5EF4-FFF2-40B4-BE49-F238E27FC236}">
                <a16:creationId xmlns:a16="http://schemas.microsoft.com/office/drawing/2014/main" id="{E0E2E2A6-CE0C-9A6D-BF2D-229C195AE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788032"/>
              </p:ext>
            </p:extLst>
          </p:nvPr>
        </p:nvGraphicFramePr>
        <p:xfrm>
          <a:off x="182880" y="146216"/>
          <a:ext cx="8821420" cy="6531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9020">
                  <a:extLst>
                    <a:ext uri="{9D8B030D-6E8A-4147-A177-3AD203B41FA5}">
                      <a16:colId xmlns:a16="http://schemas.microsoft.com/office/drawing/2014/main" val="2232476821"/>
                    </a:ext>
                  </a:extLst>
                </a:gridCol>
                <a:gridCol w="5232400">
                  <a:extLst>
                    <a:ext uri="{9D8B030D-6E8A-4147-A177-3AD203B41FA5}">
                      <a16:colId xmlns:a16="http://schemas.microsoft.com/office/drawing/2014/main" val="3956485261"/>
                    </a:ext>
                  </a:extLst>
                </a:gridCol>
              </a:tblGrid>
              <a:tr h="44646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критерій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досліджень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менеджменту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297928"/>
                  </a:ext>
                </a:extLst>
              </a:tr>
              <a:tr h="480634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відносини підпорядкованості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ієрархічна та неієрархічна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00945"/>
                  </a:ext>
                </a:extLst>
              </a:tr>
              <a:tr h="1062571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предметна область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геополітичні, політичні, соціальні, економічні, технічні, технологічні, конструкторські системи управління, системи управління якістю продукції та інші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30432"/>
                  </a:ext>
                </a:extLst>
              </a:tr>
              <a:tr h="446466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цілі дослідження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підвищення цільової ефективності системи управління, зниження витрати ресурсів, зниження ризиків або, що те саме, підвищення безпеки системи управління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675031"/>
                  </a:ext>
                </a:extLst>
              </a:tr>
              <a:tr h="530286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глобальність проблеми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комплексні (системні), спеціальні та порівняльні дослідження систем управління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870814"/>
                  </a:ext>
                </a:extLst>
              </a:tr>
              <a:tr h="446466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ступень наукової новизни та масштаб впливу на знання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фундаментальні та прикладні дослідження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694912"/>
                  </a:ext>
                </a:extLst>
              </a:tr>
              <a:tr h="446466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 управління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дослідження стратегічного, перспективного, поточного, оперативного управління та контурів, у яких вони реалізуються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204453"/>
                  </a:ext>
                </a:extLst>
              </a:tr>
              <a:tr h="487359"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співвідношення періоду роботи системи управління та періоду проведення дослідження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попередні дослідження, дослідження в реальному масштабі часу, наступні дослідження систем управління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0021315"/>
                  </a:ext>
                </a:extLst>
              </a:tr>
              <a:tr h="446466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методологія проведення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контрольні, діагностичні, порівняльні, дослідження відповідності, класифікаційні, розпізнавання образів та інші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829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431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CC77AFBF-E8A9-85AB-B436-BFF42DE4D3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5831393"/>
              </p:ext>
            </p:extLst>
          </p:nvPr>
        </p:nvGraphicFramePr>
        <p:xfrm>
          <a:off x="292100" y="806450"/>
          <a:ext cx="8299450" cy="4991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2730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graphicFrame>
        <p:nvGraphicFramePr>
          <p:cNvPr id="6" name="Таблиця 5">
            <a:extLst>
              <a:ext uri="{FF2B5EF4-FFF2-40B4-BE49-F238E27FC236}">
                <a16:creationId xmlns:a16="http://schemas.microsoft.com/office/drawing/2014/main" id="{E0E2E2A6-CE0C-9A6D-BF2D-229C195AE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304581"/>
              </p:ext>
            </p:extLst>
          </p:nvPr>
        </p:nvGraphicFramePr>
        <p:xfrm>
          <a:off x="63305" y="146216"/>
          <a:ext cx="8940995" cy="5841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4645">
                  <a:extLst>
                    <a:ext uri="{9D8B030D-6E8A-4147-A177-3AD203B41FA5}">
                      <a16:colId xmlns:a16="http://schemas.microsoft.com/office/drawing/2014/main" val="2232476821"/>
                    </a:ext>
                  </a:extLst>
                </a:gridCol>
                <a:gridCol w="6356350">
                  <a:extLst>
                    <a:ext uri="{9D8B030D-6E8A-4147-A177-3AD203B41FA5}">
                      <a16:colId xmlns:a16="http://schemas.microsoft.com/office/drawing/2014/main" val="3956485261"/>
                    </a:ext>
                  </a:extLst>
                </a:gridCol>
              </a:tblGrid>
              <a:tr h="44646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критерій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досліджень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галузі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менеджменту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3297928"/>
                  </a:ext>
                </a:extLst>
              </a:tr>
              <a:tr h="480634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характером участі об'єкта дослідження у відтворювальному процесі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дослідження матеріалів та елементів на міцність, в'язкість, стійкість, ресурс тощо;</a:t>
                      </a:r>
                      <a:endParaRPr lang="ru-UA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економічні дослідження причин та результатів діяльності;</a:t>
                      </a:r>
                      <a:endParaRPr lang="ru-UA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конструкторські та технологічні (технічні) дослідження засобів виробництва;</a:t>
                      </a:r>
                      <a:endParaRPr lang="ru-UA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lvl="0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соціологічні дослідження виробничих відносин та людського фактору (є невід'ємним елементом діагностичних досліджень автоматизованих систем управління).</a:t>
                      </a:r>
                      <a:endParaRPr lang="ru-UA" sz="18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00945"/>
                  </a:ext>
                </a:extLst>
              </a:tr>
              <a:tr h="1062571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спрямованістю виявлення одного з двох видів проблем організації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пошукові і нормативні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30432"/>
                  </a:ext>
                </a:extLst>
              </a:tr>
              <a:tr h="446466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завданнями досліджень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дослідження механізму явищ чи екстремальних досліджень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3675031"/>
                  </a:ext>
                </a:extLst>
              </a:tr>
              <a:tr h="530286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формою очікуваних результатів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якісні та кількісні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870814"/>
                  </a:ext>
                </a:extLst>
              </a:tr>
              <a:tr h="446466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 ступенем обов'язковості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ініціативні дослідження та директивні (обов'язкові) </a:t>
                      </a:r>
                      <a:endParaRPr lang="ru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694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32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EC34300E-59FB-D72E-CC6B-7AC745EA8A3A}"/>
              </a:ext>
            </a:extLst>
          </p:cNvPr>
          <p:cNvSpPr txBox="1"/>
          <p:nvPr/>
        </p:nvSpPr>
        <p:spPr>
          <a:xfrm>
            <a:off x="1310933" y="406161"/>
            <a:ext cx="772316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як система управління</a:t>
            </a:r>
          </a:p>
        </p:txBody>
      </p:sp>
      <p:graphicFrame>
        <p:nvGraphicFramePr>
          <p:cNvPr id="10" name="Схема 9">
            <a:extLst>
              <a:ext uri="{FF2B5EF4-FFF2-40B4-BE49-F238E27FC236}">
                <a16:creationId xmlns:a16="http://schemas.microsoft.com/office/drawing/2014/main" id="{EFB09AAF-A526-3154-B1E9-8453BE170F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4108728"/>
              </p:ext>
            </p:extLst>
          </p:nvPr>
        </p:nvGraphicFramePr>
        <p:xfrm>
          <a:off x="422031" y="1343465"/>
          <a:ext cx="7870874" cy="4459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48362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6AFF887-8831-274E-E712-049DDA0EE558}"/>
              </a:ext>
            </a:extLst>
          </p:cNvPr>
          <p:cNvSpPr txBox="1"/>
          <p:nvPr/>
        </p:nvSpPr>
        <p:spPr>
          <a:xfrm>
            <a:off x="978481" y="209834"/>
            <a:ext cx="68465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  системи управління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57CCF638-E0F0-8E92-0353-DBA5E7A0E2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8668408"/>
              </p:ext>
            </p:extLst>
          </p:nvPr>
        </p:nvGraphicFramePr>
        <p:xfrm>
          <a:off x="267511" y="1045723"/>
          <a:ext cx="8443608" cy="4654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54192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6AFF887-8831-274E-E712-049DDA0EE558}"/>
              </a:ext>
            </a:extLst>
          </p:cNvPr>
          <p:cNvSpPr txBox="1"/>
          <p:nvPr/>
        </p:nvSpPr>
        <p:spPr>
          <a:xfrm>
            <a:off x="978481" y="209834"/>
            <a:ext cx="68465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  система управління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57CCF638-E0F0-8E92-0353-DBA5E7A0E2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62058471"/>
              </p:ext>
            </p:extLst>
          </p:nvPr>
        </p:nvGraphicFramePr>
        <p:xfrm>
          <a:off x="267511" y="885217"/>
          <a:ext cx="8443608" cy="4815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85058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6AFF887-8831-274E-E712-049DDA0EE558}"/>
              </a:ext>
            </a:extLst>
          </p:cNvPr>
          <p:cNvSpPr txBox="1"/>
          <p:nvPr/>
        </p:nvSpPr>
        <p:spPr>
          <a:xfrm>
            <a:off x="978481" y="209834"/>
            <a:ext cx="68465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Атрибути  системи управління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57CCF638-E0F0-8E92-0353-DBA5E7A0E21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4414610"/>
              </p:ext>
            </p:extLst>
          </p:nvPr>
        </p:nvGraphicFramePr>
        <p:xfrm>
          <a:off x="267511" y="885217"/>
          <a:ext cx="8443608" cy="48151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41436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D2A064A-928C-697B-9EE8-B3226928E458}"/>
              </a:ext>
            </a:extLst>
          </p:cNvPr>
          <p:cNvSpPr txBox="1"/>
          <p:nvPr/>
        </p:nvSpPr>
        <p:spPr>
          <a:xfrm>
            <a:off x="1551561" y="223896"/>
            <a:ext cx="662453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виклики системи управління</a:t>
            </a:r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A3360F09-5430-E651-601F-B8EC207F77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7481044"/>
              </p:ext>
            </p:extLst>
          </p:nvPr>
        </p:nvGraphicFramePr>
        <p:xfrm>
          <a:off x="381000" y="849236"/>
          <a:ext cx="8476034" cy="4618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75958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8C8F6AC2-7F1F-36EE-387B-A48F3DA689D9}"/>
              </a:ext>
            </a:extLst>
          </p:cNvPr>
          <p:cNvSpPr txBox="1"/>
          <p:nvPr/>
        </p:nvSpPr>
        <p:spPr>
          <a:xfrm>
            <a:off x="1397098" y="355601"/>
            <a:ext cx="634980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Методологія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</a:t>
            </a:r>
            <a:endParaRPr lang="ru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0250001A-F43E-F4B8-2887-97FF61DF6D99}"/>
              </a:ext>
            </a:extLst>
          </p:cNvPr>
          <p:cNvGraphicFramePr/>
          <p:nvPr/>
        </p:nvGraphicFramePr>
        <p:xfrm>
          <a:off x="196948" y="1482056"/>
          <a:ext cx="8510954" cy="4419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7678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21A52C9-C620-22A9-856C-0C5AC9D195E0}"/>
              </a:ext>
            </a:extLst>
          </p:cNvPr>
          <p:cNvGrpSpPr/>
          <p:nvPr/>
        </p:nvGrpSpPr>
        <p:grpSpPr>
          <a:xfrm>
            <a:off x="0" y="6057900"/>
            <a:ext cx="9144000" cy="800100"/>
            <a:chOff x="0" y="5791200"/>
            <a:chExt cx="12192000" cy="1066800"/>
          </a:xfrm>
        </p:grpSpPr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1D4BB4BB-CA8C-1CB2-4758-24DF945C158C}"/>
                </a:ext>
              </a:extLst>
            </p:cNvPr>
            <p:cNvSpPr/>
            <p:nvPr/>
          </p:nvSpPr>
          <p:spPr>
            <a:xfrm>
              <a:off x="0" y="5791200"/>
              <a:ext cx="12192000" cy="1066800"/>
            </a:xfrm>
            <a:prstGeom prst="rect">
              <a:avLst/>
            </a:prstGeom>
            <a:solidFill>
              <a:srgbClr val="0339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 sz="1350"/>
            </a:p>
          </p:txBody>
        </p:sp>
        <p:sp>
          <p:nvSpPr>
            <p:cNvPr id="5" name="Объект 2">
              <a:extLst>
                <a:ext uri="{FF2B5EF4-FFF2-40B4-BE49-F238E27FC236}">
                  <a16:creationId xmlns:a16="http://schemas.microsoft.com/office/drawing/2014/main" id="{2D01E752-B154-059D-84EC-D7232F46BC56}"/>
                </a:ext>
              </a:extLst>
            </p:cNvPr>
            <p:cNvSpPr txBox="1">
              <a:spLocks/>
            </p:cNvSpPr>
            <p:nvPr/>
          </p:nvSpPr>
          <p:spPr>
            <a:xfrm>
              <a:off x="1676400" y="5927359"/>
              <a:ext cx="10515600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  <p:txBody>
            <a:bodyPr vert="horz" lIns="68580" tIns="34290" rIns="68580" bIns="34290" rtlCol="0" anchor="ctr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ru-UA" sz="2100" dirty="0">
                  <a:solidFill>
                    <a:schemeClr val="bg1"/>
                  </a:solidFill>
                  <a:latin typeface="Gotham Pro" panose="02000503040000020004" pitchFamily="2" charset="0"/>
                  <a:cs typeface="Gotham Pro" panose="02000503040000020004" pitchFamily="2" charset="0"/>
                </a:rPr>
                <a:t>Запорізький національний університет</a:t>
              </a: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199DA6DB-978B-34BC-A566-7AAA64BBAB8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8200" y="5927359"/>
              <a:ext cx="667675" cy="794482"/>
            </a:xfrm>
            <a:prstGeom prst="rect">
              <a:avLst/>
            </a:prstGeom>
            <a:ln>
              <a:solidFill>
                <a:srgbClr val="033970"/>
              </a:solidFill>
            </a:ln>
          </p:spPr>
        </p:pic>
      </p:grp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6BF30538-40EE-9635-FF05-2F89F22F05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847" y="236631"/>
            <a:ext cx="7722305" cy="57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3422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3B00D84A-E6D5-4559-B6CA-2A204466BABC}" vid="{BEC52A0D-D530-4CCF-80CE-E67835B44A32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559</TotalTime>
  <Words>1513</Words>
  <Application>Microsoft Office PowerPoint</Application>
  <PresentationFormat>Екран (4:3)</PresentationFormat>
  <Paragraphs>209</Paragraphs>
  <Slides>22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Gotham Pro</vt:lpstr>
      <vt:lpstr>Times New Roman</vt:lpstr>
      <vt:lpstr>Тема1</vt:lpstr>
      <vt:lpstr>Менеджмент як об’єкт дослідження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презентації</dc:title>
  <dc:creator>Microsoft Office User</dc:creator>
  <cp:lastModifiedBy>Admin</cp:lastModifiedBy>
  <cp:revision>25</cp:revision>
  <dcterms:created xsi:type="dcterms:W3CDTF">2023-12-13T16:18:17Z</dcterms:created>
  <dcterms:modified xsi:type="dcterms:W3CDTF">2024-06-23T18:32:47Z</dcterms:modified>
</cp:coreProperties>
</file>