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709078-EA45-4645-B123-0CD1E3EDC22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514FB79-D9C9-454E-A24A-A6640AD1628B}">
      <dgm:prSet/>
      <dgm:spPr/>
      <dgm:t>
        <a:bodyPr/>
        <a:lstStyle/>
        <a:p>
          <a:pPr rtl="0"/>
          <a:r>
            <a:rPr lang="uk-UA" dirty="0" smtClean="0"/>
            <a:t>1. Умови ринку</a:t>
          </a:r>
          <a:endParaRPr lang="uk-UA" dirty="0"/>
        </a:p>
      </dgm:t>
    </dgm:pt>
    <dgm:pt modelId="{717D19E5-E822-4B17-AF83-3BAF96DFE342}" type="parTrans" cxnId="{D83585B6-2BCF-4617-8EFA-F52A838548AA}">
      <dgm:prSet/>
      <dgm:spPr/>
      <dgm:t>
        <a:bodyPr/>
        <a:lstStyle/>
        <a:p>
          <a:endParaRPr lang="uk-UA"/>
        </a:p>
      </dgm:t>
    </dgm:pt>
    <dgm:pt modelId="{713B7E08-6B4E-4FE2-B6EB-5B07F31EC611}" type="sibTrans" cxnId="{D83585B6-2BCF-4617-8EFA-F52A838548AA}">
      <dgm:prSet/>
      <dgm:spPr/>
      <dgm:t>
        <a:bodyPr/>
        <a:lstStyle/>
        <a:p>
          <a:endParaRPr lang="uk-UA"/>
        </a:p>
      </dgm:t>
    </dgm:pt>
    <dgm:pt modelId="{395C0860-58E3-4B02-A188-7CE0049BFEF6}">
      <dgm:prSet/>
      <dgm:spPr/>
      <dgm:t>
        <a:bodyPr/>
        <a:lstStyle/>
        <a:p>
          <a:pPr rtl="0"/>
          <a:r>
            <a:rPr lang="uk-UA" dirty="0" smtClean="0"/>
            <a:t>відкритий чи закритий, з передовою чи відсталою торговельною структурою, такий, що функціонує в умовах лібералізованої чи децентралізованої економіки. </a:t>
          </a:r>
          <a:endParaRPr lang="uk-UA" dirty="0"/>
        </a:p>
      </dgm:t>
    </dgm:pt>
    <dgm:pt modelId="{CC9BCF1A-C729-4026-A8C4-DD8137B9294D}" type="parTrans" cxnId="{561271A6-8B04-4AF7-A380-5B1A6F2E3C15}">
      <dgm:prSet/>
      <dgm:spPr/>
      <dgm:t>
        <a:bodyPr/>
        <a:lstStyle/>
        <a:p>
          <a:endParaRPr lang="uk-UA"/>
        </a:p>
      </dgm:t>
    </dgm:pt>
    <dgm:pt modelId="{C0B0E5EF-1525-4911-B3E1-924B913C7126}" type="sibTrans" cxnId="{561271A6-8B04-4AF7-A380-5B1A6F2E3C15}">
      <dgm:prSet/>
      <dgm:spPr/>
      <dgm:t>
        <a:bodyPr/>
        <a:lstStyle/>
        <a:p>
          <a:endParaRPr lang="uk-UA"/>
        </a:p>
      </dgm:t>
    </dgm:pt>
    <dgm:pt modelId="{84CF41A0-1610-4AFF-8609-32B85F4096BB}">
      <dgm:prSet/>
      <dgm:spPr/>
      <dgm:t>
        <a:bodyPr/>
        <a:lstStyle/>
        <a:p>
          <a:pPr rtl="0"/>
          <a:r>
            <a:rPr lang="uk-UA" dirty="0" smtClean="0"/>
            <a:t>фірмова продукція чи товар пересічної якості, з технічним обслуговуванням чи без нього, легко чи важко експортується. </a:t>
          </a:r>
        </a:p>
      </dgm:t>
    </dgm:pt>
    <dgm:pt modelId="{73E7EE0B-DC57-4E7D-8ECD-C90C625F3963}" type="parTrans" cxnId="{336FCDF5-4216-4F86-B00C-84888A2DA4F5}">
      <dgm:prSet/>
      <dgm:spPr/>
      <dgm:t>
        <a:bodyPr/>
        <a:lstStyle/>
        <a:p>
          <a:endParaRPr lang="uk-UA"/>
        </a:p>
      </dgm:t>
    </dgm:pt>
    <dgm:pt modelId="{DA7728A4-7E06-467A-AB4F-51D5545AE68D}" type="sibTrans" cxnId="{336FCDF5-4216-4F86-B00C-84888A2DA4F5}">
      <dgm:prSet/>
      <dgm:spPr/>
      <dgm:t>
        <a:bodyPr/>
        <a:lstStyle/>
        <a:p>
          <a:endParaRPr lang="uk-UA"/>
        </a:p>
      </dgm:t>
    </dgm:pt>
    <dgm:pt modelId="{45DEA270-7DE3-441A-B965-0F2FD9D1A71D}">
      <dgm:prSet/>
      <dgm:spPr/>
      <dgm:t>
        <a:bodyPr/>
        <a:lstStyle/>
        <a:p>
          <a:pPr rtl="0"/>
          <a:r>
            <a:rPr lang="uk-UA" dirty="0" smtClean="0"/>
            <a:t>2. Умови, пов’язані з товаром</a:t>
          </a:r>
          <a:endParaRPr lang="uk-UA" dirty="0"/>
        </a:p>
      </dgm:t>
    </dgm:pt>
    <dgm:pt modelId="{342D6948-71DF-49CF-A058-415A9CC47DAE}" type="parTrans" cxnId="{918A15D1-270A-4A80-B867-CD6E86BB79ED}">
      <dgm:prSet/>
      <dgm:spPr/>
      <dgm:t>
        <a:bodyPr/>
        <a:lstStyle/>
        <a:p>
          <a:endParaRPr lang="uk-UA"/>
        </a:p>
      </dgm:t>
    </dgm:pt>
    <dgm:pt modelId="{F3DA6935-28D4-413C-BA25-C115C42FBF77}" type="sibTrans" cxnId="{918A15D1-270A-4A80-B867-CD6E86BB79ED}">
      <dgm:prSet/>
      <dgm:spPr/>
      <dgm:t>
        <a:bodyPr/>
        <a:lstStyle/>
        <a:p>
          <a:endParaRPr lang="uk-UA"/>
        </a:p>
      </dgm:t>
    </dgm:pt>
    <dgm:pt modelId="{0DC63FD8-8FB6-43C9-A3B1-93663BAC82DD}">
      <dgm:prSet/>
      <dgm:spPr/>
      <dgm:t>
        <a:bodyPr/>
        <a:lstStyle/>
        <a:p>
          <a:pPr rtl="0"/>
          <a:r>
            <a:rPr lang="uk-UA" dirty="0" smtClean="0"/>
            <a:t>3. Умови, пов’язані з діяльністю підприємства</a:t>
          </a:r>
          <a:endParaRPr lang="uk-UA" dirty="0"/>
        </a:p>
      </dgm:t>
    </dgm:pt>
    <dgm:pt modelId="{60C855AB-F407-459C-9E61-1798ECCB01B0}" type="parTrans" cxnId="{BA439FBC-D9B6-46BD-A93B-20B977680FF2}">
      <dgm:prSet/>
      <dgm:spPr/>
      <dgm:t>
        <a:bodyPr/>
        <a:lstStyle/>
        <a:p>
          <a:endParaRPr lang="uk-UA"/>
        </a:p>
      </dgm:t>
    </dgm:pt>
    <dgm:pt modelId="{7869CC48-AEC9-473F-8E42-4F940353996F}" type="sibTrans" cxnId="{BA439FBC-D9B6-46BD-A93B-20B977680FF2}">
      <dgm:prSet/>
      <dgm:spPr/>
      <dgm:t>
        <a:bodyPr/>
        <a:lstStyle/>
        <a:p>
          <a:endParaRPr lang="uk-UA"/>
        </a:p>
      </dgm:t>
    </dgm:pt>
    <dgm:pt modelId="{F969A8F6-2E0E-4D2F-8D6A-E8E2AB1B5C47}">
      <dgm:prSet/>
      <dgm:spPr/>
      <dgm:t>
        <a:bodyPr/>
        <a:lstStyle/>
        <a:p>
          <a:pPr rtl="0"/>
          <a:r>
            <a:rPr lang="uk-UA" smtClean="0"/>
            <a:t>обмежені </a:t>
          </a:r>
          <a:r>
            <a:rPr lang="uk-UA" dirty="0" smtClean="0"/>
            <a:t>чи розширені цілі, наявність досвіду дій в умовах міжнародного ринку чи його відсутність, добре чи недостатньо розвинутий ресурсний потенціал (фінанси, кадровий склад, виробничі потужності тощо). </a:t>
          </a:r>
          <a:endParaRPr lang="uk-UA" dirty="0"/>
        </a:p>
      </dgm:t>
    </dgm:pt>
    <dgm:pt modelId="{5891C933-3223-40E3-8E35-194688561839}" type="parTrans" cxnId="{4CA897AC-85FB-4FD7-8114-D474B9603278}">
      <dgm:prSet/>
      <dgm:spPr/>
      <dgm:t>
        <a:bodyPr/>
        <a:lstStyle/>
        <a:p>
          <a:endParaRPr lang="uk-UA"/>
        </a:p>
      </dgm:t>
    </dgm:pt>
    <dgm:pt modelId="{6009E493-4D61-4A83-B346-92F12C08F505}" type="sibTrans" cxnId="{4CA897AC-85FB-4FD7-8114-D474B9603278}">
      <dgm:prSet/>
      <dgm:spPr/>
      <dgm:t>
        <a:bodyPr/>
        <a:lstStyle/>
        <a:p>
          <a:endParaRPr lang="uk-UA"/>
        </a:p>
      </dgm:t>
    </dgm:pt>
    <dgm:pt modelId="{19F2FFC2-0030-4FB3-BEBE-823567BBEB0E}" type="pres">
      <dgm:prSet presAssocID="{6A709078-EA45-4645-B123-0CD1E3EDC22A}" presName="Name0" presStyleCnt="0">
        <dgm:presLayoutVars>
          <dgm:dir/>
          <dgm:animLvl val="lvl"/>
          <dgm:resizeHandles val="exact"/>
        </dgm:presLayoutVars>
      </dgm:prSet>
      <dgm:spPr/>
    </dgm:pt>
    <dgm:pt modelId="{B1ED7175-2A53-41B8-996E-E103A9654DD8}" type="pres">
      <dgm:prSet presAssocID="{E514FB79-D9C9-454E-A24A-A6640AD1628B}" presName="linNode" presStyleCnt="0"/>
      <dgm:spPr/>
    </dgm:pt>
    <dgm:pt modelId="{3DB7AC80-C86B-49BD-B6D9-B605E3699B14}" type="pres">
      <dgm:prSet presAssocID="{E514FB79-D9C9-454E-A24A-A6640AD1628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BEF8B1-1CB6-493D-A140-09C17F05D914}" type="pres">
      <dgm:prSet presAssocID="{E514FB79-D9C9-454E-A24A-A6640AD1628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0FF796-900C-44F6-BA38-4910CAA1D578}" type="pres">
      <dgm:prSet presAssocID="{713B7E08-6B4E-4FE2-B6EB-5B07F31EC611}" presName="sp" presStyleCnt="0"/>
      <dgm:spPr/>
    </dgm:pt>
    <dgm:pt modelId="{E7738FEF-3D68-4887-BF32-7572EABCFE58}" type="pres">
      <dgm:prSet presAssocID="{45DEA270-7DE3-441A-B965-0F2FD9D1A71D}" presName="linNode" presStyleCnt="0"/>
      <dgm:spPr/>
    </dgm:pt>
    <dgm:pt modelId="{714BA2EC-7C67-4BEA-8E8F-89C907C912AF}" type="pres">
      <dgm:prSet presAssocID="{45DEA270-7DE3-441A-B965-0F2FD9D1A71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B2868B67-4AA9-4BCB-9B4E-6BAD8949D338}" type="pres">
      <dgm:prSet presAssocID="{45DEA270-7DE3-441A-B965-0F2FD9D1A71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EA4883-0FE4-4E1D-8B02-4C3A8B493AA9}" type="pres">
      <dgm:prSet presAssocID="{F3DA6935-28D4-413C-BA25-C115C42FBF77}" presName="sp" presStyleCnt="0"/>
      <dgm:spPr/>
    </dgm:pt>
    <dgm:pt modelId="{3046C00D-FC1C-4E72-93F1-22469CD9B702}" type="pres">
      <dgm:prSet presAssocID="{0DC63FD8-8FB6-43C9-A3B1-93663BAC82DD}" presName="linNode" presStyleCnt="0"/>
      <dgm:spPr/>
    </dgm:pt>
    <dgm:pt modelId="{B00C0FE6-E940-4F8A-8115-09186AB65AB0}" type="pres">
      <dgm:prSet presAssocID="{0DC63FD8-8FB6-43C9-A3B1-93663BAC82D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0F6442-71ED-4E16-96BC-9367788C3CBE}" type="pres">
      <dgm:prSet presAssocID="{0DC63FD8-8FB6-43C9-A3B1-93663BAC82DD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1F7FD7D1-06D4-4D06-8B5F-7D0AF4322E43}" type="presOf" srcId="{F969A8F6-2E0E-4D2F-8D6A-E8E2AB1B5C47}" destId="{310F6442-71ED-4E16-96BC-9367788C3CBE}" srcOrd="0" destOrd="0" presId="urn:microsoft.com/office/officeart/2005/8/layout/vList5"/>
    <dgm:cxn modelId="{D83585B6-2BCF-4617-8EFA-F52A838548AA}" srcId="{6A709078-EA45-4645-B123-0CD1E3EDC22A}" destId="{E514FB79-D9C9-454E-A24A-A6640AD1628B}" srcOrd="0" destOrd="0" parTransId="{717D19E5-E822-4B17-AF83-3BAF96DFE342}" sibTransId="{713B7E08-6B4E-4FE2-B6EB-5B07F31EC611}"/>
    <dgm:cxn modelId="{695FB32D-173C-4E83-848A-5F75868382BA}" type="presOf" srcId="{45DEA270-7DE3-441A-B965-0F2FD9D1A71D}" destId="{714BA2EC-7C67-4BEA-8E8F-89C907C912AF}" srcOrd="0" destOrd="0" presId="urn:microsoft.com/office/officeart/2005/8/layout/vList5"/>
    <dgm:cxn modelId="{156B56B2-DBB8-4A96-97CF-F54492DD707C}" type="presOf" srcId="{E514FB79-D9C9-454E-A24A-A6640AD1628B}" destId="{3DB7AC80-C86B-49BD-B6D9-B605E3699B14}" srcOrd="0" destOrd="0" presId="urn:microsoft.com/office/officeart/2005/8/layout/vList5"/>
    <dgm:cxn modelId="{561271A6-8B04-4AF7-A380-5B1A6F2E3C15}" srcId="{E514FB79-D9C9-454E-A24A-A6640AD1628B}" destId="{395C0860-58E3-4B02-A188-7CE0049BFEF6}" srcOrd="0" destOrd="0" parTransId="{CC9BCF1A-C729-4026-A8C4-DD8137B9294D}" sibTransId="{C0B0E5EF-1525-4911-B3E1-924B913C7126}"/>
    <dgm:cxn modelId="{4E773F85-E79C-4C79-86C5-5840241391E2}" type="presOf" srcId="{395C0860-58E3-4B02-A188-7CE0049BFEF6}" destId="{FABEF8B1-1CB6-493D-A140-09C17F05D914}" srcOrd="0" destOrd="0" presId="urn:microsoft.com/office/officeart/2005/8/layout/vList5"/>
    <dgm:cxn modelId="{BA439FBC-D9B6-46BD-A93B-20B977680FF2}" srcId="{6A709078-EA45-4645-B123-0CD1E3EDC22A}" destId="{0DC63FD8-8FB6-43C9-A3B1-93663BAC82DD}" srcOrd="2" destOrd="0" parTransId="{60C855AB-F407-459C-9E61-1798ECCB01B0}" sibTransId="{7869CC48-AEC9-473F-8E42-4F940353996F}"/>
    <dgm:cxn modelId="{4CA897AC-85FB-4FD7-8114-D474B9603278}" srcId="{0DC63FD8-8FB6-43C9-A3B1-93663BAC82DD}" destId="{F969A8F6-2E0E-4D2F-8D6A-E8E2AB1B5C47}" srcOrd="0" destOrd="0" parTransId="{5891C933-3223-40E3-8E35-194688561839}" sibTransId="{6009E493-4D61-4A83-B346-92F12C08F505}"/>
    <dgm:cxn modelId="{DD909548-E912-4C03-98E9-BDEDC2D24035}" type="presOf" srcId="{6A709078-EA45-4645-B123-0CD1E3EDC22A}" destId="{19F2FFC2-0030-4FB3-BEBE-823567BBEB0E}" srcOrd="0" destOrd="0" presId="urn:microsoft.com/office/officeart/2005/8/layout/vList5"/>
    <dgm:cxn modelId="{8C91F9E1-7795-4D18-85CC-4D0FB7662C07}" type="presOf" srcId="{0DC63FD8-8FB6-43C9-A3B1-93663BAC82DD}" destId="{B00C0FE6-E940-4F8A-8115-09186AB65AB0}" srcOrd="0" destOrd="0" presId="urn:microsoft.com/office/officeart/2005/8/layout/vList5"/>
    <dgm:cxn modelId="{4BA932A4-7585-4B45-9B71-94CD25146DD2}" type="presOf" srcId="{84CF41A0-1610-4AFF-8609-32B85F4096BB}" destId="{B2868B67-4AA9-4BCB-9B4E-6BAD8949D338}" srcOrd="0" destOrd="0" presId="urn:microsoft.com/office/officeart/2005/8/layout/vList5"/>
    <dgm:cxn modelId="{918A15D1-270A-4A80-B867-CD6E86BB79ED}" srcId="{6A709078-EA45-4645-B123-0CD1E3EDC22A}" destId="{45DEA270-7DE3-441A-B965-0F2FD9D1A71D}" srcOrd="1" destOrd="0" parTransId="{342D6948-71DF-49CF-A058-415A9CC47DAE}" sibTransId="{F3DA6935-28D4-413C-BA25-C115C42FBF77}"/>
    <dgm:cxn modelId="{336FCDF5-4216-4F86-B00C-84888A2DA4F5}" srcId="{45DEA270-7DE3-441A-B965-0F2FD9D1A71D}" destId="{84CF41A0-1610-4AFF-8609-32B85F4096BB}" srcOrd="0" destOrd="0" parTransId="{73E7EE0B-DC57-4E7D-8ECD-C90C625F3963}" sibTransId="{DA7728A4-7E06-467A-AB4F-51D5545AE68D}"/>
    <dgm:cxn modelId="{C1160B53-096F-4F7D-8EAE-FDEFCA0AAC78}" type="presParOf" srcId="{19F2FFC2-0030-4FB3-BEBE-823567BBEB0E}" destId="{B1ED7175-2A53-41B8-996E-E103A9654DD8}" srcOrd="0" destOrd="0" presId="urn:microsoft.com/office/officeart/2005/8/layout/vList5"/>
    <dgm:cxn modelId="{D0DBB6BF-D0BC-4EDF-A0A3-621A3683798E}" type="presParOf" srcId="{B1ED7175-2A53-41B8-996E-E103A9654DD8}" destId="{3DB7AC80-C86B-49BD-B6D9-B605E3699B14}" srcOrd="0" destOrd="0" presId="urn:microsoft.com/office/officeart/2005/8/layout/vList5"/>
    <dgm:cxn modelId="{A7CF27D9-F508-495A-B7A9-F1625B1B9C9B}" type="presParOf" srcId="{B1ED7175-2A53-41B8-996E-E103A9654DD8}" destId="{FABEF8B1-1CB6-493D-A140-09C17F05D914}" srcOrd="1" destOrd="0" presId="urn:microsoft.com/office/officeart/2005/8/layout/vList5"/>
    <dgm:cxn modelId="{30EACFF2-B56A-4300-A329-EA5CA0B10F10}" type="presParOf" srcId="{19F2FFC2-0030-4FB3-BEBE-823567BBEB0E}" destId="{920FF796-900C-44F6-BA38-4910CAA1D578}" srcOrd="1" destOrd="0" presId="urn:microsoft.com/office/officeart/2005/8/layout/vList5"/>
    <dgm:cxn modelId="{04111E8F-070E-4650-9056-E885C06F7FA1}" type="presParOf" srcId="{19F2FFC2-0030-4FB3-BEBE-823567BBEB0E}" destId="{E7738FEF-3D68-4887-BF32-7572EABCFE58}" srcOrd="2" destOrd="0" presId="urn:microsoft.com/office/officeart/2005/8/layout/vList5"/>
    <dgm:cxn modelId="{04E7D247-3C20-4445-84BA-11A5E00931DA}" type="presParOf" srcId="{E7738FEF-3D68-4887-BF32-7572EABCFE58}" destId="{714BA2EC-7C67-4BEA-8E8F-89C907C912AF}" srcOrd="0" destOrd="0" presId="urn:microsoft.com/office/officeart/2005/8/layout/vList5"/>
    <dgm:cxn modelId="{66DAD456-5212-4354-9881-97074BC7D0BB}" type="presParOf" srcId="{E7738FEF-3D68-4887-BF32-7572EABCFE58}" destId="{B2868B67-4AA9-4BCB-9B4E-6BAD8949D338}" srcOrd="1" destOrd="0" presId="urn:microsoft.com/office/officeart/2005/8/layout/vList5"/>
    <dgm:cxn modelId="{109A1754-4B7F-4BFF-AF62-FB3E9CD59437}" type="presParOf" srcId="{19F2FFC2-0030-4FB3-BEBE-823567BBEB0E}" destId="{F4EA4883-0FE4-4E1D-8B02-4C3A8B493AA9}" srcOrd="3" destOrd="0" presId="urn:microsoft.com/office/officeart/2005/8/layout/vList5"/>
    <dgm:cxn modelId="{04487917-6E69-49B9-BC65-B7EB7D138372}" type="presParOf" srcId="{19F2FFC2-0030-4FB3-BEBE-823567BBEB0E}" destId="{3046C00D-FC1C-4E72-93F1-22469CD9B702}" srcOrd="4" destOrd="0" presId="urn:microsoft.com/office/officeart/2005/8/layout/vList5"/>
    <dgm:cxn modelId="{F8E0AD67-B1DF-4065-A352-C6E572E2A26B}" type="presParOf" srcId="{3046C00D-FC1C-4E72-93F1-22469CD9B702}" destId="{B00C0FE6-E940-4F8A-8115-09186AB65AB0}" srcOrd="0" destOrd="0" presId="urn:microsoft.com/office/officeart/2005/8/layout/vList5"/>
    <dgm:cxn modelId="{5396882A-700A-449F-97C8-9A158DCD23F7}" type="presParOf" srcId="{3046C00D-FC1C-4E72-93F1-22469CD9B702}" destId="{310F6442-71ED-4E16-96BC-9367788C3CB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3F8EC22-31D4-48F4-9D56-769B9CC292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53CBD2D-B9CA-42FC-9D22-E8D5153089A8}">
      <dgm:prSet/>
      <dgm:spPr/>
      <dgm:t>
        <a:bodyPr/>
        <a:lstStyle/>
        <a:p>
          <a:pPr rtl="0"/>
          <a:r>
            <a:rPr lang="ru-RU" dirty="0" err="1" smtClean="0"/>
            <a:t>Це</a:t>
          </a:r>
          <a:r>
            <a:rPr lang="ru-RU" dirty="0" smtClean="0"/>
            <a:t> </a:t>
          </a:r>
          <a:r>
            <a:rPr lang="ru-RU" dirty="0" err="1" smtClean="0"/>
            <a:t>найдорожча</a:t>
          </a:r>
          <a:r>
            <a:rPr lang="ru-RU" dirty="0" smtClean="0"/>
            <a:t> </a:t>
          </a:r>
          <a:r>
            <a:rPr lang="ru-RU" dirty="0" err="1" smtClean="0"/>
            <a:t>стратегія</a:t>
          </a:r>
          <a:r>
            <a:rPr lang="ru-RU" dirty="0" smtClean="0"/>
            <a:t>, </a:t>
          </a:r>
          <a:r>
            <a:rPr lang="ru-RU" dirty="0" err="1" smtClean="0"/>
            <a:t>але</a:t>
          </a:r>
          <a:r>
            <a:rPr lang="ru-RU" dirty="0" smtClean="0"/>
            <a:t> вона </a:t>
          </a:r>
          <a:r>
            <a:rPr lang="ru-RU" dirty="0" err="1" smtClean="0"/>
            <a:t>забезпечує</a:t>
          </a:r>
          <a:r>
            <a:rPr lang="ru-RU" dirty="0" smtClean="0"/>
            <a:t> </a:t>
          </a:r>
          <a:r>
            <a:rPr lang="ru-RU" dirty="0" err="1" smtClean="0"/>
            <a:t>такі</a:t>
          </a:r>
          <a:r>
            <a:rPr lang="ru-RU" dirty="0" smtClean="0"/>
            <a:t> </a:t>
          </a:r>
          <a:r>
            <a:rPr lang="ru-RU" dirty="0" err="1" smtClean="0"/>
            <a:t>переваги</a:t>
          </a:r>
          <a:r>
            <a:rPr lang="ru-RU" dirty="0" smtClean="0"/>
            <a:t>: </a:t>
          </a:r>
        </a:p>
      </dgm:t>
    </dgm:pt>
    <dgm:pt modelId="{B9592A53-0DB4-47EE-9408-C794BF581A27}" type="parTrans" cxnId="{79E1D5A6-A534-4D5D-B6A7-41A512F2D48D}">
      <dgm:prSet/>
      <dgm:spPr/>
      <dgm:t>
        <a:bodyPr/>
        <a:lstStyle/>
        <a:p>
          <a:endParaRPr lang="uk-UA"/>
        </a:p>
      </dgm:t>
    </dgm:pt>
    <dgm:pt modelId="{0A5B92FA-32B2-4013-B1BE-5B4308E12AB7}" type="sibTrans" cxnId="{79E1D5A6-A534-4D5D-B6A7-41A512F2D48D}">
      <dgm:prSet/>
      <dgm:spPr/>
      <dgm:t>
        <a:bodyPr/>
        <a:lstStyle/>
        <a:p>
          <a:endParaRPr lang="uk-UA"/>
        </a:p>
      </dgm:t>
    </dgm:pt>
    <dgm:pt modelId="{BDA5A63B-F2E2-468D-B5B9-35369B77839F}">
      <dgm:prSet/>
      <dgm:spPr/>
      <dgm:t>
        <a:bodyPr/>
        <a:lstStyle/>
        <a:p>
          <a:pPr rtl="0"/>
          <a:r>
            <a:rPr lang="ru-RU" dirty="0" smtClean="0"/>
            <a:t>а) </a:t>
          </a:r>
          <a:r>
            <a:rPr lang="ru-RU" dirty="0" err="1" smtClean="0"/>
            <a:t>збереження</a:t>
          </a:r>
          <a:r>
            <a:rPr lang="ru-RU" dirty="0" smtClean="0"/>
            <a:t> </a:t>
          </a:r>
          <a:r>
            <a:rPr lang="ru-RU" dirty="0" err="1" smtClean="0"/>
            <a:t>повного</a:t>
          </a:r>
          <a:r>
            <a:rPr lang="ru-RU" dirty="0" smtClean="0"/>
            <a:t> контролю над </a:t>
          </a:r>
          <a:r>
            <a:rPr lang="ru-RU" dirty="0" err="1" smtClean="0"/>
            <a:t>своїми</a:t>
          </a:r>
          <a:r>
            <a:rPr lang="ru-RU" dirty="0" smtClean="0"/>
            <a:t> </a:t>
          </a:r>
          <a:r>
            <a:rPr lang="ru-RU" dirty="0" err="1" smtClean="0"/>
            <a:t>капіталовкладеннями</a:t>
          </a:r>
          <a:r>
            <a:rPr lang="ru-RU" dirty="0" smtClean="0"/>
            <a:t>; </a:t>
          </a:r>
          <a:endParaRPr lang="uk-UA" dirty="0"/>
        </a:p>
      </dgm:t>
    </dgm:pt>
    <dgm:pt modelId="{E6FF5EC3-DC16-4CF7-A2A8-51C996B588D7}" type="parTrans" cxnId="{051FEEFB-2F55-411D-8C95-445B2EC95254}">
      <dgm:prSet/>
      <dgm:spPr/>
      <dgm:t>
        <a:bodyPr/>
        <a:lstStyle/>
        <a:p>
          <a:endParaRPr lang="uk-UA"/>
        </a:p>
      </dgm:t>
    </dgm:pt>
    <dgm:pt modelId="{200A1C48-6CB5-4B98-B1ED-EAD177745D41}" type="sibTrans" cxnId="{051FEEFB-2F55-411D-8C95-445B2EC95254}">
      <dgm:prSet/>
      <dgm:spPr/>
      <dgm:t>
        <a:bodyPr/>
        <a:lstStyle/>
        <a:p>
          <a:endParaRPr lang="uk-UA"/>
        </a:p>
      </dgm:t>
    </dgm:pt>
    <dgm:pt modelId="{90E1E05C-4B66-4899-A2F5-3B9107961C9E}">
      <dgm:prSet/>
      <dgm:spPr/>
      <dgm:t>
        <a:bodyPr/>
        <a:lstStyle/>
        <a:p>
          <a:pPr rtl="0"/>
          <a:r>
            <a:rPr lang="ru-RU" dirty="0" smtClean="0"/>
            <a:t>б) </a:t>
          </a:r>
          <a:r>
            <a:rPr lang="ru-RU" dirty="0" err="1" smtClean="0"/>
            <a:t>встановлення</a:t>
          </a:r>
          <a:r>
            <a:rPr lang="ru-RU" dirty="0" smtClean="0"/>
            <a:t> </a:t>
          </a:r>
          <a:r>
            <a:rPr lang="ru-RU" dirty="0" err="1" smtClean="0"/>
            <a:t>надійніших</a:t>
          </a:r>
          <a:r>
            <a:rPr lang="ru-RU" dirty="0" smtClean="0"/>
            <a:t> </a:t>
          </a:r>
          <a:r>
            <a:rPr lang="ru-RU" dirty="0" err="1" smtClean="0"/>
            <a:t>відносин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державними</a:t>
          </a:r>
          <a:r>
            <a:rPr lang="ru-RU" dirty="0" smtClean="0"/>
            <a:t> органами, </a:t>
          </a:r>
          <a:r>
            <a:rPr lang="ru-RU" dirty="0" err="1" smtClean="0"/>
            <a:t>клієнтами</a:t>
          </a:r>
          <a:r>
            <a:rPr lang="ru-RU" dirty="0" smtClean="0"/>
            <a:t>, </a:t>
          </a:r>
          <a:r>
            <a:rPr lang="ru-RU" dirty="0" err="1" smtClean="0"/>
            <a:t>постачальниками</a:t>
          </a:r>
          <a:r>
            <a:rPr lang="ru-RU" dirty="0" smtClean="0"/>
            <a:t> </a:t>
          </a:r>
          <a:r>
            <a:rPr lang="ru-RU" dirty="0" err="1" smtClean="0"/>
            <a:t>й</a:t>
          </a:r>
          <a:r>
            <a:rPr lang="ru-RU" dirty="0" smtClean="0"/>
            <a:t> </a:t>
          </a:r>
          <a:r>
            <a:rPr lang="ru-RU" dirty="0" err="1" smtClean="0"/>
            <a:t>дистриб’юторами</a:t>
          </a:r>
          <a:r>
            <a:rPr lang="ru-RU" dirty="0" smtClean="0"/>
            <a:t> </a:t>
          </a:r>
          <a:r>
            <a:rPr lang="ru-RU" dirty="0" err="1" smtClean="0"/>
            <a:t>приймаючої</a:t>
          </a:r>
          <a:r>
            <a:rPr lang="ru-RU" dirty="0" smtClean="0"/>
            <a:t> </a:t>
          </a:r>
          <a:r>
            <a:rPr lang="ru-RU" dirty="0" err="1" smtClean="0"/>
            <a:t>країни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дає</a:t>
          </a:r>
          <a:r>
            <a:rPr lang="ru-RU" dirty="0" smtClean="0"/>
            <a:t> </a:t>
          </a:r>
          <a:r>
            <a:rPr lang="ru-RU" dirty="0" err="1" smtClean="0"/>
            <a:t>змогу</a:t>
          </a:r>
          <a:r>
            <a:rPr lang="ru-RU" dirty="0" smtClean="0"/>
            <a:t> </a:t>
          </a:r>
          <a:r>
            <a:rPr lang="ru-RU" dirty="0" err="1" smtClean="0"/>
            <a:t>краще</a:t>
          </a:r>
          <a:r>
            <a:rPr lang="ru-RU" dirty="0" smtClean="0"/>
            <a:t> </a:t>
          </a:r>
          <a:r>
            <a:rPr lang="ru-RU" dirty="0" err="1" smtClean="0"/>
            <a:t>пристосовувати</a:t>
          </a:r>
          <a:r>
            <a:rPr lang="ru-RU" dirty="0" smtClean="0"/>
            <a:t> </a:t>
          </a:r>
          <a:r>
            <a:rPr lang="ru-RU" dirty="0" err="1" smtClean="0"/>
            <a:t>товари</a:t>
          </a:r>
          <a:r>
            <a:rPr lang="ru-RU" dirty="0" smtClean="0"/>
            <a:t> до </a:t>
          </a:r>
          <a:r>
            <a:rPr lang="ru-RU" dirty="0" err="1" smtClean="0"/>
            <a:t>місцевого</a:t>
          </a:r>
          <a:r>
            <a:rPr lang="ru-RU" dirty="0" smtClean="0"/>
            <a:t> маркетингового </a:t>
          </a:r>
          <a:r>
            <a:rPr lang="ru-RU" dirty="0" err="1" smtClean="0"/>
            <a:t>середовища</a:t>
          </a:r>
          <a:r>
            <a:rPr lang="ru-RU" dirty="0" smtClean="0"/>
            <a:t>. </a:t>
          </a:r>
          <a:endParaRPr lang="uk-UA" dirty="0"/>
        </a:p>
      </dgm:t>
    </dgm:pt>
    <dgm:pt modelId="{621F7106-EC06-428C-8824-123C32501515}" type="parTrans" cxnId="{3AC3045C-223A-42BF-AC13-B4C482F1032B}">
      <dgm:prSet/>
      <dgm:spPr/>
      <dgm:t>
        <a:bodyPr/>
        <a:lstStyle/>
        <a:p>
          <a:endParaRPr lang="uk-UA"/>
        </a:p>
      </dgm:t>
    </dgm:pt>
    <dgm:pt modelId="{3A4C720B-FF31-4DB3-837F-CC9D1B2F3F33}" type="sibTrans" cxnId="{3AC3045C-223A-42BF-AC13-B4C482F1032B}">
      <dgm:prSet/>
      <dgm:spPr/>
      <dgm:t>
        <a:bodyPr/>
        <a:lstStyle/>
        <a:p>
          <a:endParaRPr lang="uk-UA"/>
        </a:p>
      </dgm:t>
    </dgm:pt>
    <dgm:pt modelId="{A15F1954-51D6-453D-A332-0EDA115CB792}">
      <dgm:prSet/>
      <dgm:spPr/>
      <dgm:t>
        <a:bodyPr/>
        <a:lstStyle/>
        <a:p>
          <a:pPr rtl="0"/>
          <a:r>
            <a:rPr lang="ru-RU" dirty="0" smtClean="0"/>
            <a:t>в) </a:t>
          </a:r>
          <a:r>
            <a:rPr lang="ru-RU" dirty="0" err="1" smtClean="0"/>
            <a:t>заощадження</a:t>
          </a:r>
          <a:r>
            <a:rPr lang="ru-RU" dirty="0" smtClean="0"/>
            <a:t> грошей за </a:t>
          </a:r>
          <a:r>
            <a:rPr lang="ru-RU" dirty="0" err="1" smtClean="0"/>
            <a:t>рахунок</a:t>
          </a:r>
          <a:r>
            <a:rPr lang="ru-RU" dirty="0" smtClean="0"/>
            <a:t> </a:t>
          </a:r>
          <a:r>
            <a:rPr lang="ru-RU" dirty="0" err="1" smtClean="0"/>
            <a:t>дешевої</a:t>
          </a:r>
          <a:r>
            <a:rPr lang="ru-RU" dirty="0" smtClean="0"/>
            <a:t> </a:t>
          </a:r>
          <a:r>
            <a:rPr lang="ru-RU" dirty="0" err="1" smtClean="0"/>
            <a:t>місцевої</a:t>
          </a:r>
          <a:r>
            <a:rPr lang="ru-RU" dirty="0" smtClean="0"/>
            <a:t> </a:t>
          </a:r>
          <a:r>
            <a:rPr lang="ru-RU" dirty="0" err="1" smtClean="0"/>
            <a:t>робочої</a:t>
          </a:r>
          <a:r>
            <a:rPr lang="ru-RU" dirty="0" smtClean="0"/>
            <a:t> </a:t>
          </a:r>
          <a:r>
            <a:rPr lang="ru-RU" dirty="0" err="1" smtClean="0"/>
            <a:t>сили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сировини</a:t>
          </a:r>
          <a:r>
            <a:rPr lang="ru-RU" dirty="0" smtClean="0"/>
            <a:t>, </a:t>
          </a:r>
          <a:r>
            <a:rPr lang="ru-RU" dirty="0" err="1" smtClean="0"/>
            <a:t>пільг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скорочення</a:t>
          </a:r>
          <a:r>
            <a:rPr lang="ru-RU" dirty="0" smtClean="0"/>
            <a:t> </a:t>
          </a:r>
          <a:r>
            <a:rPr lang="ru-RU" dirty="0" err="1" smtClean="0"/>
            <a:t>транспортних</a:t>
          </a:r>
          <a:r>
            <a:rPr lang="ru-RU" dirty="0" smtClean="0"/>
            <a:t> </a:t>
          </a:r>
          <a:r>
            <a:rPr lang="ru-RU" dirty="0" err="1" smtClean="0"/>
            <a:t>витрат</a:t>
          </a:r>
          <a:r>
            <a:rPr lang="ru-RU" dirty="0" smtClean="0"/>
            <a:t>; </a:t>
          </a:r>
          <a:endParaRPr lang="uk-UA" dirty="0"/>
        </a:p>
      </dgm:t>
    </dgm:pt>
    <dgm:pt modelId="{47F1A380-73DB-4A66-AE41-12A53FABD6EE}" type="parTrans" cxnId="{83D08F9F-FE4E-47EC-B549-15742940BA98}">
      <dgm:prSet/>
      <dgm:spPr/>
      <dgm:t>
        <a:bodyPr/>
        <a:lstStyle/>
        <a:p>
          <a:endParaRPr lang="uk-UA"/>
        </a:p>
      </dgm:t>
    </dgm:pt>
    <dgm:pt modelId="{01DE242A-E2CE-4199-889F-F435197471EC}" type="sibTrans" cxnId="{83D08F9F-FE4E-47EC-B549-15742940BA98}">
      <dgm:prSet/>
      <dgm:spPr/>
      <dgm:t>
        <a:bodyPr/>
        <a:lstStyle/>
        <a:p>
          <a:endParaRPr lang="uk-UA"/>
        </a:p>
      </dgm:t>
    </dgm:pt>
    <dgm:pt modelId="{FF348892-CE41-4D33-8E85-AC7A17C5022E}">
      <dgm:prSet/>
      <dgm:spPr/>
      <dgm:t>
        <a:bodyPr/>
        <a:lstStyle/>
        <a:p>
          <a:pPr rtl="0"/>
          <a:r>
            <a:rPr lang="ru-RU" smtClean="0"/>
            <a:t>г</a:t>
          </a:r>
          <a:r>
            <a:rPr lang="ru-RU" dirty="0" smtClean="0"/>
            <a:t>) </a:t>
          </a:r>
          <a:r>
            <a:rPr lang="ru-RU" dirty="0" err="1" smtClean="0"/>
            <a:t>забезпечення</a:t>
          </a:r>
          <a:r>
            <a:rPr lang="ru-RU" dirty="0" smtClean="0"/>
            <a:t> </a:t>
          </a:r>
          <a:r>
            <a:rPr lang="ru-RU" dirty="0" err="1" smtClean="0"/>
            <a:t>сприятливого</a:t>
          </a:r>
          <a:r>
            <a:rPr lang="ru-RU" dirty="0" smtClean="0"/>
            <a:t> </a:t>
          </a:r>
          <a:r>
            <a:rPr lang="ru-RU" dirty="0" err="1" smtClean="0"/>
            <a:t>іміджу</a:t>
          </a:r>
          <a:r>
            <a:rPr lang="ru-RU" dirty="0" smtClean="0"/>
            <a:t> в </a:t>
          </a:r>
          <a:r>
            <a:rPr lang="ru-RU" dirty="0" err="1" smtClean="0"/>
            <a:t>країні-партнері</a:t>
          </a:r>
          <a:r>
            <a:rPr lang="ru-RU" dirty="0" smtClean="0"/>
            <a:t> за </a:t>
          </a:r>
          <a:r>
            <a:rPr lang="ru-RU" dirty="0" err="1" smtClean="0"/>
            <a:t>рахунок</a:t>
          </a:r>
          <a:r>
            <a:rPr lang="ru-RU" dirty="0" smtClean="0"/>
            <a:t> </a:t>
          </a:r>
          <a:r>
            <a:rPr lang="ru-RU" dirty="0" err="1" smtClean="0"/>
            <a:t>створення</a:t>
          </a:r>
          <a:r>
            <a:rPr lang="ru-RU" dirty="0" smtClean="0"/>
            <a:t> </a:t>
          </a:r>
          <a:r>
            <a:rPr lang="ru-RU" dirty="0" err="1" smtClean="0"/>
            <a:t>робочих</a:t>
          </a:r>
          <a:r>
            <a:rPr lang="ru-RU" dirty="0" smtClean="0"/>
            <a:t> </a:t>
          </a:r>
          <a:r>
            <a:rPr lang="ru-RU" dirty="0" err="1" smtClean="0"/>
            <a:t>місць</a:t>
          </a:r>
          <a:r>
            <a:rPr lang="ru-RU" dirty="0" smtClean="0"/>
            <a:t>.</a:t>
          </a:r>
          <a:endParaRPr lang="uk-UA" dirty="0"/>
        </a:p>
      </dgm:t>
    </dgm:pt>
    <dgm:pt modelId="{18A83821-1A4B-41CF-B8F9-68EF811A507C}" type="parTrans" cxnId="{6581FC2E-697F-4FB1-AE8D-9030C058FEA2}">
      <dgm:prSet/>
      <dgm:spPr/>
      <dgm:t>
        <a:bodyPr/>
        <a:lstStyle/>
        <a:p>
          <a:endParaRPr lang="uk-UA"/>
        </a:p>
      </dgm:t>
    </dgm:pt>
    <dgm:pt modelId="{A7D68632-CE1E-4575-9AA8-36B8EB1F763A}" type="sibTrans" cxnId="{6581FC2E-697F-4FB1-AE8D-9030C058FEA2}">
      <dgm:prSet/>
      <dgm:spPr/>
      <dgm:t>
        <a:bodyPr/>
        <a:lstStyle/>
        <a:p>
          <a:endParaRPr lang="uk-UA"/>
        </a:p>
      </dgm:t>
    </dgm:pt>
    <dgm:pt modelId="{E275A3A4-C722-40F9-93F9-774273576CC9}" type="pres">
      <dgm:prSet presAssocID="{23F8EC22-31D4-48F4-9D56-769B9CC29232}" presName="linear" presStyleCnt="0">
        <dgm:presLayoutVars>
          <dgm:animLvl val="lvl"/>
          <dgm:resizeHandles val="exact"/>
        </dgm:presLayoutVars>
      </dgm:prSet>
      <dgm:spPr/>
    </dgm:pt>
    <dgm:pt modelId="{0DF9C890-560E-48C9-AC4B-1FCFE8BC24E7}" type="pres">
      <dgm:prSet presAssocID="{353CBD2D-B9CA-42FC-9D22-E8D5153089A8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BD1B6B7-F468-49AD-B814-54249841D31C}" type="pres">
      <dgm:prSet presAssocID="{353CBD2D-B9CA-42FC-9D22-E8D5153089A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C2DAEB8-6130-4B1E-BED5-6A67B8143AEF}" type="presOf" srcId="{23F8EC22-31D4-48F4-9D56-769B9CC29232}" destId="{E275A3A4-C722-40F9-93F9-774273576CC9}" srcOrd="0" destOrd="0" presId="urn:microsoft.com/office/officeart/2005/8/layout/vList2"/>
    <dgm:cxn modelId="{A08E6B3D-9118-44DD-8460-351EC272D8B1}" type="presOf" srcId="{90E1E05C-4B66-4899-A2F5-3B9107961C9E}" destId="{DBD1B6B7-F468-49AD-B814-54249841D31C}" srcOrd="0" destOrd="1" presId="urn:microsoft.com/office/officeart/2005/8/layout/vList2"/>
    <dgm:cxn modelId="{F8EFE146-F24A-4F6B-B598-2D16627D58B1}" type="presOf" srcId="{353CBD2D-B9CA-42FC-9D22-E8D5153089A8}" destId="{0DF9C890-560E-48C9-AC4B-1FCFE8BC24E7}" srcOrd="0" destOrd="0" presId="urn:microsoft.com/office/officeart/2005/8/layout/vList2"/>
    <dgm:cxn modelId="{79E1D5A6-A534-4D5D-B6A7-41A512F2D48D}" srcId="{23F8EC22-31D4-48F4-9D56-769B9CC29232}" destId="{353CBD2D-B9CA-42FC-9D22-E8D5153089A8}" srcOrd="0" destOrd="0" parTransId="{B9592A53-0DB4-47EE-9408-C794BF581A27}" sibTransId="{0A5B92FA-32B2-4013-B1BE-5B4308E12AB7}"/>
    <dgm:cxn modelId="{98570075-F1A2-44EF-BBAB-26CA3214ABCD}" type="presOf" srcId="{FF348892-CE41-4D33-8E85-AC7A17C5022E}" destId="{DBD1B6B7-F468-49AD-B814-54249841D31C}" srcOrd="0" destOrd="3" presId="urn:microsoft.com/office/officeart/2005/8/layout/vList2"/>
    <dgm:cxn modelId="{DFE88301-833D-480D-8759-A5DCF46686A3}" type="presOf" srcId="{A15F1954-51D6-453D-A332-0EDA115CB792}" destId="{DBD1B6B7-F468-49AD-B814-54249841D31C}" srcOrd="0" destOrd="2" presId="urn:microsoft.com/office/officeart/2005/8/layout/vList2"/>
    <dgm:cxn modelId="{83D08F9F-FE4E-47EC-B549-15742940BA98}" srcId="{353CBD2D-B9CA-42FC-9D22-E8D5153089A8}" destId="{A15F1954-51D6-453D-A332-0EDA115CB792}" srcOrd="2" destOrd="0" parTransId="{47F1A380-73DB-4A66-AE41-12A53FABD6EE}" sibTransId="{01DE242A-E2CE-4199-889F-F435197471EC}"/>
    <dgm:cxn modelId="{3AC3045C-223A-42BF-AC13-B4C482F1032B}" srcId="{353CBD2D-B9CA-42FC-9D22-E8D5153089A8}" destId="{90E1E05C-4B66-4899-A2F5-3B9107961C9E}" srcOrd="1" destOrd="0" parTransId="{621F7106-EC06-428C-8824-123C32501515}" sibTransId="{3A4C720B-FF31-4DB3-837F-CC9D1B2F3F33}"/>
    <dgm:cxn modelId="{6581FC2E-697F-4FB1-AE8D-9030C058FEA2}" srcId="{353CBD2D-B9CA-42FC-9D22-E8D5153089A8}" destId="{FF348892-CE41-4D33-8E85-AC7A17C5022E}" srcOrd="3" destOrd="0" parTransId="{18A83821-1A4B-41CF-B8F9-68EF811A507C}" sibTransId="{A7D68632-CE1E-4575-9AA8-36B8EB1F763A}"/>
    <dgm:cxn modelId="{051FEEFB-2F55-411D-8C95-445B2EC95254}" srcId="{353CBD2D-B9CA-42FC-9D22-E8D5153089A8}" destId="{BDA5A63B-F2E2-468D-B5B9-35369B77839F}" srcOrd="0" destOrd="0" parTransId="{E6FF5EC3-DC16-4CF7-A2A8-51C996B588D7}" sibTransId="{200A1C48-6CB5-4B98-B1ED-EAD177745D41}"/>
    <dgm:cxn modelId="{910CA5C4-A422-4EFC-9DEB-C64A74F41588}" type="presOf" srcId="{BDA5A63B-F2E2-468D-B5B9-35369B77839F}" destId="{DBD1B6B7-F468-49AD-B814-54249841D31C}" srcOrd="0" destOrd="0" presId="urn:microsoft.com/office/officeart/2005/8/layout/vList2"/>
    <dgm:cxn modelId="{C8707AB9-A3A3-4503-BA60-315619191596}" type="presParOf" srcId="{E275A3A4-C722-40F9-93F9-774273576CC9}" destId="{0DF9C890-560E-48C9-AC4B-1FCFE8BC24E7}" srcOrd="0" destOrd="0" presId="urn:microsoft.com/office/officeart/2005/8/layout/vList2"/>
    <dgm:cxn modelId="{055BAB58-6AD9-4D91-A46B-8EBE40994AD3}" type="presParOf" srcId="{E275A3A4-C722-40F9-93F9-774273576CC9}" destId="{DBD1B6B7-F468-49AD-B814-54249841D31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464583-C64D-4CCE-89D0-FC5EA9D2B60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38A101D-F810-4CB0-87D1-770B33C06951}">
      <dgm:prSet/>
      <dgm:spPr/>
      <dgm:t>
        <a:bodyPr/>
        <a:lstStyle/>
        <a:p>
          <a:pPr rtl="0"/>
          <a:r>
            <a:rPr lang="uk-UA" dirty="0" smtClean="0"/>
            <a:t>1) виробництво вихідного продукту (деталей)</a:t>
          </a:r>
          <a:endParaRPr lang="uk-UA" dirty="0"/>
        </a:p>
      </dgm:t>
    </dgm:pt>
    <dgm:pt modelId="{9A357B57-2C2C-4E5B-B300-A12DD2B375FD}" type="parTrans" cxnId="{3BC7A578-028A-4D12-BA71-7704E08CC57C}">
      <dgm:prSet/>
      <dgm:spPr/>
      <dgm:t>
        <a:bodyPr/>
        <a:lstStyle/>
        <a:p>
          <a:endParaRPr lang="uk-UA"/>
        </a:p>
      </dgm:t>
    </dgm:pt>
    <dgm:pt modelId="{32434AC6-08D2-4D3D-80A2-BE01ADB9FDAF}" type="sibTrans" cxnId="{3BC7A578-028A-4D12-BA71-7704E08CC57C}">
      <dgm:prSet/>
      <dgm:spPr/>
      <dgm:t>
        <a:bodyPr/>
        <a:lstStyle/>
        <a:p>
          <a:endParaRPr lang="uk-UA"/>
        </a:p>
      </dgm:t>
    </dgm:pt>
    <dgm:pt modelId="{AB45B3D9-E062-41B7-9453-42D82723E509}">
      <dgm:prSet/>
      <dgm:spPr/>
      <dgm:t>
        <a:bodyPr/>
        <a:lstStyle/>
        <a:p>
          <a:pPr rtl="0"/>
          <a:r>
            <a:rPr lang="uk-UA" dirty="0" smtClean="0"/>
            <a:t>перенесення на зарубіжну філію одного чи кількох ступенів виробництва товару або виготовлення певної частини деталей та вузлів кінцевого продукту; </a:t>
          </a:r>
          <a:endParaRPr lang="uk-UA" dirty="0"/>
        </a:p>
      </dgm:t>
    </dgm:pt>
    <dgm:pt modelId="{E6E7A348-36C8-41D2-A3B2-B8C0589D3712}" type="parTrans" cxnId="{7BD789EF-3911-4CB0-A130-9B79F2327EA1}">
      <dgm:prSet/>
      <dgm:spPr/>
      <dgm:t>
        <a:bodyPr/>
        <a:lstStyle/>
        <a:p>
          <a:endParaRPr lang="uk-UA"/>
        </a:p>
      </dgm:t>
    </dgm:pt>
    <dgm:pt modelId="{D569E14F-49DF-44B6-BF0D-3A7D553C0BA6}" type="sibTrans" cxnId="{7BD789EF-3911-4CB0-A130-9B79F2327EA1}">
      <dgm:prSet/>
      <dgm:spPr/>
      <dgm:t>
        <a:bodyPr/>
        <a:lstStyle/>
        <a:p>
          <a:endParaRPr lang="uk-UA"/>
        </a:p>
      </dgm:t>
    </dgm:pt>
    <dgm:pt modelId="{E913C0AB-B89D-46BB-8B18-372FFDDD74D1}">
      <dgm:prSet/>
      <dgm:spPr/>
      <dgm:t>
        <a:bodyPr/>
        <a:lstStyle/>
        <a:p>
          <a:pPr rtl="0"/>
          <a:r>
            <a:rPr lang="uk-UA" dirty="0" smtClean="0"/>
            <a:t>2) зборка</a:t>
          </a:r>
          <a:endParaRPr lang="uk-UA" dirty="0"/>
        </a:p>
      </dgm:t>
    </dgm:pt>
    <dgm:pt modelId="{406E48EB-EC77-4E10-953E-C7A53DEB10D2}" type="parTrans" cxnId="{89926A9F-555F-4AF9-AB39-85C3AE698539}">
      <dgm:prSet/>
      <dgm:spPr/>
      <dgm:t>
        <a:bodyPr/>
        <a:lstStyle/>
        <a:p>
          <a:endParaRPr lang="uk-UA"/>
        </a:p>
      </dgm:t>
    </dgm:pt>
    <dgm:pt modelId="{B25F48BE-2606-4212-A5F2-ED6C87792BAF}" type="sibTrans" cxnId="{89926A9F-555F-4AF9-AB39-85C3AE698539}">
      <dgm:prSet/>
      <dgm:spPr/>
      <dgm:t>
        <a:bodyPr/>
        <a:lstStyle/>
        <a:p>
          <a:endParaRPr lang="uk-UA"/>
        </a:p>
      </dgm:t>
    </dgm:pt>
    <dgm:pt modelId="{967D3E41-48D5-4D6C-A9DE-AA6C1ECE4616}">
      <dgm:prSet/>
      <dgm:spPr/>
      <dgm:t>
        <a:bodyPr/>
        <a:lstStyle/>
        <a:p>
          <a:pPr rtl="0"/>
          <a:r>
            <a:rPr lang="uk-UA" dirty="0" smtClean="0"/>
            <a:t>висока роль функції збуту у такій філії, особлива увага приділяється зв’язкам з клієнтами, вивченню і формуванню попиту на продукцію, сервісному обслуговуванню; </a:t>
          </a:r>
          <a:endParaRPr lang="uk-UA" dirty="0"/>
        </a:p>
      </dgm:t>
    </dgm:pt>
    <dgm:pt modelId="{90433464-4E5D-4347-B221-DA30BA7F133E}" type="parTrans" cxnId="{C0097060-09A6-48D2-9748-CB335D2E44FB}">
      <dgm:prSet/>
      <dgm:spPr/>
      <dgm:t>
        <a:bodyPr/>
        <a:lstStyle/>
        <a:p>
          <a:endParaRPr lang="uk-UA"/>
        </a:p>
      </dgm:t>
    </dgm:pt>
    <dgm:pt modelId="{0AEDC1DD-B03E-44A8-A262-ED0403C74DC8}" type="sibTrans" cxnId="{C0097060-09A6-48D2-9748-CB335D2E44FB}">
      <dgm:prSet/>
      <dgm:spPr/>
      <dgm:t>
        <a:bodyPr/>
        <a:lstStyle/>
        <a:p>
          <a:endParaRPr lang="uk-UA"/>
        </a:p>
      </dgm:t>
    </dgm:pt>
    <dgm:pt modelId="{00104801-200C-49D7-987F-F003290CF380}">
      <dgm:prSet/>
      <dgm:spPr/>
      <dgm:t>
        <a:bodyPr/>
        <a:lstStyle/>
        <a:p>
          <a:pPr rtl="0"/>
          <a:r>
            <a:rPr lang="uk-UA" dirty="0" smtClean="0"/>
            <a:t>3) переробка давальницької сировини; </a:t>
          </a:r>
          <a:endParaRPr lang="uk-UA" dirty="0"/>
        </a:p>
      </dgm:t>
    </dgm:pt>
    <dgm:pt modelId="{2F30CB3C-624D-4F13-AD6C-2B1992EE6DA2}" type="parTrans" cxnId="{4AB5DD86-BEDF-48E9-A90D-2553A5A29493}">
      <dgm:prSet/>
      <dgm:spPr/>
      <dgm:t>
        <a:bodyPr/>
        <a:lstStyle/>
        <a:p>
          <a:endParaRPr lang="uk-UA"/>
        </a:p>
      </dgm:t>
    </dgm:pt>
    <dgm:pt modelId="{A6C63C73-DFB3-4728-A988-C2AED9E29DAB}" type="sibTrans" cxnId="{4AB5DD86-BEDF-48E9-A90D-2553A5A29493}">
      <dgm:prSet/>
      <dgm:spPr/>
      <dgm:t>
        <a:bodyPr/>
        <a:lstStyle/>
        <a:p>
          <a:endParaRPr lang="uk-UA"/>
        </a:p>
      </dgm:t>
    </dgm:pt>
    <dgm:pt modelId="{7B2DE0E6-45D6-44C7-B51F-738AF1E07ACE}">
      <dgm:prSet/>
      <dgm:spPr/>
      <dgm:t>
        <a:bodyPr/>
        <a:lstStyle/>
        <a:p>
          <a:pPr rtl="0"/>
          <a:r>
            <a:rPr lang="uk-UA" dirty="0" smtClean="0"/>
            <a:t>4) комплектне зарубіжне виробництво</a:t>
          </a:r>
          <a:endParaRPr lang="uk-UA" dirty="0"/>
        </a:p>
      </dgm:t>
    </dgm:pt>
    <dgm:pt modelId="{A9FECEC2-A4A1-486F-B4D5-9B2F10B82B7D}" type="parTrans" cxnId="{D0DC9959-A213-4841-A944-0D6F8E7D3767}">
      <dgm:prSet/>
      <dgm:spPr/>
      <dgm:t>
        <a:bodyPr/>
        <a:lstStyle/>
        <a:p>
          <a:endParaRPr lang="uk-UA"/>
        </a:p>
      </dgm:t>
    </dgm:pt>
    <dgm:pt modelId="{1E7C6A5E-D8A7-4C03-9BEF-651FEA2C3EA8}" type="sibTrans" cxnId="{D0DC9959-A213-4841-A944-0D6F8E7D3767}">
      <dgm:prSet/>
      <dgm:spPr/>
      <dgm:t>
        <a:bodyPr/>
        <a:lstStyle/>
        <a:p>
          <a:endParaRPr lang="uk-UA"/>
        </a:p>
      </dgm:t>
    </dgm:pt>
    <dgm:pt modelId="{DF1B94A2-188B-43EE-8AEC-312837CBD4D1}">
      <dgm:prSet/>
      <dgm:spPr/>
      <dgm:t>
        <a:bodyPr/>
        <a:lstStyle/>
        <a:p>
          <a:pPr rtl="0"/>
          <a:r>
            <a:rPr lang="uk-UA" dirty="0" smtClean="0"/>
            <a:t>виконуються всі найважливіші ступені виготовлення товару.</a:t>
          </a:r>
          <a:endParaRPr lang="uk-UA" dirty="0"/>
        </a:p>
      </dgm:t>
    </dgm:pt>
    <dgm:pt modelId="{821C8C08-540D-4A3F-A203-F90868ABB004}" type="parTrans" cxnId="{0DB1FA7B-E268-4605-A06E-D9E85A33CD46}">
      <dgm:prSet/>
      <dgm:spPr/>
      <dgm:t>
        <a:bodyPr/>
        <a:lstStyle/>
        <a:p>
          <a:endParaRPr lang="uk-UA"/>
        </a:p>
      </dgm:t>
    </dgm:pt>
    <dgm:pt modelId="{AED09C5B-F23F-44C1-B789-F09DAAB54A6B}" type="sibTrans" cxnId="{0DB1FA7B-E268-4605-A06E-D9E85A33CD46}">
      <dgm:prSet/>
      <dgm:spPr/>
      <dgm:t>
        <a:bodyPr/>
        <a:lstStyle/>
        <a:p>
          <a:endParaRPr lang="uk-UA"/>
        </a:p>
      </dgm:t>
    </dgm:pt>
    <dgm:pt modelId="{8849143C-D869-49F7-881E-8B03E3B27C31}" type="pres">
      <dgm:prSet presAssocID="{D7464583-C64D-4CCE-89D0-FC5EA9D2B600}" presName="Name0" presStyleCnt="0">
        <dgm:presLayoutVars>
          <dgm:dir/>
          <dgm:animLvl val="lvl"/>
          <dgm:resizeHandles val="exact"/>
        </dgm:presLayoutVars>
      </dgm:prSet>
      <dgm:spPr/>
    </dgm:pt>
    <dgm:pt modelId="{E8BD8B96-ED17-4B02-8920-D94F65852154}" type="pres">
      <dgm:prSet presAssocID="{F38A101D-F810-4CB0-87D1-770B33C06951}" presName="linNode" presStyleCnt="0"/>
      <dgm:spPr/>
    </dgm:pt>
    <dgm:pt modelId="{51B11036-F26F-4F75-A500-DEC58033CABD}" type="pres">
      <dgm:prSet presAssocID="{F38A101D-F810-4CB0-87D1-770B33C06951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285375A-5DB5-4BE0-BD39-665D38626D9F}" type="pres">
      <dgm:prSet presAssocID="{F38A101D-F810-4CB0-87D1-770B33C0695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22B8614-9F22-44DA-91F6-BC830ABACF36}" type="pres">
      <dgm:prSet presAssocID="{32434AC6-08D2-4D3D-80A2-BE01ADB9FDAF}" presName="sp" presStyleCnt="0"/>
      <dgm:spPr/>
    </dgm:pt>
    <dgm:pt modelId="{8C63AABB-4E89-46DD-B638-C8440FBA1D34}" type="pres">
      <dgm:prSet presAssocID="{E913C0AB-B89D-46BB-8B18-372FFDDD74D1}" presName="linNode" presStyleCnt="0"/>
      <dgm:spPr/>
    </dgm:pt>
    <dgm:pt modelId="{6A369141-F196-4E9D-9998-C9C899303F11}" type="pres">
      <dgm:prSet presAssocID="{E913C0AB-B89D-46BB-8B18-372FFDDD74D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C34705-23A9-4BB3-90C5-072DBFD85DCD}" type="pres">
      <dgm:prSet presAssocID="{E913C0AB-B89D-46BB-8B18-372FFDDD74D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2CB0451-ECC2-4A74-AA3A-E771743F7280}" type="pres">
      <dgm:prSet presAssocID="{B25F48BE-2606-4212-A5F2-ED6C87792BAF}" presName="sp" presStyleCnt="0"/>
      <dgm:spPr/>
    </dgm:pt>
    <dgm:pt modelId="{73E7F0EC-AF51-4A38-94AA-159EA07B5DE0}" type="pres">
      <dgm:prSet presAssocID="{00104801-200C-49D7-987F-F003290CF380}" presName="linNode" presStyleCnt="0"/>
      <dgm:spPr/>
    </dgm:pt>
    <dgm:pt modelId="{AFD18ADA-A801-485F-80C1-6F962B920943}" type="pres">
      <dgm:prSet presAssocID="{00104801-200C-49D7-987F-F003290CF380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CD238B05-3236-4F53-932A-44186CF05853}" type="pres">
      <dgm:prSet presAssocID="{A6C63C73-DFB3-4728-A988-C2AED9E29DAB}" presName="sp" presStyleCnt="0"/>
      <dgm:spPr/>
    </dgm:pt>
    <dgm:pt modelId="{0EF2A9FB-BAA7-4D9F-9C4A-228B4F7ABAC3}" type="pres">
      <dgm:prSet presAssocID="{7B2DE0E6-45D6-44C7-B51F-738AF1E07ACE}" presName="linNode" presStyleCnt="0"/>
      <dgm:spPr/>
    </dgm:pt>
    <dgm:pt modelId="{2885D4DA-56EC-4204-A5B3-7052C75F6756}" type="pres">
      <dgm:prSet presAssocID="{7B2DE0E6-45D6-44C7-B51F-738AF1E07ACE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BA62338-6A14-4057-9BA8-B05844A5CEC3}" type="pres">
      <dgm:prSet presAssocID="{7B2DE0E6-45D6-44C7-B51F-738AF1E07AC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517CCE9D-974E-481E-AB16-D18161AF1A05}" type="presOf" srcId="{7B2DE0E6-45D6-44C7-B51F-738AF1E07ACE}" destId="{2885D4DA-56EC-4204-A5B3-7052C75F6756}" srcOrd="0" destOrd="0" presId="urn:microsoft.com/office/officeart/2005/8/layout/vList5"/>
    <dgm:cxn modelId="{80FEB380-FA16-449D-A321-0A874C7C7045}" type="presOf" srcId="{DF1B94A2-188B-43EE-8AEC-312837CBD4D1}" destId="{CBA62338-6A14-4057-9BA8-B05844A5CEC3}" srcOrd="0" destOrd="0" presId="urn:microsoft.com/office/officeart/2005/8/layout/vList5"/>
    <dgm:cxn modelId="{D0DC9959-A213-4841-A944-0D6F8E7D3767}" srcId="{D7464583-C64D-4CCE-89D0-FC5EA9D2B600}" destId="{7B2DE0E6-45D6-44C7-B51F-738AF1E07ACE}" srcOrd="3" destOrd="0" parTransId="{A9FECEC2-A4A1-486F-B4D5-9B2F10B82B7D}" sibTransId="{1E7C6A5E-D8A7-4C03-9BEF-651FEA2C3EA8}"/>
    <dgm:cxn modelId="{89926A9F-555F-4AF9-AB39-85C3AE698539}" srcId="{D7464583-C64D-4CCE-89D0-FC5EA9D2B600}" destId="{E913C0AB-B89D-46BB-8B18-372FFDDD74D1}" srcOrd="1" destOrd="0" parTransId="{406E48EB-EC77-4E10-953E-C7A53DEB10D2}" sibTransId="{B25F48BE-2606-4212-A5F2-ED6C87792BAF}"/>
    <dgm:cxn modelId="{5AB177E0-F4DD-45B3-9AD4-77F2850FBA47}" type="presOf" srcId="{00104801-200C-49D7-987F-F003290CF380}" destId="{AFD18ADA-A801-485F-80C1-6F962B920943}" srcOrd="0" destOrd="0" presId="urn:microsoft.com/office/officeart/2005/8/layout/vList5"/>
    <dgm:cxn modelId="{1F2BD563-36EA-4071-B9F2-4A0821E3FA12}" type="presOf" srcId="{967D3E41-48D5-4D6C-A9DE-AA6C1ECE4616}" destId="{47C34705-23A9-4BB3-90C5-072DBFD85DCD}" srcOrd="0" destOrd="0" presId="urn:microsoft.com/office/officeart/2005/8/layout/vList5"/>
    <dgm:cxn modelId="{24448B43-18BF-4178-9A22-4E98D74F97F9}" type="presOf" srcId="{D7464583-C64D-4CCE-89D0-FC5EA9D2B600}" destId="{8849143C-D869-49F7-881E-8B03E3B27C31}" srcOrd="0" destOrd="0" presId="urn:microsoft.com/office/officeart/2005/8/layout/vList5"/>
    <dgm:cxn modelId="{F6C39DBC-D37B-44E6-97C3-1BCA69A0AEEC}" type="presOf" srcId="{E913C0AB-B89D-46BB-8B18-372FFDDD74D1}" destId="{6A369141-F196-4E9D-9998-C9C899303F11}" srcOrd="0" destOrd="0" presId="urn:microsoft.com/office/officeart/2005/8/layout/vList5"/>
    <dgm:cxn modelId="{4AB5DD86-BEDF-48E9-A90D-2553A5A29493}" srcId="{D7464583-C64D-4CCE-89D0-FC5EA9D2B600}" destId="{00104801-200C-49D7-987F-F003290CF380}" srcOrd="2" destOrd="0" parTransId="{2F30CB3C-624D-4F13-AD6C-2B1992EE6DA2}" sibTransId="{A6C63C73-DFB3-4728-A988-C2AED9E29DAB}"/>
    <dgm:cxn modelId="{C0097060-09A6-48D2-9748-CB335D2E44FB}" srcId="{E913C0AB-B89D-46BB-8B18-372FFDDD74D1}" destId="{967D3E41-48D5-4D6C-A9DE-AA6C1ECE4616}" srcOrd="0" destOrd="0" parTransId="{90433464-4E5D-4347-B221-DA30BA7F133E}" sibTransId="{0AEDC1DD-B03E-44A8-A262-ED0403C74DC8}"/>
    <dgm:cxn modelId="{3BC7A578-028A-4D12-BA71-7704E08CC57C}" srcId="{D7464583-C64D-4CCE-89D0-FC5EA9D2B600}" destId="{F38A101D-F810-4CB0-87D1-770B33C06951}" srcOrd="0" destOrd="0" parTransId="{9A357B57-2C2C-4E5B-B300-A12DD2B375FD}" sibTransId="{32434AC6-08D2-4D3D-80A2-BE01ADB9FDAF}"/>
    <dgm:cxn modelId="{7BD789EF-3911-4CB0-A130-9B79F2327EA1}" srcId="{F38A101D-F810-4CB0-87D1-770B33C06951}" destId="{AB45B3D9-E062-41B7-9453-42D82723E509}" srcOrd="0" destOrd="0" parTransId="{E6E7A348-36C8-41D2-A3B2-B8C0589D3712}" sibTransId="{D569E14F-49DF-44B6-BF0D-3A7D553C0BA6}"/>
    <dgm:cxn modelId="{99A9D5F1-17F9-4CD0-9AD4-862B947F429D}" type="presOf" srcId="{F38A101D-F810-4CB0-87D1-770B33C06951}" destId="{51B11036-F26F-4F75-A500-DEC58033CABD}" srcOrd="0" destOrd="0" presId="urn:microsoft.com/office/officeart/2005/8/layout/vList5"/>
    <dgm:cxn modelId="{FB5B60DE-A287-426F-AEDE-274A3479E449}" type="presOf" srcId="{AB45B3D9-E062-41B7-9453-42D82723E509}" destId="{B285375A-5DB5-4BE0-BD39-665D38626D9F}" srcOrd="0" destOrd="0" presId="urn:microsoft.com/office/officeart/2005/8/layout/vList5"/>
    <dgm:cxn modelId="{0DB1FA7B-E268-4605-A06E-D9E85A33CD46}" srcId="{7B2DE0E6-45D6-44C7-B51F-738AF1E07ACE}" destId="{DF1B94A2-188B-43EE-8AEC-312837CBD4D1}" srcOrd="0" destOrd="0" parTransId="{821C8C08-540D-4A3F-A203-F90868ABB004}" sibTransId="{AED09C5B-F23F-44C1-B789-F09DAAB54A6B}"/>
    <dgm:cxn modelId="{774CB03E-082F-4F9D-8715-C86D7A9395FD}" type="presParOf" srcId="{8849143C-D869-49F7-881E-8B03E3B27C31}" destId="{E8BD8B96-ED17-4B02-8920-D94F65852154}" srcOrd="0" destOrd="0" presId="urn:microsoft.com/office/officeart/2005/8/layout/vList5"/>
    <dgm:cxn modelId="{FB1462D4-16A4-461C-8D89-7A5E3B326363}" type="presParOf" srcId="{E8BD8B96-ED17-4B02-8920-D94F65852154}" destId="{51B11036-F26F-4F75-A500-DEC58033CABD}" srcOrd="0" destOrd="0" presId="urn:microsoft.com/office/officeart/2005/8/layout/vList5"/>
    <dgm:cxn modelId="{E6158A84-51A0-48A5-981C-2CC0B3DA57AA}" type="presParOf" srcId="{E8BD8B96-ED17-4B02-8920-D94F65852154}" destId="{B285375A-5DB5-4BE0-BD39-665D38626D9F}" srcOrd="1" destOrd="0" presId="urn:microsoft.com/office/officeart/2005/8/layout/vList5"/>
    <dgm:cxn modelId="{133246D7-A2D7-4ECD-AB6B-2898603BE12A}" type="presParOf" srcId="{8849143C-D869-49F7-881E-8B03E3B27C31}" destId="{A22B8614-9F22-44DA-91F6-BC830ABACF36}" srcOrd="1" destOrd="0" presId="urn:microsoft.com/office/officeart/2005/8/layout/vList5"/>
    <dgm:cxn modelId="{C1E9BB20-7CC5-4BBA-801C-00C392711357}" type="presParOf" srcId="{8849143C-D869-49F7-881E-8B03E3B27C31}" destId="{8C63AABB-4E89-46DD-B638-C8440FBA1D34}" srcOrd="2" destOrd="0" presId="urn:microsoft.com/office/officeart/2005/8/layout/vList5"/>
    <dgm:cxn modelId="{DDD87BAB-348A-40C5-B7A7-AFC4F526ECCE}" type="presParOf" srcId="{8C63AABB-4E89-46DD-B638-C8440FBA1D34}" destId="{6A369141-F196-4E9D-9998-C9C899303F11}" srcOrd="0" destOrd="0" presId="urn:microsoft.com/office/officeart/2005/8/layout/vList5"/>
    <dgm:cxn modelId="{02A1E262-FD40-45BB-9F99-CA98D9878AF3}" type="presParOf" srcId="{8C63AABB-4E89-46DD-B638-C8440FBA1D34}" destId="{47C34705-23A9-4BB3-90C5-072DBFD85DCD}" srcOrd="1" destOrd="0" presId="urn:microsoft.com/office/officeart/2005/8/layout/vList5"/>
    <dgm:cxn modelId="{30AEF9E4-B526-4DB1-AEF8-39C7842FE045}" type="presParOf" srcId="{8849143C-D869-49F7-881E-8B03E3B27C31}" destId="{F2CB0451-ECC2-4A74-AA3A-E771743F7280}" srcOrd="3" destOrd="0" presId="urn:microsoft.com/office/officeart/2005/8/layout/vList5"/>
    <dgm:cxn modelId="{00E9513A-A345-48C2-BCA4-5F9F49251796}" type="presParOf" srcId="{8849143C-D869-49F7-881E-8B03E3B27C31}" destId="{73E7F0EC-AF51-4A38-94AA-159EA07B5DE0}" srcOrd="4" destOrd="0" presId="urn:microsoft.com/office/officeart/2005/8/layout/vList5"/>
    <dgm:cxn modelId="{665807B0-D337-4F77-A569-0695FCF19C01}" type="presParOf" srcId="{73E7F0EC-AF51-4A38-94AA-159EA07B5DE0}" destId="{AFD18ADA-A801-485F-80C1-6F962B920943}" srcOrd="0" destOrd="0" presId="urn:microsoft.com/office/officeart/2005/8/layout/vList5"/>
    <dgm:cxn modelId="{DA0DA7D3-F04F-462A-A4B9-863ED55F36A0}" type="presParOf" srcId="{8849143C-D869-49F7-881E-8B03E3B27C31}" destId="{CD238B05-3236-4F53-932A-44186CF05853}" srcOrd="5" destOrd="0" presId="urn:microsoft.com/office/officeart/2005/8/layout/vList5"/>
    <dgm:cxn modelId="{26FBF643-50B4-41B3-8D54-05EDF5A4D10C}" type="presParOf" srcId="{8849143C-D869-49F7-881E-8B03E3B27C31}" destId="{0EF2A9FB-BAA7-4D9F-9C4A-228B4F7ABAC3}" srcOrd="6" destOrd="0" presId="urn:microsoft.com/office/officeart/2005/8/layout/vList5"/>
    <dgm:cxn modelId="{4A0800FC-7B78-4A68-AAD4-923DEEB2DE4C}" type="presParOf" srcId="{0EF2A9FB-BAA7-4D9F-9C4A-228B4F7ABAC3}" destId="{2885D4DA-56EC-4204-A5B3-7052C75F6756}" srcOrd="0" destOrd="0" presId="urn:microsoft.com/office/officeart/2005/8/layout/vList5"/>
    <dgm:cxn modelId="{37099C71-69F0-42B6-97F5-09E906F5A5D4}" type="presParOf" srcId="{0EF2A9FB-BAA7-4D9F-9C4A-228B4F7ABAC3}" destId="{CBA62338-6A14-4057-9BA8-B05844A5CEC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1B3FF12-5E19-4DC5-8507-B81E0F8A9D7D}" type="doc">
      <dgm:prSet loTypeId="urn:microsoft.com/office/officeart/2005/8/layout/hierarchy3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uk-UA"/>
        </a:p>
      </dgm:t>
    </dgm:pt>
    <dgm:pt modelId="{218C3D60-9F8F-4B57-B8D9-5230EEDED49D}">
      <dgm:prSet/>
      <dgm:spPr/>
      <dgm:t>
        <a:bodyPr/>
        <a:lstStyle/>
        <a:p>
          <a:pPr rtl="0"/>
          <a:r>
            <a:rPr lang="uk-UA" dirty="0" smtClean="0"/>
            <a:t>Контрактні форми стратегій виходу фірм на зарубіжний ринок:</a:t>
          </a:r>
          <a:endParaRPr lang="uk-UA" dirty="0"/>
        </a:p>
      </dgm:t>
    </dgm:pt>
    <dgm:pt modelId="{5F90F1A4-F119-44FA-AF33-5BB196241B4E}" type="parTrans" cxnId="{586A590A-6E72-494C-A64E-6A82B6DA9809}">
      <dgm:prSet/>
      <dgm:spPr/>
      <dgm:t>
        <a:bodyPr/>
        <a:lstStyle/>
        <a:p>
          <a:endParaRPr lang="uk-UA"/>
        </a:p>
      </dgm:t>
    </dgm:pt>
    <dgm:pt modelId="{3FA43CD2-DEB2-4DDE-AD2F-2744F9FEA321}" type="sibTrans" cxnId="{586A590A-6E72-494C-A64E-6A82B6DA9809}">
      <dgm:prSet/>
      <dgm:spPr/>
      <dgm:t>
        <a:bodyPr/>
        <a:lstStyle/>
        <a:p>
          <a:endParaRPr lang="uk-UA"/>
        </a:p>
      </dgm:t>
    </dgm:pt>
    <dgm:pt modelId="{8A4F889D-28D7-4CD9-BB0D-E5EC4693B25E}">
      <dgm:prSet/>
      <dgm:spPr/>
      <dgm:t>
        <a:bodyPr/>
        <a:lstStyle/>
        <a:p>
          <a:pPr rtl="0"/>
          <a:r>
            <a:rPr lang="uk-UA" dirty="0" smtClean="0"/>
            <a:t>експорт, </a:t>
          </a:r>
          <a:endParaRPr lang="uk-UA" dirty="0"/>
        </a:p>
      </dgm:t>
    </dgm:pt>
    <dgm:pt modelId="{F69B6DC1-87A3-4B43-B8C5-ADDE8B546707}" type="parTrans" cxnId="{E512C7F8-50A9-4C31-B617-B4ED4E342AE4}">
      <dgm:prSet/>
      <dgm:spPr/>
      <dgm:t>
        <a:bodyPr/>
        <a:lstStyle/>
        <a:p>
          <a:endParaRPr lang="uk-UA"/>
        </a:p>
      </dgm:t>
    </dgm:pt>
    <dgm:pt modelId="{9357FE53-B531-43AA-809F-71CD721A7C6B}" type="sibTrans" cxnId="{E512C7F8-50A9-4C31-B617-B4ED4E342AE4}">
      <dgm:prSet/>
      <dgm:spPr/>
      <dgm:t>
        <a:bodyPr/>
        <a:lstStyle/>
        <a:p>
          <a:endParaRPr lang="uk-UA"/>
        </a:p>
      </dgm:t>
    </dgm:pt>
    <dgm:pt modelId="{1000573C-D553-4575-97C7-3F7A0DD979F2}">
      <dgm:prSet/>
      <dgm:spPr/>
      <dgm:t>
        <a:bodyPr/>
        <a:lstStyle/>
        <a:p>
          <a:pPr rtl="0"/>
          <a:r>
            <a:rPr lang="uk-UA" dirty="0" smtClean="0"/>
            <a:t>ліцензування, </a:t>
          </a:r>
          <a:endParaRPr lang="uk-UA" dirty="0"/>
        </a:p>
      </dgm:t>
    </dgm:pt>
    <dgm:pt modelId="{84053272-77B5-41A5-A7FE-88810036577F}" type="parTrans" cxnId="{E253A6A9-DE46-4DB3-A187-551D246D7452}">
      <dgm:prSet/>
      <dgm:spPr/>
      <dgm:t>
        <a:bodyPr/>
        <a:lstStyle/>
        <a:p>
          <a:endParaRPr lang="uk-UA"/>
        </a:p>
      </dgm:t>
    </dgm:pt>
    <dgm:pt modelId="{392B4EE7-1726-413E-AEFA-2ED4B385B68A}" type="sibTrans" cxnId="{E253A6A9-DE46-4DB3-A187-551D246D7452}">
      <dgm:prSet/>
      <dgm:spPr/>
      <dgm:t>
        <a:bodyPr/>
        <a:lstStyle/>
        <a:p>
          <a:endParaRPr lang="uk-UA"/>
        </a:p>
      </dgm:t>
    </dgm:pt>
    <dgm:pt modelId="{0D15472A-4BB4-40E4-8A40-421B0D59A81F}">
      <dgm:prSet/>
      <dgm:spPr/>
      <dgm:t>
        <a:bodyPr/>
        <a:lstStyle/>
        <a:p>
          <a:pPr rtl="0"/>
          <a:r>
            <a:rPr lang="uk-UA" dirty="0" smtClean="0"/>
            <a:t>підрядне виробництво, </a:t>
          </a:r>
          <a:endParaRPr lang="uk-UA" dirty="0"/>
        </a:p>
      </dgm:t>
    </dgm:pt>
    <dgm:pt modelId="{B86BB143-ED84-448B-BA68-7752977130AD}" type="parTrans" cxnId="{65AAB487-9666-44ED-9BCC-C98E0AC81E66}">
      <dgm:prSet/>
      <dgm:spPr/>
      <dgm:t>
        <a:bodyPr/>
        <a:lstStyle/>
        <a:p>
          <a:endParaRPr lang="uk-UA"/>
        </a:p>
      </dgm:t>
    </dgm:pt>
    <dgm:pt modelId="{8B193D15-0C62-4E50-B337-F2EAB5485992}" type="sibTrans" cxnId="{65AAB487-9666-44ED-9BCC-C98E0AC81E66}">
      <dgm:prSet/>
      <dgm:spPr/>
      <dgm:t>
        <a:bodyPr/>
        <a:lstStyle/>
        <a:p>
          <a:endParaRPr lang="uk-UA"/>
        </a:p>
      </dgm:t>
    </dgm:pt>
    <dgm:pt modelId="{D73539A3-00F9-4FA9-83C2-900ACB47F9B7}">
      <dgm:prSet/>
      <dgm:spPr/>
      <dgm:t>
        <a:bodyPr/>
        <a:lstStyle/>
        <a:p>
          <a:pPr rtl="0"/>
          <a:r>
            <a:rPr lang="uk-UA" smtClean="0"/>
            <a:t>управління </a:t>
          </a:r>
          <a:r>
            <a:rPr lang="uk-UA" dirty="0" smtClean="0"/>
            <a:t>за контрактом. </a:t>
          </a:r>
          <a:endParaRPr lang="uk-UA" dirty="0"/>
        </a:p>
      </dgm:t>
    </dgm:pt>
    <dgm:pt modelId="{11424CC7-4E99-4C09-B51E-7963705FA73E}" type="parTrans" cxnId="{1D67902C-D272-4BE0-B02C-3F72BD0EBF10}">
      <dgm:prSet/>
      <dgm:spPr/>
      <dgm:t>
        <a:bodyPr/>
        <a:lstStyle/>
        <a:p>
          <a:endParaRPr lang="uk-UA"/>
        </a:p>
      </dgm:t>
    </dgm:pt>
    <dgm:pt modelId="{35EBDF39-B6C0-4EDC-A227-14C9ECEC1543}" type="sibTrans" cxnId="{1D67902C-D272-4BE0-B02C-3F72BD0EBF10}">
      <dgm:prSet/>
      <dgm:spPr/>
      <dgm:t>
        <a:bodyPr/>
        <a:lstStyle/>
        <a:p>
          <a:endParaRPr lang="uk-UA"/>
        </a:p>
      </dgm:t>
    </dgm:pt>
    <dgm:pt modelId="{F3FE0168-0D8B-48C3-BB05-CB42EBFABC89}" type="pres">
      <dgm:prSet presAssocID="{81B3FF12-5E19-4DC5-8507-B81E0F8A9D7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8F3793A-D73C-4D8C-AE68-CAFB5A59CC9B}" type="pres">
      <dgm:prSet presAssocID="{218C3D60-9F8F-4B57-B8D9-5230EEDED49D}" presName="root" presStyleCnt="0"/>
      <dgm:spPr/>
    </dgm:pt>
    <dgm:pt modelId="{4432118F-348B-44CE-8317-F7E411199A3E}" type="pres">
      <dgm:prSet presAssocID="{218C3D60-9F8F-4B57-B8D9-5230EEDED49D}" presName="rootComposite" presStyleCnt="0"/>
      <dgm:spPr/>
    </dgm:pt>
    <dgm:pt modelId="{38C36BFB-E9C3-4E27-A4D9-D9EEBBD475B0}" type="pres">
      <dgm:prSet presAssocID="{218C3D60-9F8F-4B57-B8D9-5230EEDED49D}" presName="rootText" presStyleLbl="node1" presStyleIdx="0" presStyleCnt="1" custScaleX="146423" custScaleY="116446"/>
      <dgm:spPr/>
    </dgm:pt>
    <dgm:pt modelId="{3F11A9C9-3257-43E1-AE19-83B836A0FAC9}" type="pres">
      <dgm:prSet presAssocID="{218C3D60-9F8F-4B57-B8D9-5230EEDED49D}" presName="rootConnector" presStyleLbl="node1" presStyleIdx="0" presStyleCnt="1"/>
      <dgm:spPr/>
    </dgm:pt>
    <dgm:pt modelId="{691A258B-B11E-4037-9520-F3333AE53503}" type="pres">
      <dgm:prSet presAssocID="{218C3D60-9F8F-4B57-B8D9-5230EEDED49D}" presName="childShape" presStyleCnt="0"/>
      <dgm:spPr/>
    </dgm:pt>
    <dgm:pt modelId="{003438EB-1264-48E7-B300-EC881FB748DE}" type="pres">
      <dgm:prSet presAssocID="{F69B6DC1-87A3-4B43-B8C5-ADDE8B546707}" presName="Name13" presStyleLbl="parChTrans1D2" presStyleIdx="0" presStyleCnt="4"/>
      <dgm:spPr/>
    </dgm:pt>
    <dgm:pt modelId="{C516917D-320C-4AD6-82AA-549D88B85F99}" type="pres">
      <dgm:prSet presAssocID="{8A4F889D-28D7-4CD9-BB0D-E5EC4693B25E}" presName="childText" presStyleLbl="bgAcc1" presStyleIdx="0" presStyleCnt="4">
        <dgm:presLayoutVars>
          <dgm:bulletEnabled val="1"/>
        </dgm:presLayoutVars>
      </dgm:prSet>
      <dgm:spPr/>
    </dgm:pt>
    <dgm:pt modelId="{A08575EA-6605-43A2-96A7-1189D6192730}" type="pres">
      <dgm:prSet presAssocID="{84053272-77B5-41A5-A7FE-88810036577F}" presName="Name13" presStyleLbl="parChTrans1D2" presStyleIdx="1" presStyleCnt="4"/>
      <dgm:spPr/>
    </dgm:pt>
    <dgm:pt modelId="{F7369212-E1EA-45F2-82CC-76B772BAE5A6}" type="pres">
      <dgm:prSet presAssocID="{1000573C-D553-4575-97C7-3F7A0DD979F2}" presName="childText" presStyleLbl="bgAcc1" presStyleIdx="1" presStyleCnt="4">
        <dgm:presLayoutVars>
          <dgm:bulletEnabled val="1"/>
        </dgm:presLayoutVars>
      </dgm:prSet>
      <dgm:spPr/>
    </dgm:pt>
    <dgm:pt modelId="{7F098AA6-38F2-4B0F-A3DD-526FCD4CA613}" type="pres">
      <dgm:prSet presAssocID="{B86BB143-ED84-448B-BA68-7752977130AD}" presName="Name13" presStyleLbl="parChTrans1D2" presStyleIdx="2" presStyleCnt="4"/>
      <dgm:spPr/>
    </dgm:pt>
    <dgm:pt modelId="{A9CC2838-3398-42D4-A80E-A7636CE83F09}" type="pres">
      <dgm:prSet presAssocID="{0D15472A-4BB4-40E4-8A40-421B0D59A81F}" presName="childText" presStyleLbl="bgAcc1" presStyleIdx="2" presStyleCnt="4">
        <dgm:presLayoutVars>
          <dgm:bulletEnabled val="1"/>
        </dgm:presLayoutVars>
      </dgm:prSet>
      <dgm:spPr/>
    </dgm:pt>
    <dgm:pt modelId="{65909F10-3F44-4069-86D6-C00536920F77}" type="pres">
      <dgm:prSet presAssocID="{11424CC7-4E99-4C09-B51E-7963705FA73E}" presName="Name13" presStyleLbl="parChTrans1D2" presStyleIdx="3" presStyleCnt="4"/>
      <dgm:spPr/>
    </dgm:pt>
    <dgm:pt modelId="{CE94BCDF-3529-4177-862C-C64225024895}" type="pres">
      <dgm:prSet presAssocID="{D73539A3-00F9-4FA9-83C2-900ACB47F9B7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E269A6FF-777D-4811-A626-0EF8A3F61761}" type="presOf" srcId="{84053272-77B5-41A5-A7FE-88810036577F}" destId="{A08575EA-6605-43A2-96A7-1189D6192730}" srcOrd="0" destOrd="0" presId="urn:microsoft.com/office/officeart/2005/8/layout/hierarchy3"/>
    <dgm:cxn modelId="{56920013-38E6-4392-8483-5EEE1A25962B}" type="presOf" srcId="{81B3FF12-5E19-4DC5-8507-B81E0F8A9D7D}" destId="{F3FE0168-0D8B-48C3-BB05-CB42EBFABC89}" srcOrd="0" destOrd="0" presId="urn:microsoft.com/office/officeart/2005/8/layout/hierarchy3"/>
    <dgm:cxn modelId="{067EFB0A-5329-4852-B797-EA8390AEA38A}" type="presOf" srcId="{218C3D60-9F8F-4B57-B8D9-5230EEDED49D}" destId="{38C36BFB-E9C3-4E27-A4D9-D9EEBBD475B0}" srcOrd="0" destOrd="0" presId="urn:microsoft.com/office/officeart/2005/8/layout/hierarchy3"/>
    <dgm:cxn modelId="{65AAB487-9666-44ED-9BCC-C98E0AC81E66}" srcId="{218C3D60-9F8F-4B57-B8D9-5230EEDED49D}" destId="{0D15472A-4BB4-40E4-8A40-421B0D59A81F}" srcOrd="2" destOrd="0" parTransId="{B86BB143-ED84-448B-BA68-7752977130AD}" sibTransId="{8B193D15-0C62-4E50-B337-F2EAB5485992}"/>
    <dgm:cxn modelId="{E253A6A9-DE46-4DB3-A187-551D246D7452}" srcId="{218C3D60-9F8F-4B57-B8D9-5230EEDED49D}" destId="{1000573C-D553-4575-97C7-3F7A0DD979F2}" srcOrd="1" destOrd="0" parTransId="{84053272-77B5-41A5-A7FE-88810036577F}" sibTransId="{392B4EE7-1726-413E-AEFA-2ED4B385B68A}"/>
    <dgm:cxn modelId="{6BBC7B28-B9CA-4A85-9100-6BF3C0AC487C}" type="presOf" srcId="{11424CC7-4E99-4C09-B51E-7963705FA73E}" destId="{65909F10-3F44-4069-86D6-C00536920F77}" srcOrd="0" destOrd="0" presId="urn:microsoft.com/office/officeart/2005/8/layout/hierarchy3"/>
    <dgm:cxn modelId="{8E7F5FAA-A653-4497-9F56-C5C277D834DD}" type="presOf" srcId="{0D15472A-4BB4-40E4-8A40-421B0D59A81F}" destId="{A9CC2838-3398-42D4-A80E-A7636CE83F09}" srcOrd="0" destOrd="0" presId="urn:microsoft.com/office/officeart/2005/8/layout/hierarchy3"/>
    <dgm:cxn modelId="{4A29995F-79A2-4D4F-94F9-12E09D0FF360}" type="presOf" srcId="{8A4F889D-28D7-4CD9-BB0D-E5EC4693B25E}" destId="{C516917D-320C-4AD6-82AA-549D88B85F99}" srcOrd="0" destOrd="0" presId="urn:microsoft.com/office/officeart/2005/8/layout/hierarchy3"/>
    <dgm:cxn modelId="{74392C66-93DA-4FE9-93D4-E7B081B9C19D}" type="presOf" srcId="{F69B6DC1-87A3-4B43-B8C5-ADDE8B546707}" destId="{003438EB-1264-48E7-B300-EC881FB748DE}" srcOrd="0" destOrd="0" presId="urn:microsoft.com/office/officeart/2005/8/layout/hierarchy3"/>
    <dgm:cxn modelId="{4356A7CA-16F3-49C4-AAA1-ADE02E143C3B}" type="presOf" srcId="{218C3D60-9F8F-4B57-B8D9-5230EEDED49D}" destId="{3F11A9C9-3257-43E1-AE19-83B836A0FAC9}" srcOrd="1" destOrd="0" presId="urn:microsoft.com/office/officeart/2005/8/layout/hierarchy3"/>
    <dgm:cxn modelId="{7FAFBAF1-7074-4199-99DF-0ED433EA1A88}" type="presOf" srcId="{1000573C-D553-4575-97C7-3F7A0DD979F2}" destId="{F7369212-E1EA-45F2-82CC-76B772BAE5A6}" srcOrd="0" destOrd="0" presId="urn:microsoft.com/office/officeart/2005/8/layout/hierarchy3"/>
    <dgm:cxn modelId="{7EE76565-0382-481D-92DD-8BCBC5F5E4ED}" type="presOf" srcId="{B86BB143-ED84-448B-BA68-7752977130AD}" destId="{7F098AA6-38F2-4B0F-A3DD-526FCD4CA613}" srcOrd="0" destOrd="0" presId="urn:microsoft.com/office/officeart/2005/8/layout/hierarchy3"/>
    <dgm:cxn modelId="{1D67902C-D272-4BE0-B02C-3F72BD0EBF10}" srcId="{218C3D60-9F8F-4B57-B8D9-5230EEDED49D}" destId="{D73539A3-00F9-4FA9-83C2-900ACB47F9B7}" srcOrd="3" destOrd="0" parTransId="{11424CC7-4E99-4C09-B51E-7963705FA73E}" sibTransId="{35EBDF39-B6C0-4EDC-A227-14C9ECEC1543}"/>
    <dgm:cxn modelId="{586A590A-6E72-494C-A64E-6A82B6DA9809}" srcId="{81B3FF12-5E19-4DC5-8507-B81E0F8A9D7D}" destId="{218C3D60-9F8F-4B57-B8D9-5230EEDED49D}" srcOrd="0" destOrd="0" parTransId="{5F90F1A4-F119-44FA-AF33-5BB196241B4E}" sibTransId="{3FA43CD2-DEB2-4DDE-AD2F-2744F9FEA321}"/>
    <dgm:cxn modelId="{E512C7F8-50A9-4C31-B617-B4ED4E342AE4}" srcId="{218C3D60-9F8F-4B57-B8D9-5230EEDED49D}" destId="{8A4F889D-28D7-4CD9-BB0D-E5EC4693B25E}" srcOrd="0" destOrd="0" parTransId="{F69B6DC1-87A3-4B43-B8C5-ADDE8B546707}" sibTransId="{9357FE53-B531-43AA-809F-71CD721A7C6B}"/>
    <dgm:cxn modelId="{42D18A9B-2C4D-4DEB-98A9-1136607F3F6C}" type="presOf" srcId="{D73539A3-00F9-4FA9-83C2-900ACB47F9B7}" destId="{CE94BCDF-3529-4177-862C-C64225024895}" srcOrd="0" destOrd="0" presId="urn:microsoft.com/office/officeart/2005/8/layout/hierarchy3"/>
    <dgm:cxn modelId="{CD6A51F2-5378-4F9A-92B6-1245307D0569}" type="presParOf" srcId="{F3FE0168-0D8B-48C3-BB05-CB42EBFABC89}" destId="{38F3793A-D73C-4D8C-AE68-CAFB5A59CC9B}" srcOrd="0" destOrd="0" presId="urn:microsoft.com/office/officeart/2005/8/layout/hierarchy3"/>
    <dgm:cxn modelId="{886F5C9F-4177-4615-8AE4-0D398C83B1B3}" type="presParOf" srcId="{38F3793A-D73C-4D8C-AE68-CAFB5A59CC9B}" destId="{4432118F-348B-44CE-8317-F7E411199A3E}" srcOrd="0" destOrd="0" presId="urn:microsoft.com/office/officeart/2005/8/layout/hierarchy3"/>
    <dgm:cxn modelId="{8AF5DEFE-704D-4FFE-908E-46B0E55FB947}" type="presParOf" srcId="{4432118F-348B-44CE-8317-F7E411199A3E}" destId="{38C36BFB-E9C3-4E27-A4D9-D9EEBBD475B0}" srcOrd="0" destOrd="0" presId="urn:microsoft.com/office/officeart/2005/8/layout/hierarchy3"/>
    <dgm:cxn modelId="{DD3655B7-C851-4735-BCFA-8BC74ED13F5D}" type="presParOf" srcId="{4432118F-348B-44CE-8317-F7E411199A3E}" destId="{3F11A9C9-3257-43E1-AE19-83B836A0FAC9}" srcOrd="1" destOrd="0" presId="urn:microsoft.com/office/officeart/2005/8/layout/hierarchy3"/>
    <dgm:cxn modelId="{D033ACCE-821F-4965-ACA7-0DBF72ED17F1}" type="presParOf" srcId="{38F3793A-D73C-4D8C-AE68-CAFB5A59CC9B}" destId="{691A258B-B11E-4037-9520-F3333AE53503}" srcOrd="1" destOrd="0" presId="urn:microsoft.com/office/officeart/2005/8/layout/hierarchy3"/>
    <dgm:cxn modelId="{893F3EE8-518D-4607-8D48-EE3BBA3B78FE}" type="presParOf" srcId="{691A258B-B11E-4037-9520-F3333AE53503}" destId="{003438EB-1264-48E7-B300-EC881FB748DE}" srcOrd="0" destOrd="0" presId="urn:microsoft.com/office/officeart/2005/8/layout/hierarchy3"/>
    <dgm:cxn modelId="{6A600BC9-85EE-4B79-A599-C15F62244336}" type="presParOf" srcId="{691A258B-B11E-4037-9520-F3333AE53503}" destId="{C516917D-320C-4AD6-82AA-549D88B85F99}" srcOrd="1" destOrd="0" presId="urn:microsoft.com/office/officeart/2005/8/layout/hierarchy3"/>
    <dgm:cxn modelId="{4EC26024-B633-4605-8877-FAFF597BE135}" type="presParOf" srcId="{691A258B-B11E-4037-9520-F3333AE53503}" destId="{A08575EA-6605-43A2-96A7-1189D6192730}" srcOrd="2" destOrd="0" presId="urn:microsoft.com/office/officeart/2005/8/layout/hierarchy3"/>
    <dgm:cxn modelId="{C879E715-EE21-4927-BFA0-F5DEA42868E4}" type="presParOf" srcId="{691A258B-B11E-4037-9520-F3333AE53503}" destId="{F7369212-E1EA-45F2-82CC-76B772BAE5A6}" srcOrd="3" destOrd="0" presId="urn:microsoft.com/office/officeart/2005/8/layout/hierarchy3"/>
    <dgm:cxn modelId="{3E1102D1-A097-44BD-AF99-3848A65407F1}" type="presParOf" srcId="{691A258B-B11E-4037-9520-F3333AE53503}" destId="{7F098AA6-38F2-4B0F-A3DD-526FCD4CA613}" srcOrd="4" destOrd="0" presId="urn:microsoft.com/office/officeart/2005/8/layout/hierarchy3"/>
    <dgm:cxn modelId="{0F586283-3568-44D5-90F7-2187DD7BC555}" type="presParOf" srcId="{691A258B-B11E-4037-9520-F3333AE53503}" destId="{A9CC2838-3398-42D4-A80E-A7636CE83F09}" srcOrd="5" destOrd="0" presId="urn:microsoft.com/office/officeart/2005/8/layout/hierarchy3"/>
    <dgm:cxn modelId="{7DFBFC54-AF36-48C3-A0B5-CEA9AB5FA325}" type="presParOf" srcId="{691A258B-B11E-4037-9520-F3333AE53503}" destId="{65909F10-3F44-4069-86D6-C00536920F77}" srcOrd="6" destOrd="0" presId="urn:microsoft.com/office/officeart/2005/8/layout/hierarchy3"/>
    <dgm:cxn modelId="{7B62DE28-997E-48CF-AB2B-C710C27F2BD0}" type="presParOf" srcId="{691A258B-B11E-4037-9520-F3333AE53503}" destId="{CE94BCDF-3529-4177-862C-C64225024895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4FA73D2-7D29-471B-B8D0-609C0E219F75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96EEB385-6881-42F9-8ABE-AFADE6E6E3B9}">
      <dgm:prSet/>
      <dgm:spPr/>
      <dgm:t>
        <a:bodyPr/>
        <a:lstStyle/>
        <a:p>
          <a:pPr rtl="0"/>
          <a:r>
            <a:rPr lang="uk-UA" dirty="0" smtClean="0"/>
            <a:t>Інвестиційні форми:</a:t>
          </a:r>
          <a:endParaRPr lang="uk-UA" dirty="0"/>
        </a:p>
      </dgm:t>
    </dgm:pt>
    <dgm:pt modelId="{C9973976-404B-49A9-BA21-1F4A15FDD3FA}" type="parTrans" cxnId="{8313703E-C0A0-4278-8F78-1A6647A23447}">
      <dgm:prSet/>
      <dgm:spPr/>
      <dgm:t>
        <a:bodyPr/>
        <a:lstStyle/>
        <a:p>
          <a:endParaRPr lang="uk-UA"/>
        </a:p>
      </dgm:t>
    </dgm:pt>
    <dgm:pt modelId="{37435400-A726-4284-B4D1-E521A2249775}" type="sibTrans" cxnId="{8313703E-C0A0-4278-8F78-1A6647A23447}">
      <dgm:prSet/>
      <dgm:spPr/>
      <dgm:t>
        <a:bodyPr/>
        <a:lstStyle/>
        <a:p>
          <a:endParaRPr lang="uk-UA"/>
        </a:p>
      </dgm:t>
    </dgm:pt>
    <dgm:pt modelId="{4BC89451-9BA7-4CFE-BC91-031E36D1857E}">
      <dgm:prSet/>
      <dgm:spPr/>
      <dgm:t>
        <a:bodyPr/>
        <a:lstStyle/>
        <a:p>
          <a:pPr rtl="0"/>
          <a:r>
            <a:rPr lang="uk-UA" dirty="0" smtClean="0"/>
            <a:t>спільне підприємство, </a:t>
          </a:r>
          <a:endParaRPr lang="uk-UA" dirty="0"/>
        </a:p>
      </dgm:t>
    </dgm:pt>
    <dgm:pt modelId="{9CDEEE98-FFC9-42D2-9D43-8575F2650C88}" type="parTrans" cxnId="{0535636E-F366-4E50-B3F8-404E6F1150A9}">
      <dgm:prSet/>
      <dgm:spPr/>
      <dgm:t>
        <a:bodyPr/>
        <a:lstStyle/>
        <a:p>
          <a:endParaRPr lang="uk-UA"/>
        </a:p>
      </dgm:t>
    </dgm:pt>
    <dgm:pt modelId="{8D01F359-5B4A-49A9-AEAF-61AC3146CC4E}" type="sibTrans" cxnId="{0535636E-F366-4E50-B3F8-404E6F1150A9}">
      <dgm:prSet/>
      <dgm:spPr/>
      <dgm:t>
        <a:bodyPr/>
        <a:lstStyle/>
        <a:p>
          <a:endParaRPr lang="uk-UA"/>
        </a:p>
      </dgm:t>
    </dgm:pt>
    <dgm:pt modelId="{AA9295D5-1514-41F7-91FF-D64E4EAA1CBC}">
      <dgm:prSet/>
      <dgm:spPr/>
      <dgm:t>
        <a:bodyPr/>
        <a:lstStyle/>
        <a:p>
          <a:pPr rtl="0"/>
          <a:r>
            <a:rPr lang="uk-UA" smtClean="0"/>
            <a:t>пряме </a:t>
          </a:r>
          <a:r>
            <a:rPr lang="uk-UA" dirty="0" smtClean="0"/>
            <a:t>інвестування.</a:t>
          </a:r>
          <a:endParaRPr lang="uk-UA" dirty="0"/>
        </a:p>
      </dgm:t>
    </dgm:pt>
    <dgm:pt modelId="{C0409E08-0658-4332-A8B1-5CA881D26BC0}" type="parTrans" cxnId="{7EC30A0B-52D5-430B-B818-5F4A87926DD3}">
      <dgm:prSet/>
      <dgm:spPr/>
      <dgm:t>
        <a:bodyPr/>
        <a:lstStyle/>
        <a:p>
          <a:endParaRPr lang="uk-UA"/>
        </a:p>
      </dgm:t>
    </dgm:pt>
    <dgm:pt modelId="{83F115E1-2524-4D4E-BE5C-B78FEBFD8B0D}" type="sibTrans" cxnId="{7EC30A0B-52D5-430B-B818-5F4A87926DD3}">
      <dgm:prSet/>
      <dgm:spPr/>
      <dgm:t>
        <a:bodyPr/>
        <a:lstStyle/>
        <a:p>
          <a:endParaRPr lang="uk-UA"/>
        </a:p>
      </dgm:t>
    </dgm:pt>
    <dgm:pt modelId="{FF8FCD8C-C2BF-4BE1-8C53-FF7A3EC1E05C}" type="pres">
      <dgm:prSet presAssocID="{A4FA73D2-7D29-471B-B8D0-609C0E219F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38BC11F-8CB8-439C-B4EC-4DEE2302E344}" type="pres">
      <dgm:prSet presAssocID="{96EEB385-6881-42F9-8ABE-AFADE6E6E3B9}" presName="hierRoot1" presStyleCnt="0">
        <dgm:presLayoutVars>
          <dgm:hierBranch val="init"/>
        </dgm:presLayoutVars>
      </dgm:prSet>
      <dgm:spPr/>
    </dgm:pt>
    <dgm:pt modelId="{AC7FA6F4-1D46-45C3-B756-D023C6FEC4BC}" type="pres">
      <dgm:prSet presAssocID="{96EEB385-6881-42F9-8ABE-AFADE6E6E3B9}" presName="rootComposite1" presStyleCnt="0"/>
      <dgm:spPr/>
    </dgm:pt>
    <dgm:pt modelId="{0234E14B-494E-42B6-8E7C-805F0841E815}" type="pres">
      <dgm:prSet presAssocID="{96EEB385-6881-42F9-8ABE-AFADE6E6E3B9}" presName="rootText1" presStyleLbl="node0" presStyleIdx="0" presStyleCnt="1">
        <dgm:presLayoutVars>
          <dgm:chPref val="3"/>
        </dgm:presLayoutVars>
      </dgm:prSet>
      <dgm:spPr/>
    </dgm:pt>
    <dgm:pt modelId="{1D4FE6B2-123B-4708-B61F-56DD579641CF}" type="pres">
      <dgm:prSet presAssocID="{96EEB385-6881-42F9-8ABE-AFADE6E6E3B9}" presName="rootConnector1" presStyleLbl="node1" presStyleIdx="0" presStyleCnt="0"/>
      <dgm:spPr/>
    </dgm:pt>
    <dgm:pt modelId="{9B297EE3-3E54-451A-BAE2-D6CE14C2686B}" type="pres">
      <dgm:prSet presAssocID="{96EEB385-6881-42F9-8ABE-AFADE6E6E3B9}" presName="hierChild2" presStyleCnt="0"/>
      <dgm:spPr/>
    </dgm:pt>
    <dgm:pt modelId="{ED0186C2-2654-4352-A5A5-69E5234EED76}" type="pres">
      <dgm:prSet presAssocID="{9CDEEE98-FFC9-42D2-9D43-8575F2650C88}" presName="Name37" presStyleLbl="parChTrans1D2" presStyleIdx="0" presStyleCnt="2"/>
      <dgm:spPr/>
    </dgm:pt>
    <dgm:pt modelId="{4F87E194-CF6D-46E1-9AA6-190931C6DDCD}" type="pres">
      <dgm:prSet presAssocID="{4BC89451-9BA7-4CFE-BC91-031E36D1857E}" presName="hierRoot2" presStyleCnt="0">
        <dgm:presLayoutVars>
          <dgm:hierBranch val="init"/>
        </dgm:presLayoutVars>
      </dgm:prSet>
      <dgm:spPr/>
    </dgm:pt>
    <dgm:pt modelId="{99AD8A16-4187-44FB-A0B7-E368FC82E363}" type="pres">
      <dgm:prSet presAssocID="{4BC89451-9BA7-4CFE-BC91-031E36D1857E}" presName="rootComposite" presStyleCnt="0"/>
      <dgm:spPr/>
    </dgm:pt>
    <dgm:pt modelId="{F2308273-5AFF-4B5D-A8F0-7B466B306920}" type="pres">
      <dgm:prSet presAssocID="{4BC89451-9BA7-4CFE-BC91-031E36D1857E}" presName="rootText" presStyleLbl="node2" presStyleIdx="0" presStyleCnt="2">
        <dgm:presLayoutVars>
          <dgm:chPref val="3"/>
        </dgm:presLayoutVars>
      </dgm:prSet>
      <dgm:spPr/>
    </dgm:pt>
    <dgm:pt modelId="{8A89D8A8-327E-4E7F-B5C4-39DB91C3410E}" type="pres">
      <dgm:prSet presAssocID="{4BC89451-9BA7-4CFE-BC91-031E36D1857E}" presName="rootConnector" presStyleLbl="node2" presStyleIdx="0" presStyleCnt="2"/>
      <dgm:spPr/>
    </dgm:pt>
    <dgm:pt modelId="{0C833B2A-6E00-49F8-B3BF-F4EE3DDDB349}" type="pres">
      <dgm:prSet presAssocID="{4BC89451-9BA7-4CFE-BC91-031E36D1857E}" presName="hierChild4" presStyleCnt="0"/>
      <dgm:spPr/>
    </dgm:pt>
    <dgm:pt modelId="{416D98E8-A381-438C-BEC3-F0D451C01731}" type="pres">
      <dgm:prSet presAssocID="{4BC89451-9BA7-4CFE-BC91-031E36D1857E}" presName="hierChild5" presStyleCnt="0"/>
      <dgm:spPr/>
    </dgm:pt>
    <dgm:pt modelId="{B346C4AB-D550-4B1A-A317-C1C8B90EFD72}" type="pres">
      <dgm:prSet presAssocID="{C0409E08-0658-4332-A8B1-5CA881D26BC0}" presName="Name37" presStyleLbl="parChTrans1D2" presStyleIdx="1" presStyleCnt="2"/>
      <dgm:spPr/>
    </dgm:pt>
    <dgm:pt modelId="{C5F22AFC-7D7B-4433-AC95-7BC3BA82E1C7}" type="pres">
      <dgm:prSet presAssocID="{AA9295D5-1514-41F7-91FF-D64E4EAA1CBC}" presName="hierRoot2" presStyleCnt="0">
        <dgm:presLayoutVars>
          <dgm:hierBranch val="init"/>
        </dgm:presLayoutVars>
      </dgm:prSet>
      <dgm:spPr/>
    </dgm:pt>
    <dgm:pt modelId="{620C8736-5924-455D-B46A-4119987988AE}" type="pres">
      <dgm:prSet presAssocID="{AA9295D5-1514-41F7-91FF-D64E4EAA1CBC}" presName="rootComposite" presStyleCnt="0"/>
      <dgm:spPr/>
    </dgm:pt>
    <dgm:pt modelId="{46534B41-CB29-406B-83AE-E4E73133BB25}" type="pres">
      <dgm:prSet presAssocID="{AA9295D5-1514-41F7-91FF-D64E4EAA1CBC}" presName="rootText" presStyleLbl="node2" presStyleIdx="1" presStyleCnt="2">
        <dgm:presLayoutVars>
          <dgm:chPref val="3"/>
        </dgm:presLayoutVars>
      </dgm:prSet>
      <dgm:spPr/>
    </dgm:pt>
    <dgm:pt modelId="{C064302F-54A8-4FC6-838A-25635EE1071E}" type="pres">
      <dgm:prSet presAssocID="{AA9295D5-1514-41F7-91FF-D64E4EAA1CBC}" presName="rootConnector" presStyleLbl="node2" presStyleIdx="1" presStyleCnt="2"/>
      <dgm:spPr/>
    </dgm:pt>
    <dgm:pt modelId="{098BF362-C27C-494D-9EF0-DCBC2D78D270}" type="pres">
      <dgm:prSet presAssocID="{AA9295D5-1514-41F7-91FF-D64E4EAA1CBC}" presName="hierChild4" presStyleCnt="0"/>
      <dgm:spPr/>
    </dgm:pt>
    <dgm:pt modelId="{6E3CAE53-0AC6-40BE-A634-7C525A9197D2}" type="pres">
      <dgm:prSet presAssocID="{AA9295D5-1514-41F7-91FF-D64E4EAA1CBC}" presName="hierChild5" presStyleCnt="0"/>
      <dgm:spPr/>
    </dgm:pt>
    <dgm:pt modelId="{3FD2050D-90D2-4A7F-AC26-D61ECAFDF25D}" type="pres">
      <dgm:prSet presAssocID="{96EEB385-6881-42F9-8ABE-AFADE6E6E3B9}" presName="hierChild3" presStyleCnt="0"/>
      <dgm:spPr/>
    </dgm:pt>
  </dgm:ptLst>
  <dgm:cxnLst>
    <dgm:cxn modelId="{C9B99C9A-C9CB-4D4B-897A-D7D4A56767CA}" type="presOf" srcId="{4BC89451-9BA7-4CFE-BC91-031E36D1857E}" destId="{8A89D8A8-327E-4E7F-B5C4-39DB91C3410E}" srcOrd="1" destOrd="0" presId="urn:microsoft.com/office/officeart/2005/8/layout/orgChart1"/>
    <dgm:cxn modelId="{8313703E-C0A0-4278-8F78-1A6647A23447}" srcId="{A4FA73D2-7D29-471B-B8D0-609C0E219F75}" destId="{96EEB385-6881-42F9-8ABE-AFADE6E6E3B9}" srcOrd="0" destOrd="0" parTransId="{C9973976-404B-49A9-BA21-1F4A15FDD3FA}" sibTransId="{37435400-A726-4284-B4D1-E521A2249775}"/>
    <dgm:cxn modelId="{EE9703C4-5661-4323-B686-1D402A331036}" type="presOf" srcId="{C0409E08-0658-4332-A8B1-5CA881D26BC0}" destId="{B346C4AB-D550-4B1A-A317-C1C8B90EFD72}" srcOrd="0" destOrd="0" presId="urn:microsoft.com/office/officeart/2005/8/layout/orgChart1"/>
    <dgm:cxn modelId="{F48BE4AA-3C1C-48FB-8586-DA32EA04FC3F}" type="presOf" srcId="{96EEB385-6881-42F9-8ABE-AFADE6E6E3B9}" destId="{1D4FE6B2-123B-4708-B61F-56DD579641CF}" srcOrd="1" destOrd="0" presId="urn:microsoft.com/office/officeart/2005/8/layout/orgChart1"/>
    <dgm:cxn modelId="{25D8269F-BDD5-4FBB-AE71-7EE655E8A4C8}" type="presOf" srcId="{AA9295D5-1514-41F7-91FF-D64E4EAA1CBC}" destId="{C064302F-54A8-4FC6-838A-25635EE1071E}" srcOrd="1" destOrd="0" presId="urn:microsoft.com/office/officeart/2005/8/layout/orgChart1"/>
    <dgm:cxn modelId="{693A0098-AAAA-4B02-AF14-5F1B3A1845EB}" type="presOf" srcId="{AA9295D5-1514-41F7-91FF-D64E4EAA1CBC}" destId="{46534B41-CB29-406B-83AE-E4E73133BB25}" srcOrd="0" destOrd="0" presId="urn:microsoft.com/office/officeart/2005/8/layout/orgChart1"/>
    <dgm:cxn modelId="{7EC30A0B-52D5-430B-B818-5F4A87926DD3}" srcId="{96EEB385-6881-42F9-8ABE-AFADE6E6E3B9}" destId="{AA9295D5-1514-41F7-91FF-D64E4EAA1CBC}" srcOrd="1" destOrd="0" parTransId="{C0409E08-0658-4332-A8B1-5CA881D26BC0}" sibTransId="{83F115E1-2524-4D4E-BE5C-B78FEBFD8B0D}"/>
    <dgm:cxn modelId="{C405ADE8-002E-4609-97E7-E99FC3D568BA}" type="presOf" srcId="{9CDEEE98-FFC9-42D2-9D43-8575F2650C88}" destId="{ED0186C2-2654-4352-A5A5-69E5234EED76}" srcOrd="0" destOrd="0" presId="urn:microsoft.com/office/officeart/2005/8/layout/orgChart1"/>
    <dgm:cxn modelId="{6EC401CC-59FB-4A37-9BD8-97792379B627}" type="presOf" srcId="{4BC89451-9BA7-4CFE-BC91-031E36D1857E}" destId="{F2308273-5AFF-4B5D-A8F0-7B466B306920}" srcOrd="0" destOrd="0" presId="urn:microsoft.com/office/officeart/2005/8/layout/orgChart1"/>
    <dgm:cxn modelId="{0535636E-F366-4E50-B3F8-404E6F1150A9}" srcId="{96EEB385-6881-42F9-8ABE-AFADE6E6E3B9}" destId="{4BC89451-9BA7-4CFE-BC91-031E36D1857E}" srcOrd="0" destOrd="0" parTransId="{9CDEEE98-FFC9-42D2-9D43-8575F2650C88}" sibTransId="{8D01F359-5B4A-49A9-AEAF-61AC3146CC4E}"/>
    <dgm:cxn modelId="{E6C3D5C7-A3C3-4BED-BCAA-0992CC3CE941}" type="presOf" srcId="{96EEB385-6881-42F9-8ABE-AFADE6E6E3B9}" destId="{0234E14B-494E-42B6-8E7C-805F0841E815}" srcOrd="0" destOrd="0" presId="urn:microsoft.com/office/officeart/2005/8/layout/orgChart1"/>
    <dgm:cxn modelId="{16F3C711-93EB-4350-9C7D-13D6D7ADC229}" type="presOf" srcId="{A4FA73D2-7D29-471B-B8D0-609C0E219F75}" destId="{FF8FCD8C-C2BF-4BE1-8C53-FF7A3EC1E05C}" srcOrd="0" destOrd="0" presId="urn:microsoft.com/office/officeart/2005/8/layout/orgChart1"/>
    <dgm:cxn modelId="{AFDD2667-26EE-45CD-8476-BCC8FD643638}" type="presParOf" srcId="{FF8FCD8C-C2BF-4BE1-8C53-FF7A3EC1E05C}" destId="{838BC11F-8CB8-439C-B4EC-4DEE2302E344}" srcOrd="0" destOrd="0" presId="urn:microsoft.com/office/officeart/2005/8/layout/orgChart1"/>
    <dgm:cxn modelId="{BAFE7904-0466-453F-8850-4D93DCEB9CB5}" type="presParOf" srcId="{838BC11F-8CB8-439C-B4EC-4DEE2302E344}" destId="{AC7FA6F4-1D46-45C3-B756-D023C6FEC4BC}" srcOrd="0" destOrd="0" presId="urn:microsoft.com/office/officeart/2005/8/layout/orgChart1"/>
    <dgm:cxn modelId="{56468CBD-0F6C-477B-8EDD-FCB5CCCA97B5}" type="presParOf" srcId="{AC7FA6F4-1D46-45C3-B756-D023C6FEC4BC}" destId="{0234E14B-494E-42B6-8E7C-805F0841E815}" srcOrd="0" destOrd="0" presId="urn:microsoft.com/office/officeart/2005/8/layout/orgChart1"/>
    <dgm:cxn modelId="{25F61C94-6EE6-4142-A259-BA64FC4D11BE}" type="presParOf" srcId="{AC7FA6F4-1D46-45C3-B756-D023C6FEC4BC}" destId="{1D4FE6B2-123B-4708-B61F-56DD579641CF}" srcOrd="1" destOrd="0" presId="urn:microsoft.com/office/officeart/2005/8/layout/orgChart1"/>
    <dgm:cxn modelId="{61CF0C9A-D0AC-45B7-894B-A5202D21854B}" type="presParOf" srcId="{838BC11F-8CB8-439C-B4EC-4DEE2302E344}" destId="{9B297EE3-3E54-451A-BAE2-D6CE14C2686B}" srcOrd="1" destOrd="0" presId="urn:microsoft.com/office/officeart/2005/8/layout/orgChart1"/>
    <dgm:cxn modelId="{5D94A81A-4C3F-400F-8B5D-EC72FBB40484}" type="presParOf" srcId="{9B297EE3-3E54-451A-BAE2-D6CE14C2686B}" destId="{ED0186C2-2654-4352-A5A5-69E5234EED76}" srcOrd="0" destOrd="0" presId="urn:microsoft.com/office/officeart/2005/8/layout/orgChart1"/>
    <dgm:cxn modelId="{96BE73A8-C628-4ABB-B20C-04AE45EF91DA}" type="presParOf" srcId="{9B297EE3-3E54-451A-BAE2-D6CE14C2686B}" destId="{4F87E194-CF6D-46E1-9AA6-190931C6DDCD}" srcOrd="1" destOrd="0" presId="urn:microsoft.com/office/officeart/2005/8/layout/orgChart1"/>
    <dgm:cxn modelId="{06157DD7-C7E8-4487-96E1-8D562271D08D}" type="presParOf" srcId="{4F87E194-CF6D-46E1-9AA6-190931C6DDCD}" destId="{99AD8A16-4187-44FB-A0B7-E368FC82E363}" srcOrd="0" destOrd="0" presId="urn:microsoft.com/office/officeart/2005/8/layout/orgChart1"/>
    <dgm:cxn modelId="{1D8670F9-820A-4DEB-97A6-A633F018EEB0}" type="presParOf" srcId="{99AD8A16-4187-44FB-A0B7-E368FC82E363}" destId="{F2308273-5AFF-4B5D-A8F0-7B466B306920}" srcOrd="0" destOrd="0" presId="urn:microsoft.com/office/officeart/2005/8/layout/orgChart1"/>
    <dgm:cxn modelId="{20F5DD3F-03D2-4C3A-8796-7873E16983A9}" type="presParOf" srcId="{99AD8A16-4187-44FB-A0B7-E368FC82E363}" destId="{8A89D8A8-327E-4E7F-B5C4-39DB91C3410E}" srcOrd="1" destOrd="0" presId="urn:microsoft.com/office/officeart/2005/8/layout/orgChart1"/>
    <dgm:cxn modelId="{D52773FB-441F-4517-ADAF-824CE74E0400}" type="presParOf" srcId="{4F87E194-CF6D-46E1-9AA6-190931C6DDCD}" destId="{0C833B2A-6E00-49F8-B3BF-F4EE3DDDB349}" srcOrd="1" destOrd="0" presId="urn:microsoft.com/office/officeart/2005/8/layout/orgChart1"/>
    <dgm:cxn modelId="{B25B103F-5911-4532-AC4D-DBB5D6D95D07}" type="presParOf" srcId="{4F87E194-CF6D-46E1-9AA6-190931C6DDCD}" destId="{416D98E8-A381-438C-BEC3-F0D451C01731}" srcOrd="2" destOrd="0" presId="urn:microsoft.com/office/officeart/2005/8/layout/orgChart1"/>
    <dgm:cxn modelId="{DF2A392C-E2D0-4118-B4D8-F7DB1EDD1F8D}" type="presParOf" srcId="{9B297EE3-3E54-451A-BAE2-D6CE14C2686B}" destId="{B346C4AB-D550-4B1A-A317-C1C8B90EFD72}" srcOrd="2" destOrd="0" presId="urn:microsoft.com/office/officeart/2005/8/layout/orgChart1"/>
    <dgm:cxn modelId="{C800DDF5-D4B5-4AA7-9DCF-6D913C57BDE9}" type="presParOf" srcId="{9B297EE3-3E54-451A-BAE2-D6CE14C2686B}" destId="{C5F22AFC-7D7B-4433-AC95-7BC3BA82E1C7}" srcOrd="3" destOrd="0" presId="urn:microsoft.com/office/officeart/2005/8/layout/orgChart1"/>
    <dgm:cxn modelId="{24D91D35-A427-40CC-A700-4EB41B51BBF2}" type="presParOf" srcId="{C5F22AFC-7D7B-4433-AC95-7BC3BA82E1C7}" destId="{620C8736-5924-455D-B46A-4119987988AE}" srcOrd="0" destOrd="0" presId="urn:microsoft.com/office/officeart/2005/8/layout/orgChart1"/>
    <dgm:cxn modelId="{D2FC3872-4760-47F0-88EA-83DB78106E72}" type="presParOf" srcId="{620C8736-5924-455D-B46A-4119987988AE}" destId="{46534B41-CB29-406B-83AE-E4E73133BB25}" srcOrd="0" destOrd="0" presId="urn:microsoft.com/office/officeart/2005/8/layout/orgChart1"/>
    <dgm:cxn modelId="{97A2D464-47D7-4158-8B6A-2D30905FE9A9}" type="presParOf" srcId="{620C8736-5924-455D-B46A-4119987988AE}" destId="{C064302F-54A8-4FC6-838A-25635EE1071E}" srcOrd="1" destOrd="0" presId="urn:microsoft.com/office/officeart/2005/8/layout/orgChart1"/>
    <dgm:cxn modelId="{2B060EFE-6FC3-4E77-98B4-C5BBC58BF2F0}" type="presParOf" srcId="{C5F22AFC-7D7B-4433-AC95-7BC3BA82E1C7}" destId="{098BF362-C27C-494D-9EF0-DCBC2D78D270}" srcOrd="1" destOrd="0" presId="urn:microsoft.com/office/officeart/2005/8/layout/orgChart1"/>
    <dgm:cxn modelId="{8D0EF786-4C52-4F38-8EB1-E47407DECBFC}" type="presParOf" srcId="{C5F22AFC-7D7B-4433-AC95-7BC3BA82E1C7}" destId="{6E3CAE53-0AC6-40BE-A634-7C525A9197D2}" srcOrd="2" destOrd="0" presId="urn:microsoft.com/office/officeart/2005/8/layout/orgChart1"/>
    <dgm:cxn modelId="{2B29A5B2-63F1-46BA-A5AB-43AC6ACC8BB1}" type="presParOf" srcId="{838BC11F-8CB8-439C-B4EC-4DEE2302E344}" destId="{3FD2050D-90D2-4A7F-AC26-D61ECAFDF25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A28A151-F64E-4869-BABD-059EAC9AD2E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9D8E990-8F7C-4676-A5E2-6DF19F4685F3}">
      <dgm:prSet/>
      <dgm:spPr/>
      <dgm:t>
        <a:bodyPr/>
        <a:lstStyle/>
        <a:p>
          <a:pPr rtl="0"/>
          <a:r>
            <a:rPr lang="uk-UA" dirty="0" smtClean="0"/>
            <a:t>контроль ринку (близькість до споживача, можливість швидко реагувати на зміни потреб, контролювати тенденції попиту та пропозиції); </a:t>
          </a:r>
          <a:endParaRPr lang="uk-UA" dirty="0"/>
        </a:p>
      </dgm:t>
    </dgm:pt>
    <dgm:pt modelId="{76B735AF-7660-4948-9E0E-595EEE6E7AB6}" type="parTrans" cxnId="{D54DF2A0-087D-495E-BE4A-1C4BDA5B2076}">
      <dgm:prSet/>
      <dgm:spPr/>
      <dgm:t>
        <a:bodyPr/>
        <a:lstStyle/>
        <a:p>
          <a:endParaRPr lang="uk-UA"/>
        </a:p>
      </dgm:t>
    </dgm:pt>
    <dgm:pt modelId="{DDA33BF4-C189-4DAD-AD79-BF8AFF11554B}" type="sibTrans" cxnId="{D54DF2A0-087D-495E-BE4A-1C4BDA5B2076}">
      <dgm:prSet/>
      <dgm:spPr/>
      <dgm:t>
        <a:bodyPr/>
        <a:lstStyle/>
        <a:p>
          <a:endParaRPr lang="uk-UA"/>
        </a:p>
      </dgm:t>
    </dgm:pt>
    <dgm:pt modelId="{5906D23B-FC08-4911-9156-D3E768391111}">
      <dgm:prSet/>
      <dgm:spPr/>
      <dgm:t>
        <a:bodyPr/>
        <a:lstStyle/>
        <a:p>
          <a:pPr rtl="0"/>
          <a:r>
            <a:rPr lang="uk-UA" dirty="0" smtClean="0"/>
            <a:t>гнучкість (можливість швидко та адекватно адаптувати діяльність до елементів бізнес-середовища, що змінюються); </a:t>
          </a:r>
          <a:endParaRPr lang="uk-UA" dirty="0"/>
        </a:p>
      </dgm:t>
    </dgm:pt>
    <dgm:pt modelId="{1C787D42-FAB8-4CD5-807F-A188407E2D01}" type="parTrans" cxnId="{03C53A3A-C94C-4ADD-908B-41376EC623EA}">
      <dgm:prSet/>
      <dgm:spPr/>
      <dgm:t>
        <a:bodyPr/>
        <a:lstStyle/>
        <a:p>
          <a:endParaRPr lang="uk-UA"/>
        </a:p>
      </dgm:t>
    </dgm:pt>
    <dgm:pt modelId="{02DCC440-C0BE-41C7-A80A-264A52562A14}" type="sibTrans" cxnId="{03C53A3A-C94C-4ADD-908B-41376EC623EA}">
      <dgm:prSet/>
      <dgm:spPr/>
      <dgm:t>
        <a:bodyPr/>
        <a:lstStyle/>
        <a:p>
          <a:endParaRPr lang="uk-UA"/>
        </a:p>
      </dgm:t>
    </dgm:pt>
    <dgm:pt modelId="{E1F4ED61-3CB0-491B-9452-93D5F6D07ED4}">
      <dgm:prSet/>
      <dgm:spPr/>
      <dgm:t>
        <a:bodyPr/>
        <a:lstStyle/>
        <a:p>
          <a:pPr rtl="0"/>
          <a:r>
            <a:rPr lang="uk-UA" dirty="0" smtClean="0"/>
            <a:t>ресурсні вимоги (необхідність мати певну кількість фінансових, матеріальних та трудових ресурсів для організації та розвитку діяльності); </a:t>
          </a:r>
          <a:endParaRPr lang="uk-UA" dirty="0"/>
        </a:p>
      </dgm:t>
    </dgm:pt>
    <dgm:pt modelId="{80BE8ECF-968C-4A18-95F3-FDE5DFEC9187}" type="parTrans" cxnId="{FD322938-000D-4105-9950-2CED35B29CEF}">
      <dgm:prSet/>
      <dgm:spPr/>
      <dgm:t>
        <a:bodyPr/>
        <a:lstStyle/>
        <a:p>
          <a:endParaRPr lang="uk-UA"/>
        </a:p>
      </dgm:t>
    </dgm:pt>
    <dgm:pt modelId="{6D2D13ED-7858-470B-AF6D-7592EB20770D}" type="sibTrans" cxnId="{FD322938-000D-4105-9950-2CED35B29CEF}">
      <dgm:prSet/>
      <dgm:spPr/>
      <dgm:t>
        <a:bodyPr/>
        <a:lstStyle/>
        <a:p>
          <a:endParaRPr lang="uk-UA"/>
        </a:p>
      </dgm:t>
    </dgm:pt>
    <dgm:pt modelId="{EFAABD40-30D3-487D-B4AF-2385922C470F}">
      <dgm:prSet/>
      <dgm:spPr/>
      <dgm:t>
        <a:bodyPr/>
        <a:lstStyle/>
        <a:p>
          <a:pPr rtl="0"/>
          <a:r>
            <a:rPr lang="uk-UA" dirty="0" smtClean="0"/>
            <a:t>ризик (загроза виникнення непередбачених втрат очікуваного прибутку, доходу або майна, коштів у зв'язку з випадковими змінами умов економічної діяльності або інших обставин); </a:t>
          </a:r>
          <a:endParaRPr lang="uk-UA" dirty="0"/>
        </a:p>
      </dgm:t>
    </dgm:pt>
    <dgm:pt modelId="{B0DC091C-98B0-42B4-9103-6F3187EE3D03}" type="parTrans" cxnId="{AC6BE31B-C26E-4899-81A1-0B1689A029DF}">
      <dgm:prSet/>
      <dgm:spPr/>
      <dgm:t>
        <a:bodyPr/>
        <a:lstStyle/>
        <a:p>
          <a:endParaRPr lang="uk-UA"/>
        </a:p>
      </dgm:t>
    </dgm:pt>
    <dgm:pt modelId="{1D64CC1D-7300-4A95-AD9D-67CB44069B98}" type="sibTrans" cxnId="{AC6BE31B-C26E-4899-81A1-0B1689A029DF}">
      <dgm:prSet/>
      <dgm:spPr/>
      <dgm:t>
        <a:bodyPr/>
        <a:lstStyle/>
        <a:p>
          <a:endParaRPr lang="uk-UA"/>
        </a:p>
      </dgm:t>
    </dgm:pt>
    <dgm:pt modelId="{C36FA882-ACD5-4BFD-8487-3F3332ABB01A}">
      <dgm:prSet/>
      <dgm:spPr/>
      <dgm:t>
        <a:bodyPr/>
        <a:lstStyle/>
        <a:p>
          <a:pPr rtl="0"/>
          <a:r>
            <a:rPr lang="uk-UA" smtClean="0"/>
            <a:t>причетність </a:t>
          </a:r>
          <a:r>
            <a:rPr lang="uk-UA" dirty="0" smtClean="0"/>
            <a:t>до міжнародного маркетингу (необхідність та ступінь використання концепції міжнародного маркетингу в організації діяльності фірми).</a:t>
          </a:r>
          <a:endParaRPr lang="uk-UA" dirty="0"/>
        </a:p>
      </dgm:t>
    </dgm:pt>
    <dgm:pt modelId="{6CD031D2-C32C-4468-B3E0-060D83436D19}" type="parTrans" cxnId="{84544FA7-6D0E-4458-8BA4-97603F371693}">
      <dgm:prSet/>
      <dgm:spPr/>
      <dgm:t>
        <a:bodyPr/>
        <a:lstStyle/>
        <a:p>
          <a:endParaRPr lang="uk-UA"/>
        </a:p>
      </dgm:t>
    </dgm:pt>
    <dgm:pt modelId="{BE1D53B4-97E5-4020-9BE7-3957E63AC90E}" type="sibTrans" cxnId="{84544FA7-6D0E-4458-8BA4-97603F371693}">
      <dgm:prSet/>
      <dgm:spPr/>
      <dgm:t>
        <a:bodyPr/>
        <a:lstStyle/>
        <a:p>
          <a:endParaRPr lang="uk-UA"/>
        </a:p>
      </dgm:t>
    </dgm:pt>
    <dgm:pt modelId="{17E889EB-2BB8-4284-A7D8-63F600C29AF1}" type="pres">
      <dgm:prSet presAssocID="{6A28A151-F64E-4869-BABD-059EAC9AD2E9}" presName="linear" presStyleCnt="0">
        <dgm:presLayoutVars>
          <dgm:animLvl val="lvl"/>
          <dgm:resizeHandles val="exact"/>
        </dgm:presLayoutVars>
      </dgm:prSet>
      <dgm:spPr/>
    </dgm:pt>
    <dgm:pt modelId="{DC7476F8-33A5-4AD5-A22C-A89B51DEB8C8}" type="pres">
      <dgm:prSet presAssocID="{D9D8E990-8F7C-4676-A5E2-6DF19F4685F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CC6E7D4-5BC2-4A21-91B4-A5D38E54B5B2}" type="pres">
      <dgm:prSet presAssocID="{DDA33BF4-C189-4DAD-AD79-BF8AFF11554B}" presName="spacer" presStyleCnt="0"/>
      <dgm:spPr/>
    </dgm:pt>
    <dgm:pt modelId="{F0A4A0FC-CCF3-4787-8487-A34440394F62}" type="pres">
      <dgm:prSet presAssocID="{5906D23B-FC08-4911-9156-D3E76839111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C566790-08AE-44B5-AC93-1C7D364C9175}" type="pres">
      <dgm:prSet presAssocID="{02DCC440-C0BE-41C7-A80A-264A52562A14}" presName="spacer" presStyleCnt="0"/>
      <dgm:spPr/>
    </dgm:pt>
    <dgm:pt modelId="{50AA1076-4D60-4D74-A777-F6F45718BE75}" type="pres">
      <dgm:prSet presAssocID="{E1F4ED61-3CB0-491B-9452-93D5F6D07ED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414707C-8B15-414B-86AB-E5ABCDBC0303}" type="pres">
      <dgm:prSet presAssocID="{6D2D13ED-7858-470B-AF6D-7592EB20770D}" presName="spacer" presStyleCnt="0"/>
      <dgm:spPr/>
    </dgm:pt>
    <dgm:pt modelId="{9FE516F0-3E49-4718-8304-D5481922659C}" type="pres">
      <dgm:prSet presAssocID="{EFAABD40-30D3-487D-B4AF-2385922C470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5B18EF-05EC-4C24-A879-7BD7F3565051}" type="pres">
      <dgm:prSet presAssocID="{1D64CC1D-7300-4A95-AD9D-67CB44069B98}" presName="spacer" presStyleCnt="0"/>
      <dgm:spPr/>
    </dgm:pt>
    <dgm:pt modelId="{90AA9C12-5B0D-4F0B-890D-3D01074CDB2E}" type="pres">
      <dgm:prSet presAssocID="{C36FA882-ACD5-4BFD-8487-3F3332ABB01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8EEFA1B-7903-4135-9A63-DB0BE053133C}" type="presOf" srcId="{EFAABD40-30D3-487D-B4AF-2385922C470F}" destId="{9FE516F0-3E49-4718-8304-D5481922659C}" srcOrd="0" destOrd="0" presId="urn:microsoft.com/office/officeart/2005/8/layout/vList2"/>
    <dgm:cxn modelId="{E9270933-5D1C-418B-9DF9-20C50B2ED385}" type="presOf" srcId="{E1F4ED61-3CB0-491B-9452-93D5F6D07ED4}" destId="{50AA1076-4D60-4D74-A777-F6F45718BE75}" srcOrd="0" destOrd="0" presId="urn:microsoft.com/office/officeart/2005/8/layout/vList2"/>
    <dgm:cxn modelId="{FD322938-000D-4105-9950-2CED35B29CEF}" srcId="{6A28A151-F64E-4869-BABD-059EAC9AD2E9}" destId="{E1F4ED61-3CB0-491B-9452-93D5F6D07ED4}" srcOrd="2" destOrd="0" parTransId="{80BE8ECF-968C-4A18-95F3-FDE5DFEC9187}" sibTransId="{6D2D13ED-7858-470B-AF6D-7592EB20770D}"/>
    <dgm:cxn modelId="{84544FA7-6D0E-4458-8BA4-97603F371693}" srcId="{6A28A151-F64E-4869-BABD-059EAC9AD2E9}" destId="{C36FA882-ACD5-4BFD-8487-3F3332ABB01A}" srcOrd="4" destOrd="0" parTransId="{6CD031D2-C32C-4468-B3E0-060D83436D19}" sibTransId="{BE1D53B4-97E5-4020-9BE7-3957E63AC90E}"/>
    <dgm:cxn modelId="{AC6BE31B-C26E-4899-81A1-0B1689A029DF}" srcId="{6A28A151-F64E-4869-BABD-059EAC9AD2E9}" destId="{EFAABD40-30D3-487D-B4AF-2385922C470F}" srcOrd="3" destOrd="0" parTransId="{B0DC091C-98B0-42B4-9103-6F3187EE3D03}" sibTransId="{1D64CC1D-7300-4A95-AD9D-67CB44069B98}"/>
    <dgm:cxn modelId="{5F98FAA2-08DF-4927-A68C-C9FD7882A8B4}" type="presOf" srcId="{D9D8E990-8F7C-4676-A5E2-6DF19F4685F3}" destId="{DC7476F8-33A5-4AD5-A22C-A89B51DEB8C8}" srcOrd="0" destOrd="0" presId="urn:microsoft.com/office/officeart/2005/8/layout/vList2"/>
    <dgm:cxn modelId="{D54DF2A0-087D-495E-BE4A-1C4BDA5B2076}" srcId="{6A28A151-F64E-4869-BABD-059EAC9AD2E9}" destId="{D9D8E990-8F7C-4676-A5E2-6DF19F4685F3}" srcOrd="0" destOrd="0" parTransId="{76B735AF-7660-4948-9E0E-595EEE6E7AB6}" sibTransId="{DDA33BF4-C189-4DAD-AD79-BF8AFF11554B}"/>
    <dgm:cxn modelId="{03C53A3A-C94C-4ADD-908B-41376EC623EA}" srcId="{6A28A151-F64E-4869-BABD-059EAC9AD2E9}" destId="{5906D23B-FC08-4911-9156-D3E768391111}" srcOrd="1" destOrd="0" parTransId="{1C787D42-FAB8-4CD5-807F-A188407E2D01}" sibTransId="{02DCC440-C0BE-41C7-A80A-264A52562A14}"/>
    <dgm:cxn modelId="{B7EF3174-470A-4162-B936-ECDA63D35A4B}" type="presOf" srcId="{5906D23B-FC08-4911-9156-D3E768391111}" destId="{F0A4A0FC-CCF3-4787-8487-A34440394F62}" srcOrd="0" destOrd="0" presId="urn:microsoft.com/office/officeart/2005/8/layout/vList2"/>
    <dgm:cxn modelId="{C240CA9B-F81C-4C21-84B3-BA654B585F01}" type="presOf" srcId="{C36FA882-ACD5-4BFD-8487-3F3332ABB01A}" destId="{90AA9C12-5B0D-4F0B-890D-3D01074CDB2E}" srcOrd="0" destOrd="0" presId="urn:microsoft.com/office/officeart/2005/8/layout/vList2"/>
    <dgm:cxn modelId="{E70F19AF-8337-4B59-A628-1A69FB698998}" type="presOf" srcId="{6A28A151-F64E-4869-BABD-059EAC9AD2E9}" destId="{17E889EB-2BB8-4284-A7D8-63F600C29AF1}" srcOrd="0" destOrd="0" presId="urn:microsoft.com/office/officeart/2005/8/layout/vList2"/>
    <dgm:cxn modelId="{9ED00237-128F-4E03-A4A2-8310C5597BA4}" type="presParOf" srcId="{17E889EB-2BB8-4284-A7D8-63F600C29AF1}" destId="{DC7476F8-33A5-4AD5-A22C-A89B51DEB8C8}" srcOrd="0" destOrd="0" presId="urn:microsoft.com/office/officeart/2005/8/layout/vList2"/>
    <dgm:cxn modelId="{A996ACD6-F5DB-4C00-BC28-BD798E2FB4CF}" type="presParOf" srcId="{17E889EB-2BB8-4284-A7D8-63F600C29AF1}" destId="{9CC6E7D4-5BC2-4A21-91B4-A5D38E54B5B2}" srcOrd="1" destOrd="0" presId="urn:microsoft.com/office/officeart/2005/8/layout/vList2"/>
    <dgm:cxn modelId="{AC702DD5-1DAF-4B3B-8FF5-8544E159FEE7}" type="presParOf" srcId="{17E889EB-2BB8-4284-A7D8-63F600C29AF1}" destId="{F0A4A0FC-CCF3-4787-8487-A34440394F62}" srcOrd="2" destOrd="0" presId="urn:microsoft.com/office/officeart/2005/8/layout/vList2"/>
    <dgm:cxn modelId="{2A5895BF-AB52-484D-8F91-A58F13D8C173}" type="presParOf" srcId="{17E889EB-2BB8-4284-A7D8-63F600C29AF1}" destId="{2C566790-08AE-44B5-AC93-1C7D364C9175}" srcOrd="3" destOrd="0" presId="urn:microsoft.com/office/officeart/2005/8/layout/vList2"/>
    <dgm:cxn modelId="{8274D32B-4A4C-4664-882F-6D6687808B4B}" type="presParOf" srcId="{17E889EB-2BB8-4284-A7D8-63F600C29AF1}" destId="{50AA1076-4D60-4D74-A777-F6F45718BE75}" srcOrd="4" destOrd="0" presId="urn:microsoft.com/office/officeart/2005/8/layout/vList2"/>
    <dgm:cxn modelId="{181B0609-93B7-43E6-87CB-BC9E3A688EAF}" type="presParOf" srcId="{17E889EB-2BB8-4284-A7D8-63F600C29AF1}" destId="{E414707C-8B15-414B-86AB-E5ABCDBC0303}" srcOrd="5" destOrd="0" presId="urn:microsoft.com/office/officeart/2005/8/layout/vList2"/>
    <dgm:cxn modelId="{DD134D59-0FF3-4266-9187-BA50E7D7B1CE}" type="presParOf" srcId="{17E889EB-2BB8-4284-A7D8-63F600C29AF1}" destId="{9FE516F0-3E49-4718-8304-D5481922659C}" srcOrd="6" destOrd="0" presId="urn:microsoft.com/office/officeart/2005/8/layout/vList2"/>
    <dgm:cxn modelId="{52616895-F1BE-4EBF-8872-6B6BCE44332D}" type="presParOf" srcId="{17E889EB-2BB8-4284-A7D8-63F600C29AF1}" destId="{925B18EF-05EC-4C24-A879-7BD7F3565051}" srcOrd="7" destOrd="0" presId="urn:microsoft.com/office/officeart/2005/8/layout/vList2"/>
    <dgm:cxn modelId="{A7A53B83-5803-421B-AC03-130C851BF51B}" type="presParOf" srcId="{17E889EB-2BB8-4284-A7D8-63F600C29AF1}" destId="{90AA9C12-5B0D-4F0B-890D-3D01074CDB2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8B88EF-4391-4A78-AF34-28E950DA4D7E}" type="doc">
      <dgm:prSet loTypeId="urn:microsoft.com/office/officeart/2005/8/layout/hierarchy5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4923233E-9205-4FDE-9EC8-D9592FDEA53D}">
      <dgm:prSet/>
      <dgm:spPr/>
      <dgm:t>
        <a:bodyPr/>
        <a:lstStyle/>
        <a:p>
          <a:pPr rtl="0"/>
          <a:r>
            <a:rPr lang="ru-RU" dirty="0" err="1" smtClean="0"/>
            <a:t>Внутрішні</a:t>
          </a:r>
          <a:r>
            <a:rPr lang="ru-RU" dirty="0" smtClean="0"/>
            <a:t> </a:t>
          </a:r>
          <a:r>
            <a:rPr lang="ru-RU" dirty="0" err="1" smtClean="0"/>
            <a:t>чинники</a:t>
          </a:r>
          <a:r>
            <a:rPr lang="ru-RU" dirty="0" smtClean="0"/>
            <a:t>:</a:t>
          </a:r>
          <a:endParaRPr lang="uk-UA" dirty="0"/>
        </a:p>
      </dgm:t>
    </dgm:pt>
    <dgm:pt modelId="{B1F09C17-1C23-464F-A866-29AB08D8386C}" type="parTrans" cxnId="{656272CD-F169-4351-83BD-6D752210F9C1}">
      <dgm:prSet/>
      <dgm:spPr/>
      <dgm:t>
        <a:bodyPr/>
        <a:lstStyle/>
        <a:p>
          <a:endParaRPr lang="uk-UA"/>
        </a:p>
      </dgm:t>
    </dgm:pt>
    <dgm:pt modelId="{A5ACC9CC-238B-48FB-93F0-7052DFEA6F80}" type="sibTrans" cxnId="{656272CD-F169-4351-83BD-6D752210F9C1}">
      <dgm:prSet/>
      <dgm:spPr/>
      <dgm:t>
        <a:bodyPr/>
        <a:lstStyle/>
        <a:p>
          <a:endParaRPr lang="uk-UA"/>
        </a:p>
      </dgm:t>
    </dgm:pt>
    <dgm:pt modelId="{55081028-8868-40B6-9578-A4B2E5B87393}">
      <dgm:prSet/>
      <dgm:spPr/>
      <dgm:t>
        <a:bodyPr/>
        <a:lstStyle/>
        <a:p>
          <a:pPr rtl="0"/>
          <a:r>
            <a:rPr lang="ru-RU" dirty="0" smtClean="0"/>
            <a:t>характеристики продукту,</a:t>
          </a:r>
          <a:endParaRPr lang="uk-UA" dirty="0"/>
        </a:p>
      </dgm:t>
    </dgm:pt>
    <dgm:pt modelId="{001485BC-13A7-4344-9CC5-E2F11B85BF97}" type="parTrans" cxnId="{145C24A9-C968-4B3A-B05E-50E33F00F355}">
      <dgm:prSet/>
      <dgm:spPr/>
      <dgm:t>
        <a:bodyPr/>
        <a:lstStyle/>
        <a:p>
          <a:endParaRPr lang="uk-UA"/>
        </a:p>
      </dgm:t>
    </dgm:pt>
    <dgm:pt modelId="{186B9CF9-9718-4A79-B767-1A964F67736B}" type="sibTrans" cxnId="{145C24A9-C968-4B3A-B05E-50E33F00F355}">
      <dgm:prSet/>
      <dgm:spPr/>
      <dgm:t>
        <a:bodyPr/>
        <a:lstStyle/>
        <a:p>
          <a:endParaRPr lang="uk-UA"/>
        </a:p>
      </dgm:t>
    </dgm:pt>
    <dgm:pt modelId="{5A6341CA-ED9E-4984-BB5B-2348FC3E79BD}">
      <dgm:prSet/>
      <dgm:spPr/>
      <dgm:t>
        <a:bodyPr/>
        <a:lstStyle/>
        <a:p>
          <a:pPr rtl="0"/>
          <a:r>
            <a:rPr lang="ru-RU" dirty="0" smtClean="0"/>
            <a:t>корпоративна </a:t>
          </a:r>
          <a:r>
            <a:rPr lang="ru-RU" dirty="0" err="1" smtClean="0"/>
            <a:t>політика</a:t>
          </a:r>
          <a:r>
            <a:rPr lang="ru-RU" dirty="0" smtClean="0"/>
            <a:t>,</a:t>
          </a:r>
          <a:endParaRPr lang="uk-UA" dirty="0"/>
        </a:p>
      </dgm:t>
    </dgm:pt>
    <dgm:pt modelId="{9B9EFE14-2D19-471B-B176-5A18F9CBA51F}" type="parTrans" cxnId="{096C0FC0-E32F-42C6-8970-6A100CCB35C4}">
      <dgm:prSet/>
      <dgm:spPr/>
      <dgm:t>
        <a:bodyPr/>
        <a:lstStyle/>
        <a:p>
          <a:endParaRPr lang="uk-UA"/>
        </a:p>
      </dgm:t>
    </dgm:pt>
    <dgm:pt modelId="{AA0E60CA-EC8F-4D29-876D-423D5DF8D7D2}" type="sibTrans" cxnId="{096C0FC0-E32F-42C6-8970-6A100CCB35C4}">
      <dgm:prSet/>
      <dgm:spPr/>
      <dgm:t>
        <a:bodyPr/>
        <a:lstStyle/>
        <a:p>
          <a:endParaRPr lang="uk-UA"/>
        </a:p>
      </dgm:t>
    </dgm:pt>
    <dgm:pt modelId="{8D06D8A5-FAD4-4F32-916B-7B61BF1916C5}">
      <dgm:prSet/>
      <dgm:spPr/>
      <dgm:t>
        <a:bodyPr/>
        <a:lstStyle/>
        <a:p>
          <a:pPr rtl="0"/>
          <a:r>
            <a:rPr lang="ru-RU" dirty="0" err="1" smtClean="0"/>
            <a:t>конкурентні</a:t>
          </a:r>
          <a:r>
            <a:rPr lang="ru-RU" dirty="0" smtClean="0"/>
            <a:t> </a:t>
          </a:r>
          <a:r>
            <a:rPr lang="ru-RU" dirty="0" err="1" smtClean="0"/>
            <a:t>позиції</a:t>
          </a:r>
          <a:r>
            <a:rPr lang="ru-RU" dirty="0" smtClean="0"/>
            <a:t>,</a:t>
          </a:r>
          <a:endParaRPr lang="uk-UA" dirty="0"/>
        </a:p>
      </dgm:t>
    </dgm:pt>
    <dgm:pt modelId="{DF6C8773-8350-4528-848E-2B427EFA9376}" type="parTrans" cxnId="{BC0A0C67-AD65-4E8E-83AE-2594000DEB28}">
      <dgm:prSet/>
      <dgm:spPr/>
      <dgm:t>
        <a:bodyPr/>
        <a:lstStyle/>
        <a:p>
          <a:endParaRPr lang="uk-UA"/>
        </a:p>
      </dgm:t>
    </dgm:pt>
    <dgm:pt modelId="{CE168BD0-6932-4C9B-B5C6-A5D25EACBE00}" type="sibTrans" cxnId="{BC0A0C67-AD65-4E8E-83AE-2594000DEB28}">
      <dgm:prSet/>
      <dgm:spPr/>
      <dgm:t>
        <a:bodyPr/>
        <a:lstStyle/>
        <a:p>
          <a:endParaRPr lang="uk-UA"/>
        </a:p>
      </dgm:t>
    </dgm:pt>
    <dgm:pt modelId="{A7629C72-0978-4553-9070-D448C8C2052E}">
      <dgm:prSet/>
      <dgm:spPr/>
      <dgm:t>
        <a:bodyPr/>
        <a:lstStyle/>
        <a:p>
          <a:pPr rtl="0"/>
          <a:r>
            <a:rPr lang="ru-RU" smtClean="0"/>
            <a:t>ресурсні можливості.</a:t>
          </a:r>
          <a:endParaRPr lang="uk-UA" dirty="0"/>
        </a:p>
      </dgm:t>
    </dgm:pt>
    <dgm:pt modelId="{D005C124-44E6-492B-952B-07376549D533}" type="parTrans" cxnId="{ACEEE027-AE60-442D-90F8-FB0C46A71882}">
      <dgm:prSet/>
      <dgm:spPr/>
      <dgm:t>
        <a:bodyPr/>
        <a:lstStyle/>
        <a:p>
          <a:endParaRPr lang="uk-UA"/>
        </a:p>
      </dgm:t>
    </dgm:pt>
    <dgm:pt modelId="{51CAB2F0-C3FF-4161-8C90-C4A7A6670347}" type="sibTrans" cxnId="{ACEEE027-AE60-442D-90F8-FB0C46A71882}">
      <dgm:prSet/>
      <dgm:spPr/>
      <dgm:t>
        <a:bodyPr/>
        <a:lstStyle/>
        <a:p>
          <a:endParaRPr lang="uk-UA"/>
        </a:p>
      </dgm:t>
    </dgm:pt>
    <dgm:pt modelId="{CAA40F1B-9AF6-446B-A5B6-49F836F98936}" type="pres">
      <dgm:prSet presAssocID="{B88B88EF-4391-4A78-AF34-28E950DA4D7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4C1E92D-EE20-402B-9E4A-D507ADA6E91D}" type="pres">
      <dgm:prSet presAssocID="{B88B88EF-4391-4A78-AF34-28E950DA4D7E}" presName="hierFlow" presStyleCnt="0"/>
      <dgm:spPr/>
    </dgm:pt>
    <dgm:pt modelId="{F46237B6-6C79-44F9-97EB-098733DDD537}" type="pres">
      <dgm:prSet presAssocID="{B88B88EF-4391-4A78-AF34-28E950DA4D7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7AC1C8D-7CAF-4F64-A0C6-82CF41AE361C}" type="pres">
      <dgm:prSet presAssocID="{4923233E-9205-4FDE-9EC8-D9592FDEA53D}" presName="Name17" presStyleCnt="0"/>
      <dgm:spPr/>
    </dgm:pt>
    <dgm:pt modelId="{3FAF9A0C-84E0-446C-AAD2-81A84893F138}" type="pres">
      <dgm:prSet presAssocID="{4923233E-9205-4FDE-9EC8-D9592FDEA53D}" presName="level1Shape" presStyleLbl="node0" presStyleIdx="0" presStyleCnt="1">
        <dgm:presLayoutVars>
          <dgm:chPref val="3"/>
        </dgm:presLayoutVars>
      </dgm:prSet>
      <dgm:spPr/>
    </dgm:pt>
    <dgm:pt modelId="{F11A815B-DF90-4E66-9444-B2B7B4A087BC}" type="pres">
      <dgm:prSet presAssocID="{4923233E-9205-4FDE-9EC8-D9592FDEA53D}" presName="hierChild2" presStyleCnt="0"/>
      <dgm:spPr/>
    </dgm:pt>
    <dgm:pt modelId="{AAEA3E42-93C4-4FC8-A892-21A4671D89BE}" type="pres">
      <dgm:prSet presAssocID="{001485BC-13A7-4344-9CC5-E2F11B85BF97}" presName="Name25" presStyleLbl="parChTrans1D2" presStyleIdx="0" presStyleCnt="4"/>
      <dgm:spPr/>
    </dgm:pt>
    <dgm:pt modelId="{6E14B89F-EFFB-4DEC-B272-5726E098B4B9}" type="pres">
      <dgm:prSet presAssocID="{001485BC-13A7-4344-9CC5-E2F11B85BF97}" presName="connTx" presStyleLbl="parChTrans1D2" presStyleIdx="0" presStyleCnt="4"/>
      <dgm:spPr/>
    </dgm:pt>
    <dgm:pt modelId="{6102DACA-5AB8-4C39-A1DC-41D7CD3C6124}" type="pres">
      <dgm:prSet presAssocID="{55081028-8868-40B6-9578-A4B2E5B87393}" presName="Name30" presStyleCnt="0"/>
      <dgm:spPr/>
    </dgm:pt>
    <dgm:pt modelId="{1C0765ED-BB65-4F8F-A1F6-43B99A67AAC1}" type="pres">
      <dgm:prSet presAssocID="{55081028-8868-40B6-9578-A4B2E5B87393}" presName="level2Shape" presStyleLbl="node2" presStyleIdx="0" presStyleCnt="4"/>
      <dgm:spPr/>
    </dgm:pt>
    <dgm:pt modelId="{E5646049-A903-4AAC-A372-D39CB8FFD2AD}" type="pres">
      <dgm:prSet presAssocID="{55081028-8868-40B6-9578-A4B2E5B87393}" presName="hierChild3" presStyleCnt="0"/>
      <dgm:spPr/>
    </dgm:pt>
    <dgm:pt modelId="{89E6F340-3F20-4EF3-8C7A-D7552ADAA960}" type="pres">
      <dgm:prSet presAssocID="{9B9EFE14-2D19-471B-B176-5A18F9CBA51F}" presName="Name25" presStyleLbl="parChTrans1D2" presStyleIdx="1" presStyleCnt="4"/>
      <dgm:spPr/>
    </dgm:pt>
    <dgm:pt modelId="{AD5E3D07-9D2F-4BD3-BA2A-B21A95441F31}" type="pres">
      <dgm:prSet presAssocID="{9B9EFE14-2D19-471B-B176-5A18F9CBA51F}" presName="connTx" presStyleLbl="parChTrans1D2" presStyleIdx="1" presStyleCnt="4"/>
      <dgm:spPr/>
    </dgm:pt>
    <dgm:pt modelId="{36F98F76-E5DE-47F6-9D0F-FA1C8B1EB3FE}" type="pres">
      <dgm:prSet presAssocID="{5A6341CA-ED9E-4984-BB5B-2348FC3E79BD}" presName="Name30" presStyleCnt="0"/>
      <dgm:spPr/>
    </dgm:pt>
    <dgm:pt modelId="{409676A4-325F-4BB9-B450-673A4ABC3E8D}" type="pres">
      <dgm:prSet presAssocID="{5A6341CA-ED9E-4984-BB5B-2348FC3E79BD}" presName="level2Shape" presStyleLbl="node2" presStyleIdx="1" presStyleCnt="4"/>
      <dgm:spPr/>
    </dgm:pt>
    <dgm:pt modelId="{1EC486ED-1D7D-47F2-9F08-50331AFD716B}" type="pres">
      <dgm:prSet presAssocID="{5A6341CA-ED9E-4984-BB5B-2348FC3E79BD}" presName="hierChild3" presStyleCnt="0"/>
      <dgm:spPr/>
    </dgm:pt>
    <dgm:pt modelId="{35BA4936-6B4A-426A-8C93-0A8C478E2F3B}" type="pres">
      <dgm:prSet presAssocID="{DF6C8773-8350-4528-848E-2B427EFA9376}" presName="Name25" presStyleLbl="parChTrans1D2" presStyleIdx="2" presStyleCnt="4"/>
      <dgm:spPr/>
    </dgm:pt>
    <dgm:pt modelId="{2867201C-8316-4483-BAE8-AE34D832EB2A}" type="pres">
      <dgm:prSet presAssocID="{DF6C8773-8350-4528-848E-2B427EFA9376}" presName="connTx" presStyleLbl="parChTrans1D2" presStyleIdx="2" presStyleCnt="4"/>
      <dgm:spPr/>
    </dgm:pt>
    <dgm:pt modelId="{C4F5D825-5C61-4117-BEDC-55F023EEAF79}" type="pres">
      <dgm:prSet presAssocID="{8D06D8A5-FAD4-4F32-916B-7B61BF1916C5}" presName="Name30" presStyleCnt="0"/>
      <dgm:spPr/>
    </dgm:pt>
    <dgm:pt modelId="{5A4D0CCA-FC25-4340-9778-CC9ECA8A78F3}" type="pres">
      <dgm:prSet presAssocID="{8D06D8A5-FAD4-4F32-916B-7B61BF1916C5}" presName="level2Shape" presStyleLbl="node2" presStyleIdx="2" presStyleCnt="4"/>
      <dgm:spPr/>
    </dgm:pt>
    <dgm:pt modelId="{2A153102-4D51-4758-8F74-3BA865BC65C5}" type="pres">
      <dgm:prSet presAssocID="{8D06D8A5-FAD4-4F32-916B-7B61BF1916C5}" presName="hierChild3" presStyleCnt="0"/>
      <dgm:spPr/>
    </dgm:pt>
    <dgm:pt modelId="{26C3A14C-3627-421F-A24B-12F4AF15CC5B}" type="pres">
      <dgm:prSet presAssocID="{D005C124-44E6-492B-952B-07376549D533}" presName="Name25" presStyleLbl="parChTrans1D2" presStyleIdx="3" presStyleCnt="4"/>
      <dgm:spPr/>
    </dgm:pt>
    <dgm:pt modelId="{D2407255-729F-4770-B459-4046D08CC4E5}" type="pres">
      <dgm:prSet presAssocID="{D005C124-44E6-492B-952B-07376549D533}" presName="connTx" presStyleLbl="parChTrans1D2" presStyleIdx="3" presStyleCnt="4"/>
      <dgm:spPr/>
    </dgm:pt>
    <dgm:pt modelId="{24ABE594-07A2-46FC-A78C-562711871262}" type="pres">
      <dgm:prSet presAssocID="{A7629C72-0978-4553-9070-D448C8C2052E}" presName="Name30" presStyleCnt="0"/>
      <dgm:spPr/>
    </dgm:pt>
    <dgm:pt modelId="{985D75BC-7131-40F3-A89A-A1F65D488DDC}" type="pres">
      <dgm:prSet presAssocID="{A7629C72-0978-4553-9070-D448C8C2052E}" presName="level2Shape" presStyleLbl="node2" presStyleIdx="3" presStyleCnt="4"/>
      <dgm:spPr/>
    </dgm:pt>
    <dgm:pt modelId="{AB2E5D35-0B72-406A-8DEB-6146CA0B2F36}" type="pres">
      <dgm:prSet presAssocID="{A7629C72-0978-4553-9070-D448C8C2052E}" presName="hierChild3" presStyleCnt="0"/>
      <dgm:spPr/>
    </dgm:pt>
    <dgm:pt modelId="{88F78B98-9DB7-49B4-97E1-2B2B906B875F}" type="pres">
      <dgm:prSet presAssocID="{B88B88EF-4391-4A78-AF34-28E950DA4D7E}" presName="bgShapesFlow" presStyleCnt="0"/>
      <dgm:spPr/>
    </dgm:pt>
  </dgm:ptLst>
  <dgm:cxnLst>
    <dgm:cxn modelId="{656272CD-F169-4351-83BD-6D752210F9C1}" srcId="{B88B88EF-4391-4A78-AF34-28E950DA4D7E}" destId="{4923233E-9205-4FDE-9EC8-D9592FDEA53D}" srcOrd="0" destOrd="0" parTransId="{B1F09C17-1C23-464F-A866-29AB08D8386C}" sibTransId="{A5ACC9CC-238B-48FB-93F0-7052DFEA6F80}"/>
    <dgm:cxn modelId="{F7B4DF32-1DFA-4F80-8C09-C30EDB553C50}" type="presOf" srcId="{4923233E-9205-4FDE-9EC8-D9592FDEA53D}" destId="{3FAF9A0C-84E0-446C-AAD2-81A84893F138}" srcOrd="0" destOrd="0" presId="urn:microsoft.com/office/officeart/2005/8/layout/hierarchy5"/>
    <dgm:cxn modelId="{DBC5EEC1-0279-4B92-B568-6E3F02524CAB}" type="presOf" srcId="{5A6341CA-ED9E-4984-BB5B-2348FC3E79BD}" destId="{409676A4-325F-4BB9-B450-673A4ABC3E8D}" srcOrd="0" destOrd="0" presId="urn:microsoft.com/office/officeart/2005/8/layout/hierarchy5"/>
    <dgm:cxn modelId="{654F1136-9905-4C70-A480-08A06593232B}" type="presOf" srcId="{9B9EFE14-2D19-471B-B176-5A18F9CBA51F}" destId="{AD5E3D07-9D2F-4BD3-BA2A-B21A95441F31}" srcOrd="1" destOrd="0" presId="urn:microsoft.com/office/officeart/2005/8/layout/hierarchy5"/>
    <dgm:cxn modelId="{9D4EC31E-1ED7-401B-8540-E14E8B96C658}" type="presOf" srcId="{D005C124-44E6-492B-952B-07376549D533}" destId="{26C3A14C-3627-421F-A24B-12F4AF15CC5B}" srcOrd="0" destOrd="0" presId="urn:microsoft.com/office/officeart/2005/8/layout/hierarchy5"/>
    <dgm:cxn modelId="{6FDDB99D-B476-464D-86A7-455912A019CF}" type="presOf" srcId="{001485BC-13A7-4344-9CC5-E2F11B85BF97}" destId="{6E14B89F-EFFB-4DEC-B272-5726E098B4B9}" srcOrd="1" destOrd="0" presId="urn:microsoft.com/office/officeart/2005/8/layout/hierarchy5"/>
    <dgm:cxn modelId="{ACEEE027-AE60-442D-90F8-FB0C46A71882}" srcId="{4923233E-9205-4FDE-9EC8-D9592FDEA53D}" destId="{A7629C72-0978-4553-9070-D448C8C2052E}" srcOrd="3" destOrd="0" parTransId="{D005C124-44E6-492B-952B-07376549D533}" sibTransId="{51CAB2F0-C3FF-4161-8C90-C4A7A6670347}"/>
    <dgm:cxn modelId="{BC0A0C67-AD65-4E8E-83AE-2594000DEB28}" srcId="{4923233E-9205-4FDE-9EC8-D9592FDEA53D}" destId="{8D06D8A5-FAD4-4F32-916B-7B61BF1916C5}" srcOrd="2" destOrd="0" parTransId="{DF6C8773-8350-4528-848E-2B427EFA9376}" sibTransId="{CE168BD0-6932-4C9B-B5C6-A5D25EACBE00}"/>
    <dgm:cxn modelId="{EADC58E6-466E-4966-8B57-388B6EDFF741}" type="presOf" srcId="{8D06D8A5-FAD4-4F32-916B-7B61BF1916C5}" destId="{5A4D0CCA-FC25-4340-9778-CC9ECA8A78F3}" srcOrd="0" destOrd="0" presId="urn:microsoft.com/office/officeart/2005/8/layout/hierarchy5"/>
    <dgm:cxn modelId="{096C0FC0-E32F-42C6-8970-6A100CCB35C4}" srcId="{4923233E-9205-4FDE-9EC8-D9592FDEA53D}" destId="{5A6341CA-ED9E-4984-BB5B-2348FC3E79BD}" srcOrd="1" destOrd="0" parTransId="{9B9EFE14-2D19-471B-B176-5A18F9CBA51F}" sibTransId="{AA0E60CA-EC8F-4D29-876D-423D5DF8D7D2}"/>
    <dgm:cxn modelId="{CEA8173A-33D7-4468-8066-D9F01F945813}" type="presOf" srcId="{001485BC-13A7-4344-9CC5-E2F11B85BF97}" destId="{AAEA3E42-93C4-4FC8-A892-21A4671D89BE}" srcOrd="0" destOrd="0" presId="urn:microsoft.com/office/officeart/2005/8/layout/hierarchy5"/>
    <dgm:cxn modelId="{A23EE201-5A83-4085-9D8A-BF3E9BAD2260}" type="presOf" srcId="{55081028-8868-40B6-9578-A4B2E5B87393}" destId="{1C0765ED-BB65-4F8F-A1F6-43B99A67AAC1}" srcOrd="0" destOrd="0" presId="urn:microsoft.com/office/officeart/2005/8/layout/hierarchy5"/>
    <dgm:cxn modelId="{668F58C9-E7B7-4BC8-ADBB-9139638EEB2C}" type="presOf" srcId="{9B9EFE14-2D19-471B-B176-5A18F9CBA51F}" destId="{89E6F340-3F20-4EF3-8C7A-D7552ADAA960}" srcOrd="0" destOrd="0" presId="urn:microsoft.com/office/officeart/2005/8/layout/hierarchy5"/>
    <dgm:cxn modelId="{F84D1C37-7CCC-4A73-BD6B-124421C56ECA}" type="presOf" srcId="{A7629C72-0978-4553-9070-D448C8C2052E}" destId="{985D75BC-7131-40F3-A89A-A1F65D488DDC}" srcOrd="0" destOrd="0" presId="urn:microsoft.com/office/officeart/2005/8/layout/hierarchy5"/>
    <dgm:cxn modelId="{145C24A9-C968-4B3A-B05E-50E33F00F355}" srcId="{4923233E-9205-4FDE-9EC8-D9592FDEA53D}" destId="{55081028-8868-40B6-9578-A4B2E5B87393}" srcOrd="0" destOrd="0" parTransId="{001485BC-13A7-4344-9CC5-E2F11B85BF97}" sibTransId="{186B9CF9-9718-4A79-B767-1A964F67736B}"/>
    <dgm:cxn modelId="{DCCD62C6-B142-4DA3-A87C-66508D66E0A1}" type="presOf" srcId="{B88B88EF-4391-4A78-AF34-28E950DA4D7E}" destId="{CAA40F1B-9AF6-446B-A5B6-49F836F98936}" srcOrd="0" destOrd="0" presId="urn:microsoft.com/office/officeart/2005/8/layout/hierarchy5"/>
    <dgm:cxn modelId="{25833021-EF26-455A-82CE-60B05FD019CE}" type="presOf" srcId="{DF6C8773-8350-4528-848E-2B427EFA9376}" destId="{2867201C-8316-4483-BAE8-AE34D832EB2A}" srcOrd="1" destOrd="0" presId="urn:microsoft.com/office/officeart/2005/8/layout/hierarchy5"/>
    <dgm:cxn modelId="{DD41238C-6AA5-4333-BC0E-67F5B26B0873}" type="presOf" srcId="{DF6C8773-8350-4528-848E-2B427EFA9376}" destId="{35BA4936-6B4A-426A-8C93-0A8C478E2F3B}" srcOrd="0" destOrd="0" presId="urn:microsoft.com/office/officeart/2005/8/layout/hierarchy5"/>
    <dgm:cxn modelId="{1B8B9EEB-0E1F-478A-A9CA-7390D6490A70}" type="presOf" srcId="{D005C124-44E6-492B-952B-07376549D533}" destId="{D2407255-729F-4770-B459-4046D08CC4E5}" srcOrd="1" destOrd="0" presId="urn:microsoft.com/office/officeart/2005/8/layout/hierarchy5"/>
    <dgm:cxn modelId="{032C97C4-2738-406D-8894-830D48F1AC6D}" type="presParOf" srcId="{CAA40F1B-9AF6-446B-A5B6-49F836F98936}" destId="{B4C1E92D-EE20-402B-9E4A-D507ADA6E91D}" srcOrd="0" destOrd="0" presId="urn:microsoft.com/office/officeart/2005/8/layout/hierarchy5"/>
    <dgm:cxn modelId="{D95E7002-B3BC-41F0-B475-CAAC73AEB78D}" type="presParOf" srcId="{B4C1E92D-EE20-402B-9E4A-D507ADA6E91D}" destId="{F46237B6-6C79-44F9-97EB-098733DDD537}" srcOrd="0" destOrd="0" presId="urn:microsoft.com/office/officeart/2005/8/layout/hierarchy5"/>
    <dgm:cxn modelId="{507AB9D4-8124-4074-BD6B-D6C47FDD27FC}" type="presParOf" srcId="{F46237B6-6C79-44F9-97EB-098733DDD537}" destId="{67AC1C8D-7CAF-4F64-A0C6-82CF41AE361C}" srcOrd="0" destOrd="0" presId="urn:microsoft.com/office/officeart/2005/8/layout/hierarchy5"/>
    <dgm:cxn modelId="{9B52207A-F72B-4B7F-AC8B-07DD85D61B69}" type="presParOf" srcId="{67AC1C8D-7CAF-4F64-A0C6-82CF41AE361C}" destId="{3FAF9A0C-84E0-446C-AAD2-81A84893F138}" srcOrd="0" destOrd="0" presId="urn:microsoft.com/office/officeart/2005/8/layout/hierarchy5"/>
    <dgm:cxn modelId="{F126A91B-7AC5-480F-BA39-FBE3CAEE9234}" type="presParOf" srcId="{67AC1C8D-7CAF-4F64-A0C6-82CF41AE361C}" destId="{F11A815B-DF90-4E66-9444-B2B7B4A087BC}" srcOrd="1" destOrd="0" presId="urn:microsoft.com/office/officeart/2005/8/layout/hierarchy5"/>
    <dgm:cxn modelId="{C2C6F535-EEAE-4D0D-BC6D-E9DA634D8FE8}" type="presParOf" srcId="{F11A815B-DF90-4E66-9444-B2B7B4A087BC}" destId="{AAEA3E42-93C4-4FC8-A892-21A4671D89BE}" srcOrd="0" destOrd="0" presId="urn:microsoft.com/office/officeart/2005/8/layout/hierarchy5"/>
    <dgm:cxn modelId="{BA5D7744-F17B-486C-8E01-7683318AD600}" type="presParOf" srcId="{AAEA3E42-93C4-4FC8-A892-21A4671D89BE}" destId="{6E14B89F-EFFB-4DEC-B272-5726E098B4B9}" srcOrd="0" destOrd="0" presId="urn:microsoft.com/office/officeart/2005/8/layout/hierarchy5"/>
    <dgm:cxn modelId="{5FF509AE-4160-4130-BD27-29B2991A88C9}" type="presParOf" srcId="{F11A815B-DF90-4E66-9444-B2B7B4A087BC}" destId="{6102DACA-5AB8-4C39-A1DC-41D7CD3C6124}" srcOrd="1" destOrd="0" presId="urn:microsoft.com/office/officeart/2005/8/layout/hierarchy5"/>
    <dgm:cxn modelId="{9F1BECD7-6CF0-449E-BBE1-45009D07794F}" type="presParOf" srcId="{6102DACA-5AB8-4C39-A1DC-41D7CD3C6124}" destId="{1C0765ED-BB65-4F8F-A1F6-43B99A67AAC1}" srcOrd="0" destOrd="0" presId="urn:microsoft.com/office/officeart/2005/8/layout/hierarchy5"/>
    <dgm:cxn modelId="{E2A831CE-C056-4878-ACC7-A672956AEF6F}" type="presParOf" srcId="{6102DACA-5AB8-4C39-A1DC-41D7CD3C6124}" destId="{E5646049-A903-4AAC-A372-D39CB8FFD2AD}" srcOrd="1" destOrd="0" presId="urn:microsoft.com/office/officeart/2005/8/layout/hierarchy5"/>
    <dgm:cxn modelId="{BD8A2E14-A34B-4351-A040-75DB0738909A}" type="presParOf" srcId="{F11A815B-DF90-4E66-9444-B2B7B4A087BC}" destId="{89E6F340-3F20-4EF3-8C7A-D7552ADAA960}" srcOrd="2" destOrd="0" presId="urn:microsoft.com/office/officeart/2005/8/layout/hierarchy5"/>
    <dgm:cxn modelId="{70ECE5EA-9CD6-436F-9A01-54400C05B09E}" type="presParOf" srcId="{89E6F340-3F20-4EF3-8C7A-D7552ADAA960}" destId="{AD5E3D07-9D2F-4BD3-BA2A-B21A95441F31}" srcOrd="0" destOrd="0" presId="urn:microsoft.com/office/officeart/2005/8/layout/hierarchy5"/>
    <dgm:cxn modelId="{2F685EA4-D956-4424-AAD9-05306862C7B7}" type="presParOf" srcId="{F11A815B-DF90-4E66-9444-B2B7B4A087BC}" destId="{36F98F76-E5DE-47F6-9D0F-FA1C8B1EB3FE}" srcOrd="3" destOrd="0" presId="urn:microsoft.com/office/officeart/2005/8/layout/hierarchy5"/>
    <dgm:cxn modelId="{334C75F0-4B6E-4EB5-BE32-466756E8AE66}" type="presParOf" srcId="{36F98F76-E5DE-47F6-9D0F-FA1C8B1EB3FE}" destId="{409676A4-325F-4BB9-B450-673A4ABC3E8D}" srcOrd="0" destOrd="0" presId="urn:microsoft.com/office/officeart/2005/8/layout/hierarchy5"/>
    <dgm:cxn modelId="{6DEA156A-B8ED-4DC4-B4BA-5D676189C8E8}" type="presParOf" srcId="{36F98F76-E5DE-47F6-9D0F-FA1C8B1EB3FE}" destId="{1EC486ED-1D7D-47F2-9F08-50331AFD716B}" srcOrd="1" destOrd="0" presId="urn:microsoft.com/office/officeart/2005/8/layout/hierarchy5"/>
    <dgm:cxn modelId="{16F24EFE-DA4C-4D09-931C-2CE26C199874}" type="presParOf" srcId="{F11A815B-DF90-4E66-9444-B2B7B4A087BC}" destId="{35BA4936-6B4A-426A-8C93-0A8C478E2F3B}" srcOrd="4" destOrd="0" presId="urn:microsoft.com/office/officeart/2005/8/layout/hierarchy5"/>
    <dgm:cxn modelId="{03F9ADA6-D3DA-4220-996A-8BDBFF4FCBE1}" type="presParOf" srcId="{35BA4936-6B4A-426A-8C93-0A8C478E2F3B}" destId="{2867201C-8316-4483-BAE8-AE34D832EB2A}" srcOrd="0" destOrd="0" presId="urn:microsoft.com/office/officeart/2005/8/layout/hierarchy5"/>
    <dgm:cxn modelId="{488995CE-F20A-4151-89B0-93141F47CA3E}" type="presParOf" srcId="{F11A815B-DF90-4E66-9444-B2B7B4A087BC}" destId="{C4F5D825-5C61-4117-BEDC-55F023EEAF79}" srcOrd="5" destOrd="0" presId="urn:microsoft.com/office/officeart/2005/8/layout/hierarchy5"/>
    <dgm:cxn modelId="{E121D82E-17F5-45A3-AF6E-4D1BD4189B83}" type="presParOf" srcId="{C4F5D825-5C61-4117-BEDC-55F023EEAF79}" destId="{5A4D0CCA-FC25-4340-9778-CC9ECA8A78F3}" srcOrd="0" destOrd="0" presId="urn:microsoft.com/office/officeart/2005/8/layout/hierarchy5"/>
    <dgm:cxn modelId="{CCBE88B7-D817-4F1A-B53F-40E035E15452}" type="presParOf" srcId="{C4F5D825-5C61-4117-BEDC-55F023EEAF79}" destId="{2A153102-4D51-4758-8F74-3BA865BC65C5}" srcOrd="1" destOrd="0" presId="urn:microsoft.com/office/officeart/2005/8/layout/hierarchy5"/>
    <dgm:cxn modelId="{4F59F084-7B8E-420C-B9B0-A2A6D4B29F9A}" type="presParOf" srcId="{F11A815B-DF90-4E66-9444-B2B7B4A087BC}" destId="{26C3A14C-3627-421F-A24B-12F4AF15CC5B}" srcOrd="6" destOrd="0" presId="urn:microsoft.com/office/officeart/2005/8/layout/hierarchy5"/>
    <dgm:cxn modelId="{50E8FE64-C6BF-4F2D-83BE-CB3C2234BD1A}" type="presParOf" srcId="{26C3A14C-3627-421F-A24B-12F4AF15CC5B}" destId="{D2407255-729F-4770-B459-4046D08CC4E5}" srcOrd="0" destOrd="0" presId="urn:microsoft.com/office/officeart/2005/8/layout/hierarchy5"/>
    <dgm:cxn modelId="{4E026874-A9BB-4D9C-B0A5-2FC7C655AFA4}" type="presParOf" srcId="{F11A815B-DF90-4E66-9444-B2B7B4A087BC}" destId="{24ABE594-07A2-46FC-A78C-562711871262}" srcOrd="7" destOrd="0" presId="urn:microsoft.com/office/officeart/2005/8/layout/hierarchy5"/>
    <dgm:cxn modelId="{5EF97D51-4BFB-40BD-9901-757BF7780B91}" type="presParOf" srcId="{24ABE594-07A2-46FC-A78C-562711871262}" destId="{985D75BC-7131-40F3-A89A-A1F65D488DDC}" srcOrd="0" destOrd="0" presId="urn:microsoft.com/office/officeart/2005/8/layout/hierarchy5"/>
    <dgm:cxn modelId="{949A0463-46F0-4369-81D5-E187822AE93C}" type="presParOf" srcId="{24ABE594-07A2-46FC-A78C-562711871262}" destId="{AB2E5D35-0B72-406A-8DEB-6146CA0B2F36}" srcOrd="1" destOrd="0" presId="urn:microsoft.com/office/officeart/2005/8/layout/hierarchy5"/>
    <dgm:cxn modelId="{61E10892-928F-492B-86DF-F5DC68CC1EE2}" type="presParOf" srcId="{CAA40F1B-9AF6-446B-A5B6-49F836F98936}" destId="{88F78B98-9DB7-49B4-97E1-2B2B906B875F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B60DA5-648B-49AA-8E94-8D6F656F92FE}" type="doc">
      <dgm:prSet loTypeId="urn:microsoft.com/office/officeart/2005/8/layout/hierarchy5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B82C2F3F-AB7F-4D2A-B23B-A44C84EB9071}">
      <dgm:prSet custT="1"/>
      <dgm:spPr/>
      <dgm:t>
        <a:bodyPr/>
        <a:lstStyle/>
        <a:p>
          <a:pPr rtl="0"/>
          <a:r>
            <a:rPr lang="uk-UA" sz="1400" dirty="0" smtClean="0"/>
            <a:t>Зовнішні чинники:</a:t>
          </a:r>
          <a:endParaRPr lang="uk-UA" sz="1400" dirty="0"/>
        </a:p>
      </dgm:t>
    </dgm:pt>
    <dgm:pt modelId="{0662415B-5A31-4B3A-8C06-92576C0A00B9}" type="parTrans" cxnId="{3367F73E-2A5F-4157-817F-46F10AFE5594}">
      <dgm:prSet/>
      <dgm:spPr/>
      <dgm:t>
        <a:bodyPr/>
        <a:lstStyle/>
        <a:p>
          <a:endParaRPr lang="uk-UA" sz="1400"/>
        </a:p>
      </dgm:t>
    </dgm:pt>
    <dgm:pt modelId="{207D0AB0-973D-4DDA-92FD-BB98452B63D5}" type="sibTrans" cxnId="{3367F73E-2A5F-4157-817F-46F10AFE5594}">
      <dgm:prSet/>
      <dgm:spPr/>
      <dgm:t>
        <a:bodyPr/>
        <a:lstStyle/>
        <a:p>
          <a:endParaRPr lang="uk-UA" sz="1400"/>
        </a:p>
      </dgm:t>
    </dgm:pt>
    <dgm:pt modelId="{A811C7DC-0552-4365-8FB1-3634503995C3}">
      <dgm:prSet custT="1"/>
      <dgm:spPr/>
      <dgm:t>
        <a:bodyPr/>
        <a:lstStyle/>
        <a:p>
          <a:pPr rtl="0"/>
          <a:r>
            <a:rPr lang="uk-UA" sz="1400" dirty="0" smtClean="0"/>
            <a:t>політика національного уряду, </a:t>
          </a:r>
          <a:endParaRPr lang="uk-UA" sz="1400" dirty="0"/>
        </a:p>
      </dgm:t>
    </dgm:pt>
    <dgm:pt modelId="{2DBDDA5A-E061-4A74-9AF8-343167994F0F}" type="parTrans" cxnId="{5560C29E-5ED6-494F-9D07-363D360CFBF6}">
      <dgm:prSet custT="1"/>
      <dgm:spPr/>
      <dgm:t>
        <a:bodyPr/>
        <a:lstStyle/>
        <a:p>
          <a:endParaRPr lang="uk-UA" sz="1400"/>
        </a:p>
      </dgm:t>
    </dgm:pt>
    <dgm:pt modelId="{1C4886A3-B04E-4160-8F53-D51A853D1260}" type="sibTrans" cxnId="{5560C29E-5ED6-494F-9D07-363D360CFBF6}">
      <dgm:prSet/>
      <dgm:spPr/>
      <dgm:t>
        <a:bodyPr/>
        <a:lstStyle/>
        <a:p>
          <a:endParaRPr lang="uk-UA" sz="1400"/>
        </a:p>
      </dgm:t>
    </dgm:pt>
    <dgm:pt modelId="{24E5F1B8-B46C-4720-BE56-F893CD3C7016}">
      <dgm:prSet custT="1"/>
      <dgm:spPr/>
      <dgm:t>
        <a:bodyPr/>
        <a:lstStyle/>
        <a:p>
          <a:pPr rtl="0"/>
          <a:r>
            <a:rPr lang="uk-UA" sz="1400" dirty="0" smtClean="0"/>
            <a:t>фінансові та цінові параметри ринку, </a:t>
          </a:r>
          <a:endParaRPr lang="uk-UA" sz="1400" dirty="0"/>
        </a:p>
      </dgm:t>
    </dgm:pt>
    <dgm:pt modelId="{ADFD7EDF-975A-423C-9213-F9034B0D34D0}" type="parTrans" cxnId="{4149D871-6274-4B2E-8A83-CD8A018ED332}">
      <dgm:prSet custT="1"/>
      <dgm:spPr/>
      <dgm:t>
        <a:bodyPr/>
        <a:lstStyle/>
        <a:p>
          <a:endParaRPr lang="uk-UA" sz="1400"/>
        </a:p>
      </dgm:t>
    </dgm:pt>
    <dgm:pt modelId="{CCDE327F-E245-47FF-A016-7D5A41C7CFBF}" type="sibTrans" cxnId="{4149D871-6274-4B2E-8A83-CD8A018ED332}">
      <dgm:prSet/>
      <dgm:spPr/>
      <dgm:t>
        <a:bodyPr/>
        <a:lstStyle/>
        <a:p>
          <a:endParaRPr lang="uk-UA" sz="1400"/>
        </a:p>
      </dgm:t>
    </dgm:pt>
    <dgm:pt modelId="{D8B798B5-8959-4718-8F9E-944653FC31C5}">
      <dgm:prSet custT="1"/>
      <dgm:spPr/>
      <dgm:t>
        <a:bodyPr/>
        <a:lstStyle/>
        <a:p>
          <a:pPr rtl="0"/>
          <a:r>
            <a:rPr lang="uk-UA" sz="1400" dirty="0" err="1" smtClean="0"/>
            <a:t>геокультурне</a:t>
          </a:r>
          <a:r>
            <a:rPr lang="uk-UA" sz="1400" dirty="0" smtClean="0"/>
            <a:t> середовище, </a:t>
          </a:r>
          <a:endParaRPr lang="uk-UA" sz="1400" dirty="0"/>
        </a:p>
      </dgm:t>
    </dgm:pt>
    <dgm:pt modelId="{880B6974-B77D-4171-B5AA-6E0747BCDC99}" type="parTrans" cxnId="{6D7B8FA7-5145-4555-B8C7-5D4BC1E0A37B}">
      <dgm:prSet custT="1"/>
      <dgm:spPr/>
      <dgm:t>
        <a:bodyPr/>
        <a:lstStyle/>
        <a:p>
          <a:endParaRPr lang="uk-UA" sz="1400"/>
        </a:p>
      </dgm:t>
    </dgm:pt>
    <dgm:pt modelId="{5D54B401-321F-47C2-A1A5-2164D848E5AE}" type="sibTrans" cxnId="{6D7B8FA7-5145-4555-B8C7-5D4BC1E0A37B}">
      <dgm:prSet/>
      <dgm:spPr/>
      <dgm:t>
        <a:bodyPr/>
        <a:lstStyle/>
        <a:p>
          <a:endParaRPr lang="uk-UA" sz="1400"/>
        </a:p>
      </dgm:t>
    </dgm:pt>
    <dgm:pt modelId="{5E0CB91D-6DF4-445E-88A8-E8B12D90E926}">
      <dgm:prSet custT="1"/>
      <dgm:spPr/>
      <dgm:t>
        <a:bodyPr/>
        <a:lstStyle/>
        <a:p>
          <a:pPr rtl="0"/>
          <a:r>
            <a:rPr lang="uk-UA" sz="1400" dirty="0" smtClean="0"/>
            <a:t>можливості ринку, </a:t>
          </a:r>
          <a:endParaRPr lang="uk-UA" sz="1400" dirty="0"/>
        </a:p>
      </dgm:t>
    </dgm:pt>
    <dgm:pt modelId="{48E76BC3-5ACC-49FC-822B-8B406B0AA9ED}" type="parTrans" cxnId="{8B389F08-7B5F-48B2-8BB2-F615CBACE4DF}">
      <dgm:prSet custT="1"/>
      <dgm:spPr/>
      <dgm:t>
        <a:bodyPr/>
        <a:lstStyle/>
        <a:p>
          <a:endParaRPr lang="uk-UA" sz="1400"/>
        </a:p>
      </dgm:t>
    </dgm:pt>
    <dgm:pt modelId="{B40A5EB5-9C3F-4180-BE54-0B2EFCF6A663}" type="sibTrans" cxnId="{8B389F08-7B5F-48B2-8BB2-F615CBACE4DF}">
      <dgm:prSet/>
      <dgm:spPr/>
      <dgm:t>
        <a:bodyPr/>
        <a:lstStyle/>
        <a:p>
          <a:endParaRPr lang="uk-UA" sz="1400"/>
        </a:p>
      </dgm:t>
    </dgm:pt>
    <dgm:pt modelId="{AD392ED6-56DE-4FF6-91E5-2A97E8F76707}">
      <dgm:prSet custT="1"/>
      <dgm:spPr/>
      <dgm:t>
        <a:bodyPr/>
        <a:lstStyle/>
        <a:p>
          <a:pPr rtl="0"/>
          <a:r>
            <a:rPr lang="uk-UA" sz="1400" dirty="0" smtClean="0"/>
            <a:t>рівень економічного розвитку та економічний стан, </a:t>
          </a:r>
          <a:endParaRPr lang="uk-UA" sz="1400" dirty="0"/>
        </a:p>
      </dgm:t>
    </dgm:pt>
    <dgm:pt modelId="{56EDCECE-CCA4-491F-8AB3-29D6868EDD80}" type="parTrans" cxnId="{FAFC46CD-9521-4776-B218-8A498C54A96B}">
      <dgm:prSet custT="1"/>
      <dgm:spPr/>
      <dgm:t>
        <a:bodyPr/>
        <a:lstStyle/>
        <a:p>
          <a:endParaRPr lang="uk-UA" sz="1400"/>
        </a:p>
      </dgm:t>
    </dgm:pt>
    <dgm:pt modelId="{3863735B-306F-4B0C-ADC3-41328F610E58}" type="sibTrans" cxnId="{FAFC46CD-9521-4776-B218-8A498C54A96B}">
      <dgm:prSet/>
      <dgm:spPr/>
      <dgm:t>
        <a:bodyPr/>
        <a:lstStyle/>
        <a:p>
          <a:endParaRPr lang="uk-UA" sz="1400"/>
        </a:p>
      </dgm:t>
    </dgm:pt>
    <dgm:pt modelId="{E8AC89F3-E2DB-4635-BDA7-DF1C9EF99B46}">
      <dgm:prSet custT="1"/>
      <dgm:spPr/>
      <dgm:t>
        <a:bodyPr/>
        <a:lstStyle/>
        <a:p>
          <a:pPr rtl="0"/>
          <a:r>
            <a:rPr lang="uk-UA" sz="1400" smtClean="0"/>
            <a:t>політичне </a:t>
          </a:r>
          <a:r>
            <a:rPr lang="uk-UA" sz="1400" dirty="0" smtClean="0"/>
            <a:t>середовище. </a:t>
          </a:r>
          <a:endParaRPr lang="uk-UA" sz="1400" dirty="0"/>
        </a:p>
      </dgm:t>
    </dgm:pt>
    <dgm:pt modelId="{C5836851-36FE-42EC-BAEC-01407BE985F5}" type="parTrans" cxnId="{6F336910-C503-4563-AA7A-72299183A30B}">
      <dgm:prSet custT="1"/>
      <dgm:spPr/>
      <dgm:t>
        <a:bodyPr/>
        <a:lstStyle/>
        <a:p>
          <a:endParaRPr lang="uk-UA" sz="1400"/>
        </a:p>
      </dgm:t>
    </dgm:pt>
    <dgm:pt modelId="{4EECDB97-92D1-4EA6-8389-8CDBD64A95C4}" type="sibTrans" cxnId="{6F336910-C503-4563-AA7A-72299183A30B}">
      <dgm:prSet/>
      <dgm:spPr/>
      <dgm:t>
        <a:bodyPr/>
        <a:lstStyle/>
        <a:p>
          <a:endParaRPr lang="uk-UA" sz="1400"/>
        </a:p>
      </dgm:t>
    </dgm:pt>
    <dgm:pt modelId="{F703CDB9-D0B8-43D4-85EE-0BECA5453BB4}" type="pres">
      <dgm:prSet presAssocID="{A5B60DA5-648B-49AA-8E94-8D6F656F92F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F77D52A-53B9-4C6A-8BEF-2DC5842428EB}" type="pres">
      <dgm:prSet presAssocID="{A5B60DA5-648B-49AA-8E94-8D6F656F92FE}" presName="hierFlow" presStyleCnt="0"/>
      <dgm:spPr/>
    </dgm:pt>
    <dgm:pt modelId="{CA659114-232D-4D43-A615-BCD7BD2829C2}" type="pres">
      <dgm:prSet presAssocID="{A5B60DA5-648B-49AA-8E94-8D6F656F92F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4338543-831B-435A-AF0A-08C7C26C2FE3}" type="pres">
      <dgm:prSet presAssocID="{B82C2F3F-AB7F-4D2A-B23B-A44C84EB9071}" presName="Name17" presStyleCnt="0"/>
      <dgm:spPr/>
    </dgm:pt>
    <dgm:pt modelId="{AB3DEEF0-FE5D-42FE-8204-2AD9E8740CFE}" type="pres">
      <dgm:prSet presAssocID="{B82C2F3F-AB7F-4D2A-B23B-A44C84EB9071}" presName="level1Shape" presStyleLbl="node0" presStyleIdx="0" presStyleCnt="1">
        <dgm:presLayoutVars>
          <dgm:chPref val="3"/>
        </dgm:presLayoutVars>
      </dgm:prSet>
      <dgm:spPr/>
    </dgm:pt>
    <dgm:pt modelId="{877261D2-F1A9-48E1-B2DD-C78D8D7729A4}" type="pres">
      <dgm:prSet presAssocID="{B82C2F3F-AB7F-4D2A-B23B-A44C84EB9071}" presName="hierChild2" presStyleCnt="0"/>
      <dgm:spPr/>
    </dgm:pt>
    <dgm:pt modelId="{0FC9EFEB-427D-4DC1-9B59-59B381F44B1C}" type="pres">
      <dgm:prSet presAssocID="{2DBDDA5A-E061-4A74-9AF8-343167994F0F}" presName="Name25" presStyleLbl="parChTrans1D2" presStyleIdx="0" presStyleCnt="6"/>
      <dgm:spPr/>
    </dgm:pt>
    <dgm:pt modelId="{A370871D-AB87-462A-89C9-281AC5FBDB82}" type="pres">
      <dgm:prSet presAssocID="{2DBDDA5A-E061-4A74-9AF8-343167994F0F}" presName="connTx" presStyleLbl="parChTrans1D2" presStyleIdx="0" presStyleCnt="6"/>
      <dgm:spPr/>
    </dgm:pt>
    <dgm:pt modelId="{485C7230-AD68-4DD0-9F25-B19CD594C837}" type="pres">
      <dgm:prSet presAssocID="{A811C7DC-0552-4365-8FB1-3634503995C3}" presName="Name30" presStyleCnt="0"/>
      <dgm:spPr/>
    </dgm:pt>
    <dgm:pt modelId="{D2091ACF-9B53-4850-9DD9-82DFAC607666}" type="pres">
      <dgm:prSet presAssocID="{A811C7DC-0552-4365-8FB1-3634503995C3}" presName="level2Shape" presStyleLbl="node2" presStyleIdx="0" presStyleCnt="6"/>
      <dgm:spPr/>
    </dgm:pt>
    <dgm:pt modelId="{9FB3FDCF-2D2E-4804-8C01-6E93C3847DAD}" type="pres">
      <dgm:prSet presAssocID="{A811C7DC-0552-4365-8FB1-3634503995C3}" presName="hierChild3" presStyleCnt="0"/>
      <dgm:spPr/>
    </dgm:pt>
    <dgm:pt modelId="{78DB5257-1325-48A8-BF6D-EC0BC418777E}" type="pres">
      <dgm:prSet presAssocID="{ADFD7EDF-975A-423C-9213-F9034B0D34D0}" presName="Name25" presStyleLbl="parChTrans1D2" presStyleIdx="1" presStyleCnt="6"/>
      <dgm:spPr/>
    </dgm:pt>
    <dgm:pt modelId="{703965F2-45AC-4B19-BD10-2AE0AC967F3A}" type="pres">
      <dgm:prSet presAssocID="{ADFD7EDF-975A-423C-9213-F9034B0D34D0}" presName="connTx" presStyleLbl="parChTrans1D2" presStyleIdx="1" presStyleCnt="6"/>
      <dgm:spPr/>
    </dgm:pt>
    <dgm:pt modelId="{DA4970E0-25D3-4246-84EE-849D2DC7B8E9}" type="pres">
      <dgm:prSet presAssocID="{24E5F1B8-B46C-4720-BE56-F893CD3C7016}" presName="Name30" presStyleCnt="0"/>
      <dgm:spPr/>
    </dgm:pt>
    <dgm:pt modelId="{25BD1F67-F6F8-4765-A2CD-D5D73CDC7FF2}" type="pres">
      <dgm:prSet presAssocID="{24E5F1B8-B46C-4720-BE56-F893CD3C7016}" presName="level2Shape" presStyleLbl="node2" presStyleIdx="1" presStyleCnt="6"/>
      <dgm:spPr/>
    </dgm:pt>
    <dgm:pt modelId="{2D523C52-ED65-4727-A683-636E858F4E01}" type="pres">
      <dgm:prSet presAssocID="{24E5F1B8-B46C-4720-BE56-F893CD3C7016}" presName="hierChild3" presStyleCnt="0"/>
      <dgm:spPr/>
    </dgm:pt>
    <dgm:pt modelId="{D4A0382B-6DE5-42BC-BC7E-696CCE26488C}" type="pres">
      <dgm:prSet presAssocID="{880B6974-B77D-4171-B5AA-6E0747BCDC99}" presName="Name25" presStyleLbl="parChTrans1D2" presStyleIdx="2" presStyleCnt="6"/>
      <dgm:spPr/>
    </dgm:pt>
    <dgm:pt modelId="{E57BBCF3-C856-40D0-B58D-4A67C15B50CD}" type="pres">
      <dgm:prSet presAssocID="{880B6974-B77D-4171-B5AA-6E0747BCDC99}" presName="connTx" presStyleLbl="parChTrans1D2" presStyleIdx="2" presStyleCnt="6"/>
      <dgm:spPr/>
    </dgm:pt>
    <dgm:pt modelId="{C133BC76-0EF7-4AFA-9D7A-7FC8A32B8329}" type="pres">
      <dgm:prSet presAssocID="{D8B798B5-8959-4718-8F9E-944653FC31C5}" presName="Name30" presStyleCnt="0"/>
      <dgm:spPr/>
    </dgm:pt>
    <dgm:pt modelId="{352BC2E9-D3C8-4052-86E7-5779DD4F45FC}" type="pres">
      <dgm:prSet presAssocID="{D8B798B5-8959-4718-8F9E-944653FC31C5}" presName="level2Shape" presStyleLbl="node2" presStyleIdx="2" presStyleCnt="6"/>
      <dgm:spPr/>
    </dgm:pt>
    <dgm:pt modelId="{2B52DBC8-3305-432D-BDC0-2515CFCEB74A}" type="pres">
      <dgm:prSet presAssocID="{D8B798B5-8959-4718-8F9E-944653FC31C5}" presName="hierChild3" presStyleCnt="0"/>
      <dgm:spPr/>
    </dgm:pt>
    <dgm:pt modelId="{05F2FF32-E7B7-4378-8A3A-251BF56E3A43}" type="pres">
      <dgm:prSet presAssocID="{48E76BC3-5ACC-49FC-822B-8B406B0AA9ED}" presName="Name25" presStyleLbl="parChTrans1D2" presStyleIdx="3" presStyleCnt="6"/>
      <dgm:spPr/>
    </dgm:pt>
    <dgm:pt modelId="{D2091465-D249-4DD2-9C65-7F6DBA4217F6}" type="pres">
      <dgm:prSet presAssocID="{48E76BC3-5ACC-49FC-822B-8B406B0AA9ED}" presName="connTx" presStyleLbl="parChTrans1D2" presStyleIdx="3" presStyleCnt="6"/>
      <dgm:spPr/>
    </dgm:pt>
    <dgm:pt modelId="{87995BC6-7639-4AC7-A2D9-506E7C4C0D89}" type="pres">
      <dgm:prSet presAssocID="{5E0CB91D-6DF4-445E-88A8-E8B12D90E926}" presName="Name30" presStyleCnt="0"/>
      <dgm:spPr/>
    </dgm:pt>
    <dgm:pt modelId="{48B381C4-9353-46C5-A5C8-B86F0D21A993}" type="pres">
      <dgm:prSet presAssocID="{5E0CB91D-6DF4-445E-88A8-E8B12D90E926}" presName="level2Shape" presStyleLbl="node2" presStyleIdx="3" presStyleCnt="6"/>
      <dgm:spPr/>
    </dgm:pt>
    <dgm:pt modelId="{03BAC4FA-4CCC-496C-B6B0-F4D526F0ECF8}" type="pres">
      <dgm:prSet presAssocID="{5E0CB91D-6DF4-445E-88A8-E8B12D90E926}" presName="hierChild3" presStyleCnt="0"/>
      <dgm:spPr/>
    </dgm:pt>
    <dgm:pt modelId="{755163C2-212B-41BC-95B4-4373734A10EC}" type="pres">
      <dgm:prSet presAssocID="{56EDCECE-CCA4-491F-8AB3-29D6868EDD80}" presName="Name25" presStyleLbl="parChTrans1D2" presStyleIdx="4" presStyleCnt="6"/>
      <dgm:spPr/>
    </dgm:pt>
    <dgm:pt modelId="{5B90DBE1-47CA-4F70-B745-757BC171BF6D}" type="pres">
      <dgm:prSet presAssocID="{56EDCECE-CCA4-491F-8AB3-29D6868EDD80}" presName="connTx" presStyleLbl="parChTrans1D2" presStyleIdx="4" presStyleCnt="6"/>
      <dgm:spPr/>
    </dgm:pt>
    <dgm:pt modelId="{49B4049A-23BB-400F-8162-244ED5760A25}" type="pres">
      <dgm:prSet presAssocID="{AD392ED6-56DE-4FF6-91E5-2A97E8F76707}" presName="Name30" presStyleCnt="0"/>
      <dgm:spPr/>
    </dgm:pt>
    <dgm:pt modelId="{BBC5E85B-6120-4BB7-B996-E941D9A875B8}" type="pres">
      <dgm:prSet presAssocID="{AD392ED6-56DE-4FF6-91E5-2A97E8F76707}" presName="level2Shape" presStyleLbl="node2" presStyleIdx="4" presStyleCnt="6"/>
      <dgm:spPr/>
    </dgm:pt>
    <dgm:pt modelId="{A349F2B4-F1C2-4738-BB2A-7722687293F8}" type="pres">
      <dgm:prSet presAssocID="{AD392ED6-56DE-4FF6-91E5-2A97E8F76707}" presName="hierChild3" presStyleCnt="0"/>
      <dgm:spPr/>
    </dgm:pt>
    <dgm:pt modelId="{88CE842B-3A21-47FB-A392-7003B50506EB}" type="pres">
      <dgm:prSet presAssocID="{C5836851-36FE-42EC-BAEC-01407BE985F5}" presName="Name25" presStyleLbl="parChTrans1D2" presStyleIdx="5" presStyleCnt="6"/>
      <dgm:spPr/>
    </dgm:pt>
    <dgm:pt modelId="{6642E80C-8F15-48A2-9FCC-0B0183D1B4AC}" type="pres">
      <dgm:prSet presAssocID="{C5836851-36FE-42EC-BAEC-01407BE985F5}" presName="connTx" presStyleLbl="parChTrans1D2" presStyleIdx="5" presStyleCnt="6"/>
      <dgm:spPr/>
    </dgm:pt>
    <dgm:pt modelId="{E5F2D3FD-78D7-45BB-8D44-4B4F10DED5AD}" type="pres">
      <dgm:prSet presAssocID="{E8AC89F3-E2DB-4635-BDA7-DF1C9EF99B46}" presName="Name30" presStyleCnt="0"/>
      <dgm:spPr/>
    </dgm:pt>
    <dgm:pt modelId="{6D992897-8D91-4C0A-8034-468B86FF44F6}" type="pres">
      <dgm:prSet presAssocID="{E8AC89F3-E2DB-4635-BDA7-DF1C9EF99B46}" presName="level2Shape" presStyleLbl="node2" presStyleIdx="5" presStyleCnt="6"/>
      <dgm:spPr/>
    </dgm:pt>
    <dgm:pt modelId="{92A18974-79DF-407F-AC67-9BB4528B628A}" type="pres">
      <dgm:prSet presAssocID="{E8AC89F3-E2DB-4635-BDA7-DF1C9EF99B46}" presName="hierChild3" presStyleCnt="0"/>
      <dgm:spPr/>
    </dgm:pt>
    <dgm:pt modelId="{DB8AB270-99AA-476D-A026-4E4285D8DA44}" type="pres">
      <dgm:prSet presAssocID="{A5B60DA5-648B-49AA-8E94-8D6F656F92FE}" presName="bgShapesFlow" presStyleCnt="0"/>
      <dgm:spPr/>
    </dgm:pt>
  </dgm:ptLst>
  <dgm:cxnLst>
    <dgm:cxn modelId="{6D7B8FA7-5145-4555-B8C7-5D4BC1E0A37B}" srcId="{B82C2F3F-AB7F-4D2A-B23B-A44C84EB9071}" destId="{D8B798B5-8959-4718-8F9E-944653FC31C5}" srcOrd="2" destOrd="0" parTransId="{880B6974-B77D-4171-B5AA-6E0747BCDC99}" sibTransId="{5D54B401-321F-47C2-A1A5-2164D848E5AE}"/>
    <dgm:cxn modelId="{8B389F08-7B5F-48B2-8BB2-F615CBACE4DF}" srcId="{B82C2F3F-AB7F-4D2A-B23B-A44C84EB9071}" destId="{5E0CB91D-6DF4-445E-88A8-E8B12D90E926}" srcOrd="3" destOrd="0" parTransId="{48E76BC3-5ACC-49FC-822B-8B406B0AA9ED}" sibTransId="{B40A5EB5-9C3F-4180-BE54-0B2EFCF6A663}"/>
    <dgm:cxn modelId="{B06A93BC-95AE-43AB-BAC4-4C44D63DEC0F}" type="presOf" srcId="{C5836851-36FE-42EC-BAEC-01407BE985F5}" destId="{88CE842B-3A21-47FB-A392-7003B50506EB}" srcOrd="0" destOrd="0" presId="urn:microsoft.com/office/officeart/2005/8/layout/hierarchy5"/>
    <dgm:cxn modelId="{3C531C0B-966F-436E-904A-A8972E9837A7}" type="presOf" srcId="{E8AC89F3-E2DB-4635-BDA7-DF1C9EF99B46}" destId="{6D992897-8D91-4C0A-8034-468B86FF44F6}" srcOrd="0" destOrd="0" presId="urn:microsoft.com/office/officeart/2005/8/layout/hierarchy5"/>
    <dgm:cxn modelId="{83D5195F-B33A-4E7F-84D6-40ED792F4B6E}" type="presOf" srcId="{A5B60DA5-648B-49AA-8E94-8D6F656F92FE}" destId="{F703CDB9-D0B8-43D4-85EE-0BECA5453BB4}" srcOrd="0" destOrd="0" presId="urn:microsoft.com/office/officeart/2005/8/layout/hierarchy5"/>
    <dgm:cxn modelId="{8BA77549-7A19-4788-BC5E-4ED5CD4516F8}" type="presOf" srcId="{56EDCECE-CCA4-491F-8AB3-29D6868EDD80}" destId="{755163C2-212B-41BC-95B4-4373734A10EC}" srcOrd="0" destOrd="0" presId="urn:microsoft.com/office/officeart/2005/8/layout/hierarchy5"/>
    <dgm:cxn modelId="{EA5EF11D-FA97-4A2B-AC36-A1BED913D9FB}" type="presOf" srcId="{2DBDDA5A-E061-4A74-9AF8-343167994F0F}" destId="{0FC9EFEB-427D-4DC1-9B59-59B381F44B1C}" srcOrd="0" destOrd="0" presId="urn:microsoft.com/office/officeart/2005/8/layout/hierarchy5"/>
    <dgm:cxn modelId="{9C6DE5E0-D180-4EDB-8A7B-B036CC37C9C9}" type="presOf" srcId="{2DBDDA5A-E061-4A74-9AF8-343167994F0F}" destId="{A370871D-AB87-462A-89C9-281AC5FBDB82}" srcOrd="1" destOrd="0" presId="urn:microsoft.com/office/officeart/2005/8/layout/hierarchy5"/>
    <dgm:cxn modelId="{D3E302AE-512F-42AC-8974-37D92D98BA81}" type="presOf" srcId="{880B6974-B77D-4171-B5AA-6E0747BCDC99}" destId="{D4A0382B-6DE5-42BC-BC7E-696CCE26488C}" srcOrd="0" destOrd="0" presId="urn:microsoft.com/office/officeart/2005/8/layout/hierarchy5"/>
    <dgm:cxn modelId="{595C48FD-361A-427C-9886-9193A90B7FA7}" type="presOf" srcId="{48E76BC3-5ACC-49FC-822B-8B406B0AA9ED}" destId="{D2091465-D249-4DD2-9C65-7F6DBA4217F6}" srcOrd="1" destOrd="0" presId="urn:microsoft.com/office/officeart/2005/8/layout/hierarchy5"/>
    <dgm:cxn modelId="{6F336910-C503-4563-AA7A-72299183A30B}" srcId="{B82C2F3F-AB7F-4D2A-B23B-A44C84EB9071}" destId="{E8AC89F3-E2DB-4635-BDA7-DF1C9EF99B46}" srcOrd="5" destOrd="0" parTransId="{C5836851-36FE-42EC-BAEC-01407BE985F5}" sibTransId="{4EECDB97-92D1-4EA6-8389-8CDBD64A95C4}"/>
    <dgm:cxn modelId="{6D5E9509-4AC2-4B59-BA0A-88DEA3ABB184}" type="presOf" srcId="{B82C2F3F-AB7F-4D2A-B23B-A44C84EB9071}" destId="{AB3DEEF0-FE5D-42FE-8204-2AD9E8740CFE}" srcOrd="0" destOrd="0" presId="urn:microsoft.com/office/officeart/2005/8/layout/hierarchy5"/>
    <dgm:cxn modelId="{3D2E8A9F-6BFC-4006-97C9-4007C8418D72}" type="presOf" srcId="{AD392ED6-56DE-4FF6-91E5-2A97E8F76707}" destId="{BBC5E85B-6120-4BB7-B996-E941D9A875B8}" srcOrd="0" destOrd="0" presId="urn:microsoft.com/office/officeart/2005/8/layout/hierarchy5"/>
    <dgm:cxn modelId="{FAFC46CD-9521-4776-B218-8A498C54A96B}" srcId="{B82C2F3F-AB7F-4D2A-B23B-A44C84EB9071}" destId="{AD392ED6-56DE-4FF6-91E5-2A97E8F76707}" srcOrd="4" destOrd="0" parTransId="{56EDCECE-CCA4-491F-8AB3-29D6868EDD80}" sibTransId="{3863735B-306F-4B0C-ADC3-41328F610E58}"/>
    <dgm:cxn modelId="{73796BA4-D20C-43B5-8B35-86010375772D}" type="presOf" srcId="{ADFD7EDF-975A-423C-9213-F9034B0D34D0}" destId="{78DB5257-1325-48A8-BF6D-EC0BC418777E}" srcOrd="0" destOrd="0" presId="urn:microsoft.com/office/officeart/2005/8/layout/hierarchy5"/>
    <dgm:cxn modelId="{7A717B8F-A1AC-4598-81B4-D550ECB4D58C}" type="presOf" srcId="{56EDCECE-CCA4-491F-8AB3-29D6868EDD80}" destId="{5B90DBE1-47CA-4F70-B745-757BC171BF6D}" srcOrd="1" destOrd="0" presId="urn:microsoft.com/office/officeart/2005/8/layout/hierarchy5"/>
    <dgm:cxn modelId="{4149D871-6274-4B2E-8A83-CD8A018ED332}" srcId="{B82C2F3F-AB7F-4D2A-B23B-A44C84EB9071}" destId="{24E5F1B8-B46C-4720-BE56-F893CD3C7016}" srcOrd="1" destOrd="0" parTransId="{ADFD7EDF-975A-423C-9213-F9034B0D34D0}" sibTransId="{CCDE327F-E245-47FF-A016-7D5A41C7CFBF}"/>
    <dgm:cxn modelId="{CCED8E40-58DE-4A26-BC0F-6CFB32AB9C7D}" type="presOf" srcId="{24E5F1B8-B46C-4720-BE56-F893CD3C7016}" destId="{25BD1F67-F6F8-4765-A2CD-D5D73CDC7FF2}" srcOrd="0" destOrd="0" presId="urn:microsoft.com/office/officeart/2005/8/layout/hierarchy5"/>
    <dgm:cxn modelId="{2E117776-AAD1-4E72-A29B-644BEC9ED578}" type="presOf" srcId="{A811C7DC-0552-4365-8FB1-3634503995C3}" destId="{D2091ACF-9B53-4850-9DD9-82DFAC607666}" srcOrd="0" destOrd="0" presId="urn:microsoft.com/office/officeart/2005/8/layout/hierarchy5"/>
    <dgm:cxn modelId="{A8023425-F390-472D-821F-7A7E9117C7AB}" type="presOf" srcId="{880B6974-B77D-4171-B5AA-6E0747BCDC99}" destId="{E57BBCF3-C856-40D0-B58D-4A67C15B50CD}" srcOrd="1" destOrd="0" presId="urn:microsoft.com/office/officeart/2005/8/layout/hierarchy5"/>
    <dgm:cxn modelId="{2417FB2B-2E1C-4FC0-A71F-EB45C68F5881}" type="presOf" srcId="{C5836851-36FE-42EC-BAEC-01407BE985F5}" destId="{6642E80C-8F15-48A2-9FCC-0B0183D1B4AC}" srcOrd="1" destOrd="0" presId="urn:microsoft.com/office/officeart/2005/8/layout/hierarchy5"/>
    <dgm:cxn modelId="{5560C29E-5ED6-494F-9D07-363D360CFBF6}" srcId="{B82C2F3F-AB7F-4D2A-B23B-A44C84EB9071}" destId="{A811C7DC-0552-4365-8FB1-3634503995C3}" srcOrd="0" destOrd="0" parTransId="{2DBDDA5A-E061-4A74-9AF8-343167994F0F}" sibTransId="{1C4886A3-B04E-4160-8F53-D51A853D1260}"/>
    <dgm:cxn modelId="{3367F73E-2A5F-4157-817F-46F10AFE5594}" srcId="{A5B60DA5-648B-49AA-8E94-8D6F656F92FE}" destId="{B82C2F3F-AB7F-4D2A-B23B-A44C84EB9071}" srcOrd="0" destOrd="0" parTransId="{0662415B-5A31-4B3A-8C06-92576C0A00B9}" sibTransId="{207D0AB0-973D-4DDA-92FD-BB98452B63D5}"/>
    <dgm:cxn modelId="{9DB62A5A-89FC-42C4-97CA-E30A0A3399DB}" type="presOf" srcId="{5E0CB91D-6DF4-445E-88A8-E8B12D90E926}" destId="{48B381C4-9353-46C5-A5C8-B86F0D21A993}" srcOrd="0" destOrd="0" presId="urn:microsoft.com/office/officeart/2005/8/layout/hierarchy5"/>
    <dgm:cxn modelId="{9EC99994-EE9E-45D0-82F0-848F1C086BA8}" type="presOf" srcId="{ADFD7EDF-975A-423C-9213-F9034B0D34D0}" destId="{703965F2-45AC-4B19-BD10-2AE0AC967F3A}" srcOrd="1" destOrd="0" presId="urn:microsoft.com/office/officeart/2005/8/layout/hierarchy5"/>
    <dgm:cxn modelId="{05CA0244-E555-4390-AF58-C677564D52D8}" type="presOf" srcId="{D8B798B5-8959-4718-8F9E-944653FC31C5}" destId="{352BC2E9-D3C8-4052-86E7-5779DD4F45FC}" srcOrd="0" destOrd="0" presId="urn:microsoft.com/office/officeart/2005/8/layout/hierarchy5"/>
    <dgm:cxn modelId="{D796620B-B1FB-4419-AA2B-C731D507D761}" type="presOf" srcId="{48E76BC3-5ACC-49FC-822B-8B406B0AA9ED}" destId="{05F2FF32-E7B7-4378-8A3A-251BF56E3A43}" srcOrd="0" destOrd="0" presId="urn:microsoft.com/office/officeart/2005/8/layout/hierarchy5"/>
    <dgm:cxn modelId="{11BF5AE9-FFA1-4E8B-AF6E-476461B9BFD3}" type="presParOf" srcId="{F703CDB9-D0B8-43D4-85EE-0BECA5453BB4}" destId="{BF77D52A-53B9-4C6A-8BEF-2DC5842428EB}" srcOrd="0" destOrd="0" presId="urn:microsoft.com/office/officeart/2005/8/layout/hierarchy5"/>
    <dgm:cxn modelId="{FCDCEAC4-0CF8-430D-AFE8-30BCE57F12D0}" type="presParOf" srcId="{BF77D52A-53B9-4C6A-8BEF-2DC5842428EB}" destId="{CA659114-232D-4D43-A615-BCD7BD2829C2}" srcOrd="0" destOrd="0" presId="urn:microsoft.com/office/officeart/2005/8/layout/hierarchy5"/>
    <dgm:cxn modelId="{25E272C0-6EEE-4330-896A-1341DCC4D04D}" type="presParOf" srcId="{CA659114-232D-4D43-A615-BCD7BD2829C2}" destId="{04338543-831B-435A-AF0A-08C7C26C2FE3}" srcOrd="0" destOrd="0" presId="urn:microsoft.com/office/officeart/2005/8/layout/hierarchy5"/>
    <dgm:cxn modelId="{2A55AA8C-BF83-4C7E-98A7-665C428FC39E}" type="presParOf" srcId="{04338543-831B-435A-AF0A-08C7C26C2FE3}" destId="{AB3DEEF0-FE5D-42FE-8204-2AD9E8740CFE}" srcOrd="0" destOrd="0" presId="urn:microsoft.com/office/officeart/2005/8/layout/hierarchy5"/>
    <dgm:cxn modelId="{55F47159-74E9-4934-95A2-28CDB9288084}" type="presParOf" srcId="{04338543-831B-435A-AF0A-08C7C26C2FE3}" destId="{877261D2-F1A9-48E1-B2DD-C78D8D7729A4}" srcOrd="1" destOrd="0" presId="urn:microsoft.com/office/officeart/2005/8/layout/hierarchy5"/>
    <dgm:cxn modelId="{0385D133-6395-46AE-9DDF-E760AAB03248}" type="presParOf" srcId="{877261D2-F1A9-48E1-B2DD-C78D8D7729A4}" destId="{0FC9EFEB-427D-4DC1-9B59-59B381F44B1C}" srcOrd="0" destOrd="0" presId="urn:microsoft.com/office/officeart/2005/8/layout/hierarchy5"/>
    <dgm:cxn modelId="{0D1F3DB9-A935-4240-8DA6-7A34BD664F1E}" type="presParOf" srcId="{0FC9EFEB-427D-4DC1-9B59-59B381F44B1C}" destId="{A370871D-AB87-462A-89C9-281AC5FBDB82}" srcOrd="0" destOrd="0" presId="urn:microsoft.com/office/officeart/2005/8/layout/hierarchy5"/>
    <dgm:cxn modelId="{D9B0DC61-A211-4DFD-A7B3-7355EAEE0BAC}" type="presParOf" srcId="{877261D2-F1A9-48E1-B2DD-C78D8D7729A4}" destId="{485C7230-AD68-4DD0-9F25-B19CD594C837}" srcOrd="1" destOrd="0" presId="urn:microsoft.com/office/officeart/2005/8/layout/hierarchy5"/>
    <dgm:cxn modelId="{00B96A39-9C39-4927-8097-C15451735CA6}" type="presParOf" srcId="{485C7230-AD68-4DD0-9F25-B19CD594C837}" destId="{D2091ACF-9B53-4850-9DD9-82DFAC607666}" srcOrd="0" destOrd="0" presId="urn:microsoft.com/office/officeart/2005/8/layout/hierarchy5"/>
    <dgm:cxn modelId="{7A8D3FF4-B9E6-4147-8D3A-61E7A8109A1E}" type="presParOf" srcId="{485C7230-AD68-4DD0-9F25-B19CD594C837}" destId="{9FB3FDCF-2D2E-4804-8C01-6E93C3847DAD}" srcOrd="1" destOrd="0" presId="urn:microsoft.com/office/officeart/2005/8/layout/hierarchy5"/>
    <dgm:cxn modelId="{6FF9EEAA-5903-4C25-A311-2B82F60A49C7}" type="presParOf" srcId="{877261D2-F1A9-48E1-B2DD-C78D8D7729A4}" destId="{78DB5257-1325-48A8-BF6D-EC0BC418777E}" srcOrd="2" destOrd="0" presId="urn:microsoft.com/office/officeart/2005/8/layout/hierarchy5"/>
    <dgm:cxn modelId="{DE814E9C-3258-4A09-A015-078B7462A7AC}" type="presParOf" srcId="{78DB5257-1325-48A8-BF6D-EC0BC418777E}" destId="{703965F2-45AC-4B19-BD10-2AE0AC967F3A}" srcOrd="0" destOrd="0" presId="urn:microsoft.com/office/officeart/2005/8/layout/hierarchy5"/>
    <dgm:cxn modelId="{2738140D-6509-4E5E-AB39-38C0DC3373A7}" type="presParOf" srcId="{877261D2-F1A9-48E1-B2DD-C78D8D7729A4}" destId="{DA4970E0-25D3-4246-84EE-849D2DC7B8E9}" srcOrd="3" destOrd="0" presId="urn:microsoft.com/office/officeart/2005/8/layout/hierarchy5"/>
    <dgm:cxn modelId="{31195A09-C5F0-4CBA-90AC-06818EB4E3C4}" type="presParOf" srcId="{DA4970E0-25D3-4246-84EE-849D2DC7B8E9}" destId="{25BD1F67-F6F8-4765-A2CD-D5D73CDC7FF2}" srcOrd="0" destOrd="0" presId="urn:microsoft.com/office/officeart/2005/8/layout/hierarchy5"/>
    <dgm:cxn modelId="{10FB4A3B-1C60-4632-B34D-9E7DA882FB99}" type="presParOf" srcId="{DA4970E0-25D3-4246-84EE-849D2DC7B8E9}" destId="{2D523C52-ED65-4727-A683-636E858F4E01}" srcOrd="1" destOrd="0" presId="urn:microsoft.com/office/officeart/2005/8/layout/hierarchy5"/>
    <dgm:cxn modelId="{852678CA-EB94-439D-B18D-A7913A561FB8}" type="presParOf" srcId="{877261D2-F1A9-48E1-B2DD-C78D8D7729A4}" destId="{D4A0382B-6DE5-42BC-BC7E-696CCE26488C}" srcOrd="4" destOrd="0" presId="urn:microsoft.com/office/officeart/2005/8/layout/hierarchy5"/>
    <dgm:cxn modelId="{1C41AA12-BAF9-4211-9E22-BE081488C9FD}" type="presParOf" srcId="{D4A0382B-6DE5-42BC-BC7E-696CCE26488C}" destId="{E57BBCF3-C856-40D0-B58D-4A67C15B50CD}" srcOrd="0" destOrd="0" presId="urn:microsoft.com/office/officeart/2005/8/layout/hierarchy5"/>
    <dgm:cxn modelId="{27556548-B3F1-4770-9167-D4144408B367}" type="presParOf" srcId="{877261D2-F1A9-48E1-B2DD-C78D8D7729A4}" destId="{C133BC76-0EF7-4AFA-9D7A-7FC8A32B8329}" srcOrd="5" destOrd="0" presId="urn:microsoft.com/office/officeart/2005/8/layout/hierarchy5"/>
    <dgm:cxn modelId="{3AFA7B9E-CD32-4D0E-9627-56E88A087494}" type="presParOf" srcId="{C133BC76-0EF7-4AFA-9D7A-7FC8A32B8329}" destId="{352BC2E9-D3C8-4052-86E7-5779DD4F45FC}" srcOrd="0" destOrd="0" presId="urn:microsoft.com/office/officeart/2005/8/layout/hierarchy5"/>
    <dgm:cxn modelId="{D4D2DA0C-6B66-41BD-8DD9-28009CA624BE}" type="presParOf" srcId="{C133BC76-0EF7-4AFA-9D7A-7FC8A32B8329}" destId="{2B52DBC8-3305-432D-BDC0-2515CFCEB74A}" srcOrd="1" destOrd="0" presId="urn:microsoft.com/office/officeart/2005/8/layout/hierarchy5"/>
    <dgm:cxn modelId="{347A134B-0A28-4B08-8E06-48A1ED000D03}" type="presParOf" srcId="{877261D2-F1A9-48E1-B2DD-C78D8D7729A4}" destId="{05F2FF32-E7B7-4378-8A3A-251BF56E3A43}" srcOrd="6" destOrd="0" presId="urn:microsoft.com/office/officeart/2005/8/layout/hierarchy5"/>
    <dgm:cxn modelId="{DDDE6A5C-CAE7-4ABB-894B-33E8B2DF4604}" type="presParOf" srcId="{05F2FF32-E7B7-4378-8A3A-251BF56E3A43}" destId="{D2091465-D249-4DD2-9C65-7F6DBA4217F6}" srcOrd="0" destOrd="0" presId="urn:microsoft.com/office/officeart/2005/8/layout/hierarchy5"/>
    <dgm:cxn modelId="{4F429CBD-EDE1-4134-AB02-0C012106461B}" type="presParOf" srcId="{877261D2-F1A9-48E1-B2DD-C78D8D7729A4}" destId="{87995BC6-7639-4AC7-A2D9-506E7C4C0D89}" srcOrd="7" destOrd="0" presId="urn:microsoft.com/office/officeart/2005/8/layout/hierarchy5"/>
    <dgm:cxn modelId="{31E5226E-1A0B-422F-8D9F-C442C1F2C159}" type="presParOf" srcId="{87995BC6-7639-4AC7-A2D9-506E7C4C0D89}" destId="{48B381C4-9353-46C5-A5C8-B86F0D21A993}" srcOrd="0" destOrd="0" presId="urn:microsoft.com/office/officeart/2005/8/layout/hierarchy5"/>
    <dgm:cxn modelId="{9D89666B-61BC-41F1-AE49-DF33B467A42E}" type="presParOf" srcId="{87995BC6-7639-4AC7-A2D9-506E7C4C0D89}" destId="{03BAC4FA-4CCC-496C-B6B0-F4D526F0ECF8}" srcOrd="1" destOrd="0" presId="urn:microsoft.com/office/officeart/2005/8/layout/hierarchy5"/>
    <dgm:cxn modelId="{1FAF5E68-0E5E-40A0-AEFA-C2661D27D7DB}" type="presParOf" srcId="{877261D2-F1A9-48E1-B2DD-C78D8D7729A4}" destId="{755163C2-212B-41BC-95B4-4373734A10EC}" srcOrd="8" destOrd="0" presId="urn:microsoft.com/office/officeart/2005/8/layout/hierarchy5"/>
    <dgm:cxn modelId="{DADD4BC1-BE85-4F10-9574-50940EE99851}" type="presParOf" srcId="{755163C2-212B-41BC-95B4-4373734A10EC}" destId="{5B90DBE1-47CA-4F70-B745-757BC171BF6D}" srcOrd="0" destOrd="0" presId="urn:microsoft.com/office/officeart/2005/8/layout/hierarchy5"/>
    <dgm:cxn modelId="{05482317-AD17-4A5F-B02E-C949D027A6E9}" type="presParOf" srcId="{877261D2-F1A9-48E1-B2DD-C78D8D7729A4}" destId="{49B4049A-23BB-400F-8162-244ED5760A25}" srcOrd="9" destOrd="0" presId="urn:microsoft.com/office/officeart/2005/8/layout/hierarchy5"/>
    <dgm:cxn modelId="{9237AEF3-FAE5-4D85-9A64-EA95CE9CC5B7}" type="presParOf" srcId="{49B4049A-23BB-400F-8162-244ED5760A25}" destId="{BBC5E85B-6120-4BB7-B996-E941D9A875B8}" srcOrd="0" destOrd="0" presId="urn:microsoft.com/office/officeart/2005/8/layout/hierarchy5"/>
    <dgm:cxn modelId="{0DCC05F0-1E16-40D3-B35C-B8299D4889BF}" type="presParOf" srcId="{49B4049A-23BB-400F-8162-244ED5760A25}" destId="{A349F2B4-F1C2-4738-BB2A-7722687293F8}" srcOrd="1" destOrd="0" presId="urn:microsoft.com/office/officeart/2005/8/layout/hierarchy5"/>
    <dgm:cxn modelId="{96C586C1-A33F-4775-9E1C-6A473A390D74}" type="presParOf" srcId="{877261D2-F1A9-48E1-B2DD-C78D8D7729A4}" destId="{88CE842B-3A21-47FB-A392-7003B50506EB}" srcOrd="10" destOrd="0" presId="urn:microsoft.com/office/officeart/2005/8/layout/hierarchy5"/>
    <dgm:cxn modelId="{EB457388-4613-45D7-928C-23D538349FB8}" type="presParOf" srcId="{88CE842B-3A21-47FB-A392-7003B50506EB}" destId="{6642E80C-8F15-48A2-9FCC-0B0183D1B4AC}" srcOrd="0" destOrd="0" presId="urn:microsoft.com/office/officeart/2005/8/layout/hierarchy5"/>
    <dgm:cxn modelId="{9C346DBF-480F-497F-AF19-EC83A6861D50}" type="presParOf" srcId="{877261D2-F1A9-48E1-B2DD-C78D8D7729A4}" destId="{E5F2D3FD-78D7-45BB-8D44-4B4F10DED5AD}" srcOrd="11" destOrd="0" presId="urn:microsoft.com/office/officeart/2005/8/layout/hierarchy5"/>
    <dgm:cxn modelId="{FDAF9592-6649-48B3-9F54-30C31AA11E6F}" type="presParOf" srcId="{E5F2D3FD-78D7-45BB-8D44-4B4F10DED5AD}" destId="{6D992897-8D91-4C0A-8034-468B86FF44F6}" srcOrd="0" destOrd="0" presId="urn:microsoft.com/office/officeart/2005/8/layout/hierarchy5"/>
    <dgm:cxn modelId="{2B015BF5-D1EA-482D-9A76-772FE46AA5BE}" type="presParOf" srcId="{E5F2D3FD-78D7-45BB-8D44-4B4F10DED5AD}" destId="{92A18974-79DF-407F-AC67-9BB4528B628A}" srcOrd="1" destOrd="0" presId="urn:microsoft.com/office/officeart/2005/8/layout/hierarchy5"/>
    <dgm:cxn modelId="{4D170C58-73A7-414B-944C-DED7BA1188F8}" type="presParOf" srcId="{F703CDB9-D0B8-43D4-85EE-0BECA5453BB4}" destId="{DB8AB270-99AA-476D-A026-4E4285D8DA44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1C3837-7AF2-4F91-910A-27255282155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B3EC571-48A8-4150-B19E-73E13223928E}">
      <dgm:prSet/>
      <dgm:spPr/>
      <dgm:t>
        <a:bodyPr/>
        <a:lstStyle/>
        <a:p>
          <a:pPr rtl="0"/>
          <a:r>
            <a:rPr lang="uk-UA" dirty="0" smtClean="0"/>
            <a:t>1) встановлення % загального обсягу своєї діяльності, яку фірма прагне здійснювати на зовнішніх ринках. Більшість фірм, які виходять на зовнішній ринок, починають з невеликої частки; </a:t>
          </a:r>
          <a:endParaRPr lang="uk-UA" dirty="0"/>
        </a:p>
      </dgm:t>
    </dgm:pt>
    <dgm:pt modelId="{F6827C29-2B87-4AF1-AEA2-9137204301D2}" type="parTrans" cxnId="{A54DFCDA-1102-443D-81B3-6BF16C516E49}">
      <dgm:prSet/>
      <dgm:spPr/>
      <dgm:t>
        <a:bodyPr/>
        <a:lstStyle/>
        <a:p>
          <a:endParaRPr lang="uk-UA"/>
        </a:p>
      </dgm:t>
    </dgm:pt>
    <dgm:pt modelId="{7DB3303B-ACF4-41DC-A1C7-1ADD4DCFAF84}" type="sibTrans" cxnId="{A54DFCDA-1102-443D-81B3-6BF16C516E49}">
      <dgm:prSet/>
      <dgm:spPr/>
      <dgm:t>
        <a:bodyPr/>
        <a:lstStyle/>
        <a:p>
          <a:endParaRPr lang="uk-UA"/>
        </a:p>
      </dgm:t>
    </dgm:pt>
    <dgm:pt modelId="{4B484926-A57E-4D37-86A7-50AFEF3D83F3}">
      <dgm:prSet/>
      <dgm:spPr/>
      <dgm:t>
        <a:bodyPr/>
        <a:lstStyle/>
        <a:p>
          <a:pPr rtl="0"/>
          <a:r>
            <a:rPr lang="uk-UA" dirty="0" smtClean="0"/>
            <a:t>2) прийняття рішення про те, займатиметься фірма в одній країні чи в багатьох. Іноді неправильне рішення призводить до дуже великих витрат; </a:t>
          </a:r>
          <a:endParaRPr lang="uk-UA" dirty="0"/>
        </a:p>
      </dgm:t>
    </dgm:pt>
    <dgm:pt modelId="{0A1C5E34-7111-413C-96C7-62C5DA35E2A0}" type="parTrans" cxnId="{575C0367-EBBF-4CC5-AD7F-FD79A478B158}">
      <dgm:prSet/>
      <dgm:spPr/>
      <dgm:t>
        <a:bodyPr/>
        <a:lstStyle/>
        <a:p>
          <a:endParaRPr lang="uk-UA"/>
        </a:p>
      </dgm:t>
    </dgm:pt>
    <dgm:pt modelId="{8913DE9A-B3B9-490F-BB3B-7E8ED9EF5881}" type="sibTrans" cxnId="{575C0367-EBBF-4CC5-AD7F-FD79A478B158}">
      <dgm:prSet/>
      <dgm:spPr/>
      <dgm:t>
        <a:bodyPr/>
        <a:lstStyle/>
        <a:p>
          <a:endParaRPr lang="uk-UA"/>
        </a:p>
      </dgm:t>
    </dgm:pt>
    <dgm:pt modelId="{DDC6865A-6B1A-4780-8E5B-44A2F82AFE07}">
      <dgm:prSet/>
      <dgm:spPr/>
      <dgm:t>
        <a:bodyPr/>
        <a:lstStyle/>
        <a:p>
          <a:pPr rtl="0"/>
          <a:r>
            <a:rPr lang="uk-UA" smtClean="0"/>
            <a:t>3</a:t>
          </a:r>
          <a:r>
            <a:rPr lang="uk-UA" dirty="0" smtClean="0"/>
            <a:t>) з’ясування того, у країнах якого типу фірма бажає працювати. </a:t>
          </a:r>
          <a:endParaRPr lang="uk-UA" dirty="0"/>
        </a:p>
      </dgm:t>
    </dgm:pt>
    <dgm:pt modelId="{F2EEB4D6-EB95-48CE-AE4F-4F8376099ED6}" type="parTrans" cxnId="{CABA8AC8-5488-42C2-95E4-268CFC32B84F}">
      <dgm:prSet/>
      <dgm:spPr/>
      <dgm:t>
        <a:bodyPr/>
        <a:lstStyle/>
        <a:p>
          <a:endParaRPr lang="uk-UA"/>
        </a:p>
      </dgm:t>
    </dgm:pt>
    <dgm:pt modelId="{03DFBCE0-665A-445E-A7EF-A9E4871FC5F0}" type="sibTrans" cxnId="{CABA8AC8-5488-42C2-95E4-268CFC32B84F}">
      <dgm:prSet/>
      <dgm:spPr/>
      <dgm:t>
        <a:bodyPr/>
        <a:lstStyle/>
        <a:p>
          <a:endParaRPr lang="uk-UA"/>
        </a:p>
      </dgm:t>
    </dgm:pt>
    <dgm:pt modelId="{F5D42C7F-682E-4625-ACF9-5AD5E4DA3DA1}" type="pres">
      <dgm:prSet presAssocID="{441C3837-7AF2-4F91-910A-27255282155D}" presName="linear" presStyleCnt="0">
        <dgm:presLayoutVars>
          <dgm:animLvl val="lvl"/>
          <dgm:resizeHandles val="exact"/>
        </dgm:presLayoutVars>
      </dgm:prSet>
      <dgm:spPr/>
    </dgm:pt>
    <dgm:pt modelId="{73C4B1F9-89AA-4DAB-B114-D54C61135EA2}" type="pres">
      <dgm:prSet presAssocID="{9B3EC571-48A8-4150-B19E-73E13223928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3BD69C3-A225-41E4-AE6E-2A3971048380}" type="pres">
      <dgm:prSet presAssocID="{7DB3303B-ACF4-41DC-A1C7-1ADD4DCFAF84}" presName="spacer" presStyleCnt="0"/>
      <dgm:spPr/>
    </dgm:pt>
    <dgm:pt modelId="{90BB9B19-AC7D-4CC6-B556-86AEFEF385B3}" type="pres">
      <dgm:prSet presAssocID="{4B484926-A57E-4D37-86A7-50AFEF3D83F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CC9C981-19B6-4ADC-BE2C-98939767206C}" type="pres">
      <dgm:prSet presAssocID="{8913DE9A-B3B9-490F-BB3B-7E8ED9EF5881}" presName="spacer" presStyleCnt="0"/>
      <dgm:spPr/>
    </dgm:pt>
    <dgm:pt modelId="{4BC166C9-F14F-43AE-A620-1B250EF47715}" type="pres">
      <dgm:prSet presAssocID="{DDC6865A-6B1A-4780-8E5B-44A2F82AFE0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75C0367-EBBF-4CC5-AD7F-FD79A478B158}" srcId="{441C3837-7AF2-4F91-910A-27255282155D}" destId="{4B484926-A57E-4D37-86A7-50AFEF3D83F3}" srcOrd="1" destOrd="0" parTransId="{0A1C5E34-7111-413C-96C7-62C5DA35E2A0}" sibTransId="{8913DE9A-B3B9-490F-BB3B-7E8ED9EF5881}"/>
    <dgm:cxn modelId="{A54DFCDA-1102-443D-81B3-6BF16C516E49}" srcId="{441C3837-7AF2-4F91-910A-27255282155D}" destId="{9B3EC571-48A8-4150-B19E-73E13223928E}" srcOrd="0" destOrd="0" parTransId="{F6827C29-2B87-4AF1-AEA2-9137204301D2}" sibTransId="{7DB3303B-ACF4-41DC-A1C7-1ADD4DCFAF84}"/>
    <dgm:cxn modelId="{7F78136C-F6F6-4C12-9268-50BBB177BEB7}" type="presOf" srcId="{9B3EC571-48A8-4150-B19E-73E13223928E}" destId="{73C4B1F9-89AA-4DAB-B114-D54C61135EA2}" srcOrd="0" destOrd="0" presId="urn:microsoft.com/office/officeart/2005/8/layout/vList2"/>
    <dgm:cxn modelId="{CABA8AC8-5488-42C2-95E4-268CFC32B84F}" srcId="{441C3837-7AF2-4F91-910A-27255282155D}" destId="{DDC6865A-6B1A-4780-8E5B-44A2F82AFE07}" srcOrd="2" destOrd="0" parTransId="{F2EEB4D6-EB95-48CE-AE4F-4F8376099ED6}" sibTransId="{03DFBCE0-665A-445E-A7EF-A9E4871FC5F0}"/>
    <dgm:cxn modelId="{837B79A0-7239-47E5-B2F8-B2303EA8580D}" type="presOf" srcId="{4B484926-A57E-4D37-86A7-50AFEF3D83F3}" destId="{90BB9B19-AC7D-4CC6-B556-86AEFEF385B3}" srcOrd="0" destOrd="0" presId="urn:microsoft.com/office/officeart/2005/8/layout/vList2"/>
    <dgm:cxn modelId="{63DCC6F2-DBF3-46D9-A7FF-23426EB7B935}" type="presOf" srcId="{DDC6865A-6B1A-4780-8E5B-44A2F82AFE07}" destId="{4BC166C9-F14F-43AE-A620-1B250EF47715}" srcOrd="0" destOrd="0" presId="urn:microsoft.com/office/officeart/2005/8/layout/vList2"/>
    <dgm:cxn modelId="{81721E43-0197-4D0C-9390-F8385F8D5365}" type="presOf" srcId="{441C3837-7AF2-4F91-910A-27255282155D}" destId="{F5D42C7F-682E-4625-ACF9-5AD5E4DA3DA1}" srcOrd="0" destOrd="0" presId="urn:microsoft.com/office/officeart/2005/8/layout/vList2"/>
    <dgm:cxn modelId="{5280A425-07D4-4C24-8B18-489D2F469E70}" type="presParOf" srcId="{F5D42C7F-682E-4625-ACF9-5AD5E4DA3DA1}" destId="{73C4B1F9-89AA-4DAB-B114-D54C61135EA2}" srcOrd="0" destOrd="0" presId="urn:microsoft.com/office/officeart/2005/8/layout/vList2"/>
    <dgm:cxn modelId="{4CFCA05F-2EB7-4721-9189-564B7A1994F2}" type="presParOf" srcId="{F5D42C7F-682E-4625-ACF9-5AD5E4DA3DA1}" destId="{B3BD69C3-A225-41E4-AE6E-2A3971048380}" srcOrd="1" destOrd="0" presId="urn:microsoft.com/office/officeart/2005/8/layout/vList2"/>
    <dgm:cxn modelId="{AA3151DF-023F-43AA-A5E4-7702ABC9D5BF}" type="presParOf" srcId="{F5D42C7F-682E-4625-ACF9-5AD5E4DA3DA1}" destId="{90BB9B19-AC7D-4CC6-B556-86AEFEF385B3}" srcOrd="2" destOrd="0" presId="urn:microsoft.com/office/officeart/2005/8/layout/vList2"/>
    <dgm:cxn modelId="{3E4DEE14-E840-4DD4-8C58-508F107E1E70}" type="presParOf" srcId="{F5D42C7F-682E-4625-ACF9-5AD5E4DA3DA1}" destId="{ECC9C981-19B6-4ADC-BE2C-98939767206C}" srcOrd="3" destOrd="0" presId="urn:microsoft.com/office/officeart/2005/8/layout/vList2"/>
    <dgm:cxn modelId="{1B4ABCA1-4BB7-4CE6-82B4-A6962F44CEB2}" type="presParOf" srcId="{F5D42C7F-682E-4625-ACF9-5AD5E4DA3DA1}" destId="{4BC166C9-F14F-43AE-A620-1B250EF4771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AB3DA9-5D8B-4EA7-8A37-1433628348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A2A56D3-F811-4DA5-B070-1BF052C02542}">
      <dgm:prSet/>
      <dgm:spPr/>
      <dgm:t>
        <a:bodyPr/>
        <a:lstStyle/>
        <a:p>
          <a:pPr rtl="0"/>
          <a:r>
            <a:rPr lang="uk-UA" dirty="0" smtClean="0"/>
            <a:t>Переваги цього способу: </a:t>
          </a:r>
          <a:endParaRPr lang="uk-UA" dirty="0"/>
        </a:p>
      </dgm:t>
    </dgm:pt>
    <dgm:pt modelId="{4B253B64-D863-4DF7-AD08-C91BD073128C}" type="parTrans" cxnId="{2F5EA95A-687E-4E5A-A534-E5915E0C6EF2}">
      <dgm:prSet/>
      <dgm:spPr/>
      <dgm:t>
        <a:bodyPr/>
        <a:lstStyle/>
        <a:p>
          <a:endParaRPr lang="uk-UA"/>
        </a:p>
      </dgm:t>
    </dgm:pt>
    <dgm:pt modelId="{78EAC9DB-316C-4757-84A1-FA93A162B9AD}" type="sibTrans" cxnId="{2F5EA95A-687E-4E5A-A534-E5915E0C6EF2}">
      <dgm:prSet/>
      <dgm:spPr/>
      <dgm:t>
        <a:bodyPr/>
        <a:lstStyle/>
        <a:p>
          <a:endParaRPr lang="uk-UA"/>
        </a:p>
      </dgm:t>
    </dgm:pt>
    <dgm:pt modelId="{48645792-0977-461C-88AF-5F3139E0A4BA}">
      <dgm:prSet/>
      <dgm:spPr/>
      <dgm:t>
        <a:bodyPr/>
        <a:lstStyle/>
        <a:p>
          <a:pPr rtl="0"/>
          <a:r>
            <a:rPr lang="uk-UA" dirty="0" smtClean="0"/>
            <a:t>потребує мінімальних змін у товарному асортименті підприємства, його структурі; </a:t>
          </a:r>
          <a:endParaRPr lang="uk-UA" dirty="0"/>
        </a:p>
      </dgm:t>
    </dgm:pt>
    <dgm:pt modelId="{C610F148-7113-4CEB-8370-A563DCAFCAD3}" type="parTrans" cxnId="{38DBE86B-F604-43F2-B978-770207B0498E}">
      <dgm:prSet/>
      <dgm:spPr/>
      <dgm:t>
        <a:bodyPr/>
        <a:lstStyle/>
        <a:p>
          <a:endParaRPr lang="uk-UA"/>
        </a:p>
      </dgm:t>
    </dgm:pt>
    <dgm:pt modelId="{0B4E0905-9C8A-45CD-96AD-16C353FEACA6}" type="sibTrans" cxnId="{38DBE86B-F604-43F2-B978-770207B0498E}">
      <dgm:prSet/>
      <dgm:spPr/>
      <dgm:t>
        <a:bodyPr/>
        <a:lstStyle/>
        <a:p>
          <a:endParaRPr lang="uk-UA"/>
        </a:p>
      </dgm:t>
    </dgm:pt>
    <dgm:pt modelId="{1AA6C44B-5D27-40C1-A6CE-B339A5F32428}">
      <dgm:prSet/>
      <dgm:spPr/>
      <dgm:t>
        <a:bodyPr/>
        <a:lstStyle/>
        <a:p>
          <a:pPr rtl="0"/>
          <a:r>
            <a:rPr lang="uk-UA" dirty="0" smtClean="0"/>
            <a:t>потребує мінімальних інвестиційних витрат та поточних грошових зобов’язань; </a:t>
          </a:r>
          <a:endParaRPr lang="uk-UA" dirty="0"/>
        </a:p>
      </dgm:t>
    </dgm:pt>
    <dgm:pt modelId="{36153265-F3AE-4E7A-8FB1-5AA0BF27B354}" type="parTrans" cxnId="{90179238-7FD2-41C2-9771-B0D2BDBFCDE0}">
      <dgm:prSet/>
      <dgm:spPr/>
    </dgm:pt>
    <dgm:pt modelId="{EC256344-B510-4866-95A6-E9BA86CC1456}" type="sibTrans" cxnId="{90179238-7FD2-41C2-9771-B0D2BDBFCDE0}">
      <dgm:prSet/>
      <dgm:spPr/>
    </dgm:pt>
    <dgm:pt modelId="{645AD865-85E0-41E0-AA2A-6B6C6C6AFA5B}">
      <dgm:prSet/>
      <dgm:spPr/>
      <dgm:t>
        <a:bodyPr/>
        <a:lstStyle/>
        <a:p>
          <a:pPr rtl="0"/>
          <a:r>
            <a:rPr lang="uk-UA" smtClean="0"/>
            <a:t>забезпечує </a:t>
          </a:r>
          <a:r>
            <a:rPr lang="uk-UA" dirty="0" smtClean="0"/>
            <a:t>мінімальний ризик при вході на ринок та легкість виходу. </a:t>
          </a:r>
          <a:endParaRPr lang="uk-UA" dirty="0"/>
        </a:p>
      </dgm:t>
    </dgm:pt>
    <dgm:pt modelId="{56925B24-808D-4924-A0A2-648C809C1283}" type="parTrans" cxnId="{7C85D09B-204A-4C3E-B321-66C1C692017B}">
      <dgm:prSet/>
      <dgm:spPr/>
    </dgm:pt>
    <dgm:pt modelId="{FBAF6DBC-78C2-4DA3-9DB4-FD84F4666682}" type="sibTrans" cxnId="{7C85D09B-204A-4C3E-B321-66C1C692017B}">
      <dgm:prSet/>
      <dgm:spPr/>
    </dgm:pt>
    <dgm:pt modelId="{1C1850DC-7CBF-4A85-B298-349E79710B9C}" type="pres">
      <dgm:prSet presAssocID="{CCAB3DA9-5D8B-4EA7-8A37-14336283488B}" presName="linear" presStyleCnt="0">
        <dgm:presLayoutVars>
          <dgm:animLvl val="lvl"/>
          <dgm:resizeHandles val="exact"/>
        </dgm:presLayoutVars>
      </dgm:prSet>
      <dgm:spPr/>
    </dgm:pt>
    <dgm:pt modelId="{99B2AB0E-8B5E-4FA8-AF04-0AA2C142968C}" type="pres">
      <dgm:prSet presAssocID="{8A2A56D3-F811-4DA5-B070-1BF052C02542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13FD3C1-5887-4A86-9ACD-E3F6790C1E2D}" type="pres">
      <dgm:prSet presAssocID="{8A2A56D3-F811-4DA5-B070-1BF052C02542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8DBE86B-F604-43F2-B978-770207B0498E}" srcId="{8A2A56D3-F811-4DA5-B070-1BF052C02542}" destId="{48645792-0977-461C-88AF-5F3139E0A4BA}" srcOrd="0" destOrd="0" parTransId="{C610F148-7113-4CEB-8370-A563DCAFCAD3}" sibTransId="{0B4E0905-9C8A-45CD-96AD-16C353FEACA6}"/>
    <dgm:cxn modelId="{7C85D09B-204A-4C3E-B321-66C1C692017B}" srcId="{8A2A56D3-F811-4DA5-B070-1BF052C02542}" destId="{645AD865-85E0-41E0-AA2A-6B6C6C6AFA5B}" srcOrd="2" destOrd="0" parTransId="{56925B24-808D-4924-A0A2-648C809C1283}" sibTransId="{FBAF6DBC-78C2-4DA3-9DB4-FD84F4666682}"/>
    <dgm:cxn modelId="{8AC21F68-3F8D-4B8A-9DA5-8197F19EFBA3}" type="presOf" srcId="{CCAB3DA9-5D8B-4EA7-8A37-14336283488B}" destId="{1C1850DC-7CBF-4A85-B298-349E79710B9C}" srcOrd="0" destOrd="0" presId="urn:microsoft.com/office/officeart/2005/8/layout/vList2"/>
    <dgm:cxn modelId="{90179238-7FD2-41C2-9771-B0D2BDBFCDE0}" srcId="{8A2A56D3-F811-4DA5-B070-1BF052C02542}" destId="{1AA6C44B-5D27-40C1-A6CE-B339A5F32428}" srcOrd="1" destOrd="0" parTransId="{36153265-F3AE-4E7A-8FB1-5AA0BF27B354}" sibTransId="{EC256344-B510-4866-95A6-E9BA86CC1456}"/>
    <dgm:cxn modelId="{174D2833-D462-4440-A997-510CE9519E53}" type="presOf" srcId="{8A2A56D3-F811-4DA5-B070-1BF052C02542}" destId="{99B2AB0E-8B5E-4FA8-AF04-0AA2C142968C}" srcOrd="0" destOrd="0" presId="urn:microsoft.com/office/officeart/2005/8/layout/vList2"/>
    <dgm:cxn modelId="{6C7EDF09-94B9-4C6B-8B8A-685B278E8039}" type="presOf" srcId="{48645792-0977-461C-88AF-5F3139E0A4BA}" destId="{713FD3C1-5887-4A86-9ACD-E3F6790C1E2D}" srcOrd="0" destOrd="0" presId="urn:microsoft.com/office/officeart/2005/8/layout/vList2"/>
    <dgm:cxn modelId="{9D9A6DB8-0C61-4E3E-8E99-97F421A99ADE}" type="presOf" srcId="{1AA6C44B-5D27-40C1-A6CE-B339A5F32428}" destId="{713FD3C1-5887-4A86-9ACD-E3F6790C1E2D}" srcOrd="0" destOrd="1" presId="urn:microsoft.com/office/officeart/2005/8/layout/vList2"/>
    <dgm:cxn modelId="{077E2AE1-059C-47A9-AAA9-5F623F329D39}" type="presOf" srcId="{645AD865-85E0-41E0-AA2A-6B6C6C6AFA5B}" destId="{713FD3C1-5887-4A86-9ACD-E3F6790C1E2D}" srcOrd="0" destOrd="2" presId="urn:microsoft.com/office/officeart/2005/8/layout/vList2"/>
    <dgm:cxn modelId="{2F5EA95A-687E-4E5A-A534-E5915E0C6EF2}" srcId="{CCAB3DA9-5D8B-4EA7-8A37-14336283488B}" destId="{8A2A56D3-F811-4DA5-B070-1BF052C02542}" srcOrd="0" destOrd="0" parTransId="{4B253B64-D863-4DF7-AD08-C91BD073128C}" sibTransId="{78EAC9DB-316C-4757-84A1-FA93A162B9AD}"/>
    <dgm:cxn modelId="{EFFC69CF-98B1-4B9F-9F07-47E2DDB0B5B0}" type="presParOf" srcId="{1C1850DC-7CBF-4A85-B298-349E79710B9C}" destId="{99B2AB0E-8B5E-4FA8-AF04-0AA2C142968C}" srcOrd="0" destOrd="0" presId="urn:microsoft.com/office/officeart/2005/8/layout/vList2"/>
    <dgm:cxn modelId="{72A16B71-0B58-4705-834D-747DC406FFCB}" type="presParOf" srcId="{1C1850DC-7CBF-4A85-B298-349E79710B9C}" destId="{713FD3C1-5887-4A86-9ACD-E3F6790C1E2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7B0CFA-6F88-4D2D-AE31-BEB41748AD9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E759DF1-1ED3-4362-A02F-23542B02241C}">
      <dgm:prSet/>
      <dgm:spPr/>
      <dgm:t>
        <a:bodyPr/>
        <a:lstStyle/>
        <a:p>
          <a:pPr rtl="0"/>
          <a:r>
            <a:rPr lang="ru-RU" dirty="0" err="1" smtClean="0"/>
            <a:t>Використання</a:t>
          </a:r>
          <a:r>
            <a:rPr lang="ru-RU" dirty="0" smtClean="0"/>
            <a:t> </a:t>
          </a:r>
          <a:r>
            <a:rPr lang="ru-RU" dirty="0" err="1" smtClean="0"/>
            <a:t>посередників</a:t>
          </a:r>
          <a:r>
            <a:rPr lang="ru-RU" dirty="0" smtClean="0"/>
            <a:t> при </a:t>
          </a:r>
          <a:r>
            <a:rPr lang="ru-RU" dirty="0" err="1" smtClean="0"/>
            <a:t>експорті</a:t>
          </a:r>
          <a:r>
            <a:rPr lang="ru-RU" dirty="0" smtClean="0"/>
            <a:t> </a:t>
          </a:r>
          <a:r>
            <a:rPr lang="ru-RU" dirty="0" err="1" smtClean="0"/>
            <a:t>має</a:t>
          </a:r>
          <a:r>
            <a:rPr lang="ru-RU" dirty="0" smtClean="0"/>
            <a:t> не </a:t>
          </a:r>
          <a:r>
            <a:rPr lang="ru-RU" dirty="0" err="1" smtClean="0"/>
            <a:t>тільки</a:t>
          </a:r>
          <a:r>
            <a:rPr lang="ru-RU" dirty="0" smtClean="0"/>
            <a:t> </a:t>
          </a:r>
          <a:r>
            <a:rPr lang="ru-RU" dirty="0" err="1" smtClean="0"/>
            <a:t>переваги</a:t>
          </a:r>
          <a:r>
            <a:rPr lang="ru-RU" dirty="0" smtClean="0"/>
            <a:t>, а </a:t>
          </a:r>
          <a:r>
            <a:rPr lang="ru-RU" dirty="0" err="1" smtClean="0"/>
            <a:t>й</a:t>
          </a:r>
          <a:r>
            <a:rPr lang="ru-RU" dirty="0" smtClean="0"/>
            <a:t> </a:t>
          </a:r>
          <a:r>
            <a:rPr lang="ru-RU" dirty="0" err="1" smtClean="0"/>
            <a:t>недоліки</a:t>
          </a:r>
          <a:r>
            <a:rPr lang="ru-RU" dirty="0" smtClean="0"/>
            <a:t>:</a:t>
          </a:r>
          <a:endParaRPr lang="uk-UA" dirty="0"/>
        </a:p>
      </dgm:t>
    </dgm:pt>
    <dgm:pt modelId="{EC40E61B-6D92-4BDA-BA45-35F6BD42B52A}" type="parTrans" cxnId="{080CFAB2-C4D9-4F5D-992B-3ED33F14C838}">
      <dgm:prSet/>
      <dgm:spPr/>
      <dgm:t>
        <a:bodyPr/>
        <a:lstStyle/>
        <a:p>
          <a:endParaRPr lang="uk-UA"/>
        </a:p>
      </dgm:t>
    </dgm:pt>
    <dgm:pt modelId="{FF3953F8-C802-4ACE-80AE-9100A9E92D77}" type="sibTrans" cxnId="{080CFAB2-C4D9-4F5D-992B-3ED33F14C838}">
      <dgm:prSet/>
      <dgm:spPr/>
      <dgm:t>
        <a:bodyPr/>
        <a:lstStyle/>
        <a:p>
          <a:endParaRPr lang="uk-UA"/>
        </a:p>
      </dgm:t>
    </dgm:pt>
    <dgm:pt modelId="{19B2F843-C945-4D83-B898-D3B3BCFCB37B}">
      <dgm:prSet/>
      <dgm:spPr/>
      <dgm:t>
        <a:bodyPr/>
        <a:lstStyle/>
        <a:p>
          <a:pPr rtl="0"/>
          <a:r>
            <a:rPr lang="ru-RU" dirty="0" err="1" smtClean="0"/>
            <a:t>ізольованість</a:t>
          </a:r>
          <a:r>
            <a:rPr lang="ru-RU" dirty="0" smtClean="0"/>
            <a:t> </a:t>
          </a:r>
          <a:r>
            <a:rPr lang="ru-RU" dirty="0" err="1" smtClean="0"/>
            <a:t>виробника</a:t>
          </a:r>
          <a:r>
            <a:rPr lang="ru-RU" dirty="0" smtClean="0"/>
            <a:t> </a:t>
          </a:r>
          <a:r>
            <a:rPr lang="ru-RU" dirty="0" err="1" smtClean="0"/>
            <a:t>від</a:t>
          </a:r>
          <a:r>
            <a:rPr lang="ru-RU" dirty="0" smtClean="0"/>
            <a:t> ринку, </a:t>
          </a:r>
          <a:r>
            <a:rPr lang="ru-RU" dirty="0" err="1" smtClean="0"/>
            <a:t>відсутність</a:t>
          </a:r>
          <a:r>
            <a:rPr lang="ru-RU" dirty="0" smtClean="0"/>
            <a:t> </a:t>
          </a:r>
          <a:r>
            <a:rPr lang="ru-RU" dirty="0" err="1" smtClean="0"/>
            <a:t>інформації</a:t>
          </a:r>
          <a:r>
            <a:rPr lang="ru-RU" dirty="0" smtClean="0"/>
            <a:t> про </a:t>
          </a:r>
          <a:r>
            <a:rPr lang="ru-RU" dirty="0" err="1" smtClean="0"/>
            <a:t>реакцію</a:t>
          </a:r>
          <a:r>
            <a:rPr lang="ru-RU" dirty="0" smtClean="0"/>
            <a:t> </a:t>
          </a:r>
          <a:r>
            <a:rPr lang="ru-RU" dirty="0" err="1" smtClean="0"/>
            <a:t>споживача</a:t>
          </a:r>
          <a:r>
            <a:rPr lang="ru-RU" dirty="0" smtClean="0"/>
            <a:t> на товар; </a:t>
          </a:r>
          <a:endParaRPr lang="uk-UA" dirty="0"/>
        </a:p>
      </dgm:t>
    </dgm:pt>
    <dgm:pt modelId="{7BF8AC28-EB7D-4FA0-9CF5-C9C800F54ABE}" type="parTrans" cxnId="{26325F79-4448-4872-B6D3-FAB5AA1344E8}">
      <dgm:prSet/>
      <dgm:spPr/>
    </dgm:pt>
    <dgm:pt modelId="{06A6EA1C-7CA3-4A96-A3E9-09F33A08BDC2}" type="sibTrans" cxnId="{26325F79-4448-4872-B6D3-FAB5AA1344E8}">
      <dgm:prSet/>
      <dgm:spPr/>
    </dgm:pt>
    <dgm:pt modelId="{3E40C25F-4C33-479F-9951-C00A3F2A3F0A}">
      <dgm:prSet/>
      <dgm:spPr/>
      <dgm:t>
        <a:bodyPr/>
        <a:lstStyle/>
        <a:p>
          <a:pPr rtl="0"/>
          <a:r>
            <a:rPr lang="ru-RU" dirty="0" err="1" smtClean="0"/>
            <a:t>залежність</a:t>
          </a:r>
          <a:r>
            <a:rPr lang="ru-RU" dirty="0" smtClean="0"/>
            <a:t> </a:t>
          </a:r>
          <a:r>
            <a:rPr lang="ru-RU" dirty="0" err="1" smtClean="0"/>
            <a:t>експортера</a:t>
          </a:r>
          <a:r>
            <a:rPr lang="ru-RU" dirty="0" smtClean="0"/>
            <a:t> </a:t>
          </a:r>
          <a:r>
            <a:rPr lang="ru-RU" dirty="0" err="1" smtClean="0"/>
            <a:t>від</a:t>
          </a:r>
          <a:r>
            <a:rPr lang="ru-RU" dirty="0" smtClean="0"/>
            <a:t> </a:t>
          </a:r>
          <a:r>
            <a:rPr lang="ru-RU" dirty="0" err="1" smtClean="0"/>
            <a:t>посередника</a:t>
          </a:r>
          <a:r>
            <a:rPr lang="ru-RU" dirty="0" smtClean="0"/>
            <a:t>; </a:t>
          </a:r>
          <a:endParaRPr lang="uk-UA" dirty="0"/>
        </a:p>
      </dgm:t>
    </dgm:pt>
    <dgm:pt modelId="{9359BC0C-66AD-4C2A-A9B5-E01E1E588907}" type="parTrans" cxnId="{CD5288EA-A998-4938-B232-922745349DFD}">
      <dgm:prSet/>
      <dgm:spPr/>
    </dgm:pt>
    <dgm:pt modelId="{815A66DD-7FA9-460B-AA41-58E104184090}" type="sibTrans" cxnId="{CD5288EA-A998-4938-B232-922745349DFD}">
      <dgm:prSet/>
      <dgm:spPr/>
    </dgm:pt>
    <dgm:pt modelId="{AFA5DDE4-9A57-4EBC-AD2F-6FB9C4D3B5D9}">
      <dgm:prSet/>
      <dgm:spPr/>
      <dgm:t>
        <a:bodyPr/>
        <a:lstStyle/>
        <a:p>
          <a:pPr rtl="0"/>
          <a:r>
            <a:rPr lang="ru-RU" dirty="0" err="1" smtClean="0"/>
            <a:t>недостатня</a:t>
          </a:r>
          <a:r>
            <a:rPr lang="ru-RU" dirty="0" smtClean="0"/>
            <a:t> </a:t>
          </a:r>
          <a:r>
            <a:rPr lang="ru-RU" dirty="0" err="1" smtClean="0"/>
            <a:t>увага</a:t>
          </a:r>
          <a:r>
            <a:rPr lang="ru-RU" dirty="0" smtClean="0"/>
            <a:t> </a:t>
          </a:r>
          <a:r>
            <a:rPr lang="ru-RU" dirty="0" err="1" smtClean="0"/>
            <a:t>посередника</a:t>
          </a:r>
          <a:r>
            <a:rPr lang="ru-RU" dirty="0" smtClean="0"/>
            <a:t> до </a:t>
          </a:r>
          <a:r>
            <a:rPr lang="ru-RU" dirty="0" err="1" smtClean="0"/>
            <a:t>роботи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товаром </a:t>
          </a:r>
          <a:r>
            <a:rPr lang="ru-RU" dirty="0" err="1" smtClean="0"/>
            <a:t>експортера</a:t>
          </a:r>
          <a:r>
            <a:rPr lang="ru-RU" dirty="0" smtClean="0"/>
            <a:t>; </a:t>
          </a:r>
          <a:endParaRPr lang="uk-UA" dirty="0"/>
        </a:p>
      </dgm:t>
    </dgm:pt>
    <dgm:pt modelId="{9A8AA7F0-F737-4856-AE4D-28152F6BDD8E}" type="parTrans" cxnId="{66F5C89C-C8BF-4DA4-BD5B-3DA6D2BBFD53}">
      <dgm:prSet/>
      <dgm:spPr/>
    </dgm:pt>
    <dgm:pt modelId="{A5707FB4-5EE1-4C5C-95F7-8F8540749255}" type="sibTrans" cxnId="{66F5C89C-C8BF-4DA4-BD5B-3DA6D2BBFD53}">
      <dgm:prSet/>
      <dgm:spPr/>
    </dgm:pt>
    <dgm:pt modelId="{61772969-AE9A-4721-B251-E60084532CB1}">
      <dgm:prSet/>
      <dgm:spPr/>
      <dgm:t>
        <a:bodyPr/>
        <a:lstStyle/>
        <a:p>
          <a:pPr rtl="0"/>
          <a:r>
            <a:rPr lang="ru-RU" dirty="0" err="1" smtClean="0"/>
            <a:t>відсутність</a:t>
          </a:r>
          <a:r>
            <a:rPr lang="ru-RU" dirty="0" smtClean="0"/>
            <a:t> у </a:t>
          </a:r>
          <a:r>
            <a:rPr lang="ru-RU" dirty="0" err="1" smtClean="0"/>
            <a:t>посередника</a:t>
          </a:r>
          <a:r>
            <a:rPr lang="ru-RU" dirty="0" smtClean="0"/>
            <a:t> </a:t>
          </a:r>
          <a:r>
            <a:rPr lang="ru-RU" dirty="0" err="1" smtClean="0"/>
            <a:t>прагнення</a:t>
          </a:r>
          <a:r>
            <a:rPr lang="ru-RU" dirty="0" smtClean="0"/>
            <a:t> </a:t>
          </a:r>
          <a:r>
            <a:rPr lang="ru-RU" dirty="0" err="1" smtClean="0"/>
            <a:t>просувати</a:t>
          </a:r>
          <a:r>
            <a:rPr lang="ru-RU" dirty="0" smtClean="0"/>
            <a:t> товар </a:t>
          </a:r>
          <a:r>
            <a:rPr lang="ru-RU" dirty="0" err="1" smtClean="0"/>
            <a:t>експортера</a:t>
          </a:r>
          <a:r>
            <a:rPr lang="ru-RU" dirty="0" smtClean="0"/>
            <a:t> на </a:t>
          </a:r>
          <a:r>
            <a:rPr lang="ru-RU" dirty="0" err="1" smtClean="0"/>
            <a:t>всі</a:t>
          </a:r>
          <a:r>
            <a:rPr lang="ru-RU" dirty="0" smtClean="0"/>
            <a:t> </a:t>
          </a:r>
          <a:r>
            <a:rPr lang="ru-RU" dirty="0" err="1" smtClean="0"/>
            <a:t>доступні</a:t>
          </a:r>
          <a:r>
            <a:rPr lang="ru-RU" dirty="0" smtClean="0"/>
            <a:t> </a:t>
          </a:r>
          <a:r>
            <a:rPr lang="ru-RU" dirty="0" err="1" smtClean="0"/>
            <a:t>сегменти</a:t>
          </a:r>
          <a:r>
            <a:rPr lang="ru-RU" dirty="0" smtClean="0"/>
            <a:t> </a:t>
          </a:r>
          <a:r>
            <a:rPr lang="ru-RU" dirty="0" err="1" smtClean="0"/>
            <a:t>цільового</a:t>
          </a:r>
          <a:r>
            <a:rPr lang="ru-RU" dirty="0" smtClean="0"/>
            <a:t> ринку. </a:t>
          </a:r>
          <a:endParaRPr lang="uk-UA" dirty="0"/>
        </a:p>
      </dgm:t>
    </dgm:pt>
    <dgm:pt modelId="{C95363D4-D557-44FF-9075-896207B4E7AC}" type="parTrans" cxnId="{EB642C1F-DEA9-4565-8CFD-E1A21FA05951}">
      <dgm:prSet/>
      <dgm:spPr/>
    </dgm:pt>
    <dgm:pt modelId="{9D14999A-9C52-4670-927F-A3D1EFE031C2}" type="sibTrans" cxnId="{EB642C1F-DEA9-4565-8CFD-E1A21FA05951}">
      <dgm:prSet/>
      <dgm:spPr/>
    </dgm:pt>
    <dgm:pt modelId="{B1D9396A-1F04-4992-ADFE-536EA651A2F1}" type="pres">
      <dgm:prSet presAssocID="{487B0CFA-6F88-4D2D-AE31-BEB41748AD95}" presName="linear" presStyleCnt="0">
        <dgm:presLayoutVars>
          <dgm:animLvl val="lvl"/>
          <dgm:resizeHandles val="exact"/>
        </dgm:presLayoutVars>
      </dgm:prSet>
      <dgm:spPr/>
    </dgm:pt>
    <dgm:pt modelId="{C7D6F985-2CE7-48A8-A984-0271DDF5CBC9}" type="pres">
      <dgm:prSet presAssocID="{4E759DF1-1ED3-4362-A02F-23542B02241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FD93D48-4113-42FF-A63E-024922A9567E}" type="pres">
      <dgm:prSet presAssocID="{4E759DF1-1ED3-4362-A02F-23542B02241C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F0D0B78-0050-4B8E-9595-101B5D40E005}" type="presOf" srcId="{3E40C25F-4C33-479F-9951-C00A3F2A3F0A}" destId="{CFD93D48-4113-42FF-A63E-024922A9567E}" srcOrd="0" destOrd="1" presId="urn:microsoft.com/office/officeart/2005/8/layout/vList2"/>
    <dgm:cxn modelId="{EB642C1F-DEA9-4565-8CFD-E1A21FA05951}" srcId="{4E759DF1-1ED3-4362-A02F-23542B02241C}" destId="{61772969-AE9A-4721-B251-E60084532CB1}" srcOrd="3" destOrd="0" parTransId="{C95363D4-D557-44FF-9075-896207B4E7AC}" sibTransId="{9D14999A-9C52-4670-927F-A3D1EFE031C2}"/>
    <dgm:cxn modelId="{C04C0C0D-38A8-4E36-A50B-42DD60F6C04F}" type="presOf" srcId="{AFA5DDE4-9A57-4EBC-AD2F-6FB9C4D3B5D9}" destId="{CFD93D48-4113-42FF-A63E-024922A9567E}" srcOrd="0" destOrd="2" presId="urn:microsoft.com/office/officeart/2005/8/layout/vList2"/>
    <dgm:cxn modelId="{1977215D-92C7-4A8E-A236-C2C642F13EA3}" type="presOf" srcId="{61772969-AE9A-4721-B251-E60084532CB1}" destId="{CFD93D48-4113-42FF-A63E-024922A9567E}" srcOrd="0" destOrd="3" presId="urn:microsoft.com/office/officeart/2005/8/layout/vList2"/>
    <dgm:cxn modelId="{3B8C9B49-58D5-4145-AE56-A7EF3AD9244E}" type="presOf" srcId="{487B0CFA-6F88-4D2D-AE31-BEB41748AD95}" destId="{B1D9396A-1F04-4992-ADFE-536EA651A2F1}" srcOrd="0" destOrd="0" presId="urn:microsoft.com/office/officeart/2005/8/layout/vList2"/>
    <dgm:cxn modelId="{080CFAB2-C4D9-4F5D-992B-3ED33F14C838}" srcId="{487B0CFA-6F88-4D2D-AE31-BEB41748AD95}" destId="{4E759DF1-1ED3-4362-A02F-23542B02241C}" srcOrd="0" destOrd="0" parTransId="{EC40E61B-6D92-4BDA-BA45-35F6BD42B52A}" sibTransId="{FF3953F8-C802-4ACE-80AE-9100A9E92D77}"/>
    <dgm:cxn modelId="{66F5C89C-C8BF-4DA4-BD5B-3DA6D2BBFD53}" srcId="{4E759DF1-1ED3-4362-A02F-23542B02241C}" destId="{AFA5DDE4-9A57-4EBC-AD2F-6FB9C4D3B5D9}" srcOrd="2" destOrd="0" parTransId="{9A8AA7F0-F737-4856-AE4D-28152F6BDD8E}" sibTransId="{A5707FB4-5EE1-4C5C-95F7-8F8540749255}"/>
    <dgm:cxn modelId="{50F5AC66-8841-42C0-86F6-CFBDBA224EFA}" type="presOf" srcId="{4E759DF1-1ED3-4362-A02F-23542B02241C}" destId="{C7D6F985-2CE7-48A8-A984-0271DDF5CBC9}" srcOrd="0" destOrd="0" presId="urn:microsoft.com/office/officeart/2005/8/layout/vList2"/>
    <dgm:cxn modelId="{CD5288EA-A998-4938-B232-922745349DFD}" srcId="{4E759DF1-1ED3-4362-A02F-23542B02241C}" destId="{3E40C25F-4C33-479F-9951-C00A3F2A3F0A}" srcOrd="1" destOrd="0" parTransId="{9359BC0C-66AD-4C2A-A9B5-E01E1E588907}" sibTransId="{815A66DD-7FA9-460B-AA41-58E104184090}"/>
    <dgm:cxn modelId="{26325F79-4448-4872-B6D3-FAB5AA1344E8}" srcId="{4E759DF1-1ED3-4362-A02F-23542B02241C}" destId="{19B2F843-C945-4D83-B898-D3B3BCFCB37B}" srcOrd="0" destOrd="0" parTransId="{7BF8AC28-EB7D-4FA0-9CF5-C9C800F54ABE}" sibTransId="{06A6EA1C-7CA3-4A96-A3E9-09F33A08BDC2}"/>
    <dgm:cxn modelId="{012EEE3C-FF22-4AF6-AC4B-F7E1DD0E4872}" type="presOf" srcId="{19B2F843-C945-4D83-B898-D3B3BCFCB37B}" destId="{CFD93D48-4113-42FF-A63E-024922A9567E}" srcOrd="0" destOrd="0" presId="urn:microsoft.com/office/officeart/2005/8/layout/vList2"/>
    <dgm:cxn modelId="{5336D7DC-6639-4236-B57E-7758FD7EAC05}" type="presParOf" srcId="{B1D9396A-1F04-4992-ADFE-536EA651A2F1}" destId="{C7D6F985-2CE7-48A8-A984-0271DDF5CBC9}" srcOrd="0" destOrd="0" presId="urn:microsoft.com/office/officeart/2005/8/layout/vList2"/>
    <dgm:cxn modelId="{2043994A-1474-4A0A-B554-8A8B658953B4}" type="presParOf" srcId="{B1D9396A-1F04-4992-ADFE-536EA651A2F1}" destId="{CFD93D48-4113-42FF-A63E-024922A9567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39893EE-FEC3-406C-8048-38859B91FCC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330C45A-24E1-46BE-914A-D5EC9B40428D}">
      <dgm:prSet custT="1"/>
      <dgm:spPr/>
      <dgm:t>
        <a:bodyPr/>
        <a:lstStyle/>
        <a:p>
          <a:pPr rtl="0"/>
          <a:r>
            <a:rPr lang="uk-UA" sz="2000" dirty="0" smtClean="0">
              <a:latin typeface="+mn-lt"/>
            </a:rPr>
            <a:t>1) ліцензування (</a:t>
          </a:r>
          <a:r>
            <a:rPr lang="en-US" sz="2000" dirty="0" smtClean="0">
              <a:latin typeface="Calibri" pitchFamily="34" charset="0"/>
              <a:cs typeface="Calibri" pitchFamily="34" charset="0"/>
            </a:rPr>
            <a:t>licensing)</a:t>
          </a:r>
          <a:r>
            <a:rPr lang="en-US" sz="2000" dirty="0" smtClean="0">
              <a:latin typeface="+mn-lt"/>
            </a:rPr>
            <a:t>; </a:t>
          </a:r>
          <a:endParaRPr lang="uk-UA" sz="2000" dirty="0">
            <a:latin typeface="+mn-lt"/>
          </a:endParaRPr>
        </a:p>
      </dgm:t>
    </dgm:pt>
    <dgm:pt modelId="{038217DD-4A17-4238-947E-132FB139B1C5}" type="parTrans" cxnId="{A39B7B36-6B8A-438D-8E51-321D710A73F9}">
      <dgm:prSet/>
      <dgm:spPr/>
      <dgm:t>
        <a:bodyPr/>
        <a:lstStyle/>
        <a:p>
          <a:endParaRPr lang="uk-UA" sz="2000">
            <a:latin typeface="+mn-lt"/>
          </a:endParaRPr>
        </a:p>
      </dgm:t>
    </dgm:pt>
    <dgm:pt modelId="{0E854494-8026-4807-AAB3-C94D2FE3A7E0}" type="sibTrans" cxnId="{A39B7B36-6B8A-438D-8E51-321D710A73F9}">
      <dgm:prSet/>
      <dgm:spPr/>
      <dgm:t>
        <a:bodyPr/>
        <a:lstStyle/>
        <a:p>
          <a:endParaRPr lang="uk-UA" sz="2000">
            <a:latin typeface="+mn-lt"/>
          </a:endParaRPr>
        </a:p>
      </dgm:t>
    </dgm:pt>
    <dgm:pt modelId="{8406A197-BA25-4031-BA87-4141FC8D7BC0}">
      <dgm:prSet custT="1"/>
      <dgm:spPr/>
      <dgm:t>
        <a:bodyPr/>
        <a:lstStyle/>
        <a:p>
          <a:pPr rtl="0"/>
          <a:r>
            <a:rPr lang="en-US" sz="2000" dirty="0" smtClean="0">
              <a:latin typeface="+mn-lt"/>
            </a:rPr>
            <a:t>2) </a:t>
          </a:r>
          <a:r>
            <a:rPr lang="uk-UA" sz="2000" dirty="0" smtClean="0">
              <a:latin typeface="+mn-lt"/>
            </a:rPr>
            <a:t>виробництво за контрактом (</a:t>
          </a:r>
          <a:r>
            <a:rPr lang="en-US" sz="2000" dirty="0" smtClean="0">
              <a:latin typeface="Calibri" pitchFamily="34" charset="0"/>
              <a:cs typeface="Calibri" pitchFamily="34" charset="0"/>
            </a:rPr>
            <a:t>contract manufacturing</a:t>
          </a:r>
          <a:r>
            <a:rPr lang="en-US" sz="2000" dirty="0" smtClean="0">
              <a:latin typeface="+mn-lt"/>
            </a:rPr>
            <a:t>) </a:t>
          </a:r>
          <a:r>
            <a:rPr lang="uk-UA" sz="2000" dirty="0" smtClean="0">
              <a:latin typeface="+mn-lt"/>
            </a:rPr>
            <a:t>або підрядне В.; </a:t>
          </a:r>
          <a:endParaRPr lang="uk-UA" sz="2000" dirty="0">
            <a:latin typeface="+mn-lt"/>
          </a:endParaRPr>
        </a:p>
      </dgm:t>
    </dgm:pt>
    <dgm:pt modelId="{657B2675-64BA-4CF5-A5E7-C06FEE4CE57D}" type="parTrans" cxnId="{9C473A17-D9FB-4570-B878-8E4D05E2D744}">
      <dgm:prSet/>
      <dgm:spPr/>
      <dgm:t>
        <a:bodyPr/>
        <a:lstStyle/>
        <a:p>
          <a:endParaRPr lang="uk-UA" sz="2000">
            <a:latin typeface="+mn-lt"/>
          </a:endParaRPr>
        </a:p>
      </dgm:t>
    </dgm:pt>
    <dgm:pt modelId="{BE38A552-C251-40CB-BC4B-F5DF45C33738}" type="sibTrans" cxnId="{9C473A17-D9FB-4570-B878-8E4D05E2D744}">
      <dgm:prSet/>
      <dgm:spPr/>
      <dgm:t>
        <a:bodyPr/>
        <a:lstStyle/>
        <a:p>
          <a:endParaRPr lang="uk-UA" sz="2000">
            <a:latin typeface="+mn-lt"/>
          </a:endParaRPr>
        </a:p>
      </dgm:t>
    </dgm:pt>
    <dgm:pt modelId="{883438EB-0DD0-4082-8FFF-FFCFA36EF853}">
      <dgm:prSet custT="1"/>
      <dgm:spPr/>
      <dgm:t>
        <a:bodyPr/>
        <a:lstStyle/>
        <a:p>
          <a:pPr rtl="0"/>
          <a:r>
            <a:rPr lang="uk-UA" sz="2000" dirty="0" smtClean="0">
              <a:latin typeface="+mn-lt"/>
            </a:rPr>
            <a:t>3) управління за контрактом (</a:t>
          </a:r>
          <a:r>
            <a:rPr lang="en-US" sz="2000" dirty="0" smtClean="0">
              <a:latin typeface="Calibri" pitchFamily="34" charset="0"/>
              <a:cs typeface="Calibri" pitchFamily="34" charset="0"/>
            </a:rPr>
            <a:t>management contracting</a:t>
          </a:r>
          <a:r>
            <a:rPr lang="en-US" sz="2000" dirty="0" smtClean="0">
              <a:latin typeface="+mn-lt"/>
            </a:rPr>
            <a:t>); </a:t>
          </a:r>
          <a:endParaRPr lang="uk-UA" sz="2000" dirty="0">
            <a:latin typeface="+mn-lt"/>
          </a:endParaRPr>
        </a:p>
      </dgm:t>
    </dgm:pt>
    <dgm:pt modelId="{CDD61D5D-26C6-4269-9CC0-5CB9F653F8D0}" type="parTrans" cxnId="{265863C2-6379-41BB-8C61-1E5153BCA24C}">
      <dgm:prSet/>
      <dgm:spPr/>
      <dgm:t>
        <a:bodyPr/>
        <a:lstStyle/>
        <a:p>
          <a:endParaRPr lang="uk-UA" sz="2000">
            <a:latin typeface="+mn-lt"/>
          </a:endParaRPr>
        </a:p>
      </dgm:t>
    </dgm:pt>
    <dgm:pt modelId="{A3FEA37F-216A-4BF9-BC25-E9680C8DF227}" type="sibTrans" cxnId="{265863C2-6379-41BB-8C61-1E5153BCA24C}">
      <dgm:prSet/>
      <dgm:spPr/>
      <dgm:t>
        <a:bodyPr/>
        <a:lstStyle/>
        <a:p>
          <a:endParaRPr lang="uk-UA" sz="2000">
            <a:latin typeface="+mn-lt"/>
          </a:endParaRPr>
        </a:p>
      </dgm:t>
    </dgm:pt>
    <dgm:pt modelId="{3FF7FAF0-4F32-44AF-AFEE-0FA26255BA45}">
      <dgm:prSet custT="1"/>
      <dgm:spPr/>
      <dgm:t>
        <a:bodyPr/>
        <a:lstStyle/>
        <a:p>
          <a:pPr rtl="0"/>
          <a:r>
            <a:rPr lang="en-US" sz="2000" smtClean="0">
              <a:latin typeface="+mn-lt"/>
            </a:rPr>
            <a:t>4</a:t>
          </a:r>
          <a:r>
            <a:rPr lang="en-US" sz="2000" dirty="0" smtClean="0">
              <a:latin typeface="+mn-lt"/>
            </a:rPr>
            <a:t>) </a:t>
          </a:r>
          <a:r>
            <a:rPr lang="uk-UA" sz="2000" dirty="0" smtClean="0">
              <a:latin typeface="+mn-lt"/>
            </a:rPr>
            <a:t>підприємства спільного володіння </a:t>
          </a:r>
          <a:endParaRPr lang="uk-UA" sz="2000" dirty="0">
            <a:latin typeface="+mn-lt"/>
          </a:endParaRPr>
        </a:p>
      </dgm:t>
    </dgm:pt>
    <dgm:pt modelId="{53A94C5D-37FC-4853-B174-281D1E2A7B0D}" type="parTrans" cxnId="{59E81170-01A8-4C9B-915A-FEFFCCB21D80}">
      <dgm:prSet/>
      <dgm:spPr/>
      <dgm:t>
        <a:bodyPr/>
        <a:lstStyle/>
        <a:p>
          <a:endParaRPr lang="uk-UA" sz="2000">
            <a:latin typeface="+mn-lt"/>
          </a:endParaRPr>
        </a:p>
      </dgm:t>
    </dgm:pt>
    <dgm:pt modelId="{817C279B-2139-4697-8F55-7DD25DFC3835}" type="sibTrans" cxnId="{59E81170-01A8-4C9B-915A-FEFFCCB21D80}">
      <dgm:prSet/>
      <dgm:spPr/>
      <dgm:t>
        <a:bodyPr/>
        <a:lstStyle/>
        <a:p>
          <a:endParaRPr lang="uk-UA" sz="2000">
            <a:latin typeface="+mn-lt"/>
          </a:endParaRPr>
        </a:p>
      </dgm:t>
    </dgm:pt>
    <dgm:pt modelId="{9CDD2820-991C-45EA-BACA-B92F5AD1DCDF}" type="pres">
      <dgm:prSet presAssocID="{239893EE-FEC3-406C-8048-38859B91FCC6}" presName="linear" presStyleCnt="0">
        <dgm:presLayoutVars>
          <dgm:animLvl val="lvl"/>
          <dgm:resizeHandles val="exact"/>
        </dgm:presLayoutVars>
      </dgm:prSet>
      <dgm:spPr/>
    </dgm:pt>
    <dgm:pt modelId="{63521415-C083-459C-A578-95A81CE93FE8}" type="pres">
      <dgm:prSet presAssocID="{8330C45A-24E1-46BE-914A-D5EC9B40428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6DAE6A-B7D7-43D0-9AB1-8D32458E050D}" type="pres">
      <dgm:prSet presAssocID="{0E854494-8026-4807-AAB3-C94D2FE3A7E0}" presName="spacer" presStyleCnt="0"/>
      <dgm:spPr/>
    </dgm:pt>
    <dgm:pt modelId="{C94826CA-3ACA-4F78-B233-C5CC2C5CD73C}" type="pres">
      <dgm:prSet presAssocID="{8406A197-BA25-4031-BA87-4141FC8D7BC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E77402B-D014-45B3-862E-BF91369FE15F}" type="pres">
      <dgm:prSet presAssocID="{BE38A552-C251-40CB-BC4B-F5DF45C33738}" presName="spacer" presStyleCnt="0"/>
      <dgm:spPr/>
    </dgm:pt>
    <dgm:pt modelId="{7BDDDD45-B7E7-463E-904E-DC55927EEB69}" type="pres">
      <dgm:prSet presAssocID="{883438EB-0DD0-4082-8FFF-FFCFA36EF85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1D27B17-5897-40E1-A2EB-E2086CD09A13}" type="pres">
      <dgm:prSet presAssocID="{A3FEA37F-216A-4BF9-BC25-E9680C8DF227}" presName="spacer" presStyleCnt="0"/>
      <dgm:spPr/>
    </dgm:pt>
    <dgm:pt modelId="{5F4BAD2B-1F38-49E4-BC67-2125E1F66C9C}" type="pres">
      <dgm:prSet presAssocID="{3FF7FAF0-4F32-44AF-AFEE-0FA26255BA4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B4233D3-C89D-4F57-A75A-06E4723C67A1}" type="presOf" srcId="{239893EE-FEC3-406C-8048-38859B91FCC6}" destId="{9CDD2820-991C-45EA-BACA-B92F5AD1DCDF}" srcOrd="0" destOrd="0" presId="urn:microsoft.com/office/officeart/2005/8/layout/vList2"/>
    <dgm:cxn modelId="{3798C9F9-2DC9-4DD3-AC28-197E68E405A1}" type="presOf" srcId="{3FF7FAF0-4F32-44AF-AFEE-0FA26255BA45}" destId="{5F4BAD2B-1F38-49E4-BC67-2125E1F66C9C}" srcOrd="0" destOrd="0" presId="urn:microsoft.com/office/officeart/2005/8/layout/vList2"/>
    <dgm:cxn modelId="{3965DD59-5708-4BF2-8C7E-4B8A9D3CB6E1}" type="presOf" srcId="{8330C45A-24E1-46BE-914A-D5EC9B40428D}" destId="{63521415-C083-459C-A578-95A81CE93FE8}" srcOrd="0" destOrd="0" presId="urn:microsoft.com/office/officeart/2005/8/layout/vList2"/>
    <dgm:cxn modelId="{1E356EB7-8C26-443B-A328-56E882B2BBA3}" type="presOf" srcId="{883438EB-0DD0-4082-8FFF-FFCFA36EF853}" destId="{7BDDDD45-B7E7-463E-904E-DC55927EEB69}" srcOrd="0" destOrd="0" presId="urn:microsoft.com/office/officeart/2005/8/layout/vList2"/>
    <dgm:cxn modelId="{59E81170-01A8-4C9B-915A-FEFFCCB21D80}" srcId="{239893EE-FEC3-406C-8048-38859B91FCC6}" destId="{3FF7FAF0-4F32-44AF-AFEE-0FA26255BA45}" srcOrd="3" destOrd="0" parTransId="{53A94C5D-37FC-4853-B174-281D1E2A7B0D}" sibTransId="{817C279B-2139-4697-8F55-7DD25DFC3835}"/>
    <dgm:cxn modelId="{A39B7B36-6B8A-438D-8E51-321D710A73F9}" srcId="{239893EE-FEC3-406C-8048-38859B91FCC6}" destId="{8330C45A-24E1-46BE-914A-D5EC9B40428D}" srcOrd="0" destOrd="0" parTransId="{038217DD-4A17-4238-947E-132FB139B1C5}" sibTransId="{0E854494-8026-4807-AAB3-C94D2FE3A7E0}"/>
    <dgm:cxn modelId="{265863C2-6379-41BB-8C61-1E5153BCA24C}" srcId="{239893EE-FEC3-406C-8048-38859B91FCC6}" destId="{883438EB-0DD0-4082-8FFF-FFCFA36EF853}" srcOrd="2" destOrd="0" parTransId="{CDD61D5D-26C6-4269-9CC0-5CB9F653F8D0}" sibTransId="{A3FEA37F-216A-4BF9-BC25-E9680C8DF227}"/>
    <dgm:cxn modelId="{9C473A17-D9FB-4570-B878-8E4D05E2D744}" srcId="{239893EE-FEC3-406C-8048-38859B91FCC6}" destId="{8406A197-BA25-4031-BA87-4141FC8D7BC0}" srcOrd="1" destOrd="0" parTransId="{657B2675-64BA-4CF5-A5E7-C06FEE4CE57D}" sibTransId="{BE38A552-C251-40CB-BC4B-F5DF45C33738}"/>
    <dgm:cxn modelId="{194B4824-030A-4D33-9E94-C8B4C7BC65B7}" type="presOf" srcId="{8406A197-BA25-4031-BA87-4141FC8D7BC0}" destId="{C94826CA-3ACA-4F78-B233-C5CC2C5CD73C}" srcOrd="0" destOrd="0" presId="urn:microsoft.com/office/officeart/2005/8/layout/vList2"/>
    <dgm:cxn modelId="{86CF10FD-FE87-46D8-A547-522233697524}" type="presParOf" srcId="{9CDD2820-991C-45EA-BACA-B92F5AD1DCDF}" destId="{63521415-C083-459C-A578-95A81CE93FE8}" srcOrd="0" destOrd="0" presId="urn:microsoft.com/office/officeart/2005/8/layout/vList2"/>
    <dgm:cxn modelId="{F621FBB5-D3DD-4651-A16B-CCC363F4FF2D}" type="presParOf" srcId="{9CDD2820-991C-45EA-BACA-B92F5AD1DCDF}" destId="{FD6DAE6A-B7D7-43D0-9AB1-8D32458E050D}" srcOrd="1" destOrd="0" presId="urn:microsoft.com/office/officeart/2005/8/layout/vList2"/>
    <dgm:cxn modelId="{3C8FDD38-0C46-4C63-A980-A4E7C62B7490}" type="presParOf" srcId="{9CDD2820-991C-45EA-BACA-B92F5AD1DCDF}" destId="{C94826CA-3ACA-4F78-B233-C5CC2C5CD73C}" srcOrd="2" destOrd="0" presId="urn:microsoft.com/office/officeart/2005/8/layout/vList2"/>
    <dgm:cxn modelId="{C1786E7B-982D-4C32-8DA9-C340A1A74973}" type="presParOf" srcId="{9CDD2820-991C-45EA-BACA-B92F5AD1DCDF}" destId="{0E77402B-D014-45B3-862E-BF91369FE15F}" srcOrd="3" destOrd="0" presId="urn:microsoft.com/office/officeart/2005/8/layout/vList2"/>
    <dgm:cxn modelId="{6C6C5FF3-7F1A-44F6-9A83-53F62762A089}" type="presParOf" srcId="{9CDD2820-991C-45EA-BACA-B92F5AD1DCDF}" destId="{7BDDDD45-B7E7-463E-904E-DC55927EEB69}" srcOrd="4" destOrd="0" presId="urn:microsoft.com/office/officeart/2005/8/layout/vList2"/>
    <dgm:cxn modelId="{DEA352DB-959F-41DB-86E9-A7B05FDC1B98}" type="presParOf" srcId="{9CDD2820-991C-45EA-BACA-B92F5AD1DCDF}" destId="{F1D27B17-5897-40E1-A2EB-E2086CD09A13}" srcOrd="5" destOrd="0" presId="urn:microsoft.com/office/officeart/2005/8/layout/vList2"/>
    <dgm:cxn modelId="{97212689-724E-4B8E-A573-5D63E3E82C2B}" type="presParOf" srcId="{9CDD2820-991C-45EA-BACA-B92F5AD1DCDF}" destId="{5F4BAD2B-1F38-49E4-BC67-2125E1F66C9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929566-1610-42CF-9DF2-92390B29E09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2508E8B-C12E-4C06-A9C8-6DB9E6C3EDC5}">
      <dgm:prSet/>
      <dgm:spPr/>
      <dgm:t>
        <a:bodyPr/>
        <a:lstStyle/>
        <a:p>
          <a:pPr rtl="0"/>
          <a:r>
            <a:rPr lang="uk-UA" dirty="0" smtClean="0"/>
            <a:t>Основні риси цього способу:</a:t>
          </a:r>
          <a:endParaRPr lang="uk-UA" dirty="0"/>
        </a:p>
      </dgm:t>
    </dgm:pt>
    <dgm:pt modelId="{B051867A-62BF-4BBF-A9C4-E479C74323E8}" type="parTrans" cxnId="{AAB43AE6-F569-4306-BB50-AE43479C5C19}">
      <dgm:prSet/>
      <dgm:spPr/>
      <dgm:t>
        <a:bodyPr/>
        <a:lstStyle/>
        <a:p>
          <a:endParaRPr lang="uk-UA"/>
        </a:p>
      </dgm:t>
    </dgm:pt>
    <dgm:pt modelId="{C2C84124-E263-46B6-8873-6412C3A4CA6B}" type="sibTrans" cxnId="{AAB43AE6-F569-4306-BB50-AE43479C5C19}">
      <dgm:prSet/>
      <dgm:spPr/>
      <dgm:t>
        <a:bodyPr/>
        <a:lstStyle/>
        <a:p>
          <a:endParaRPr lang="uk-UA"/>
        </a:p>
      </dgm:t>
    </dgm:pt>
    <dgm:pt modelId="{3A81ACA8-403C-421B-9E45-90F507F0E50A}">
      <dgm:prSet/>
      <dgm:spPr/>
      <dgm:t>
        <a:bodyPr/>
        <a:lstStyle/>
        <a:p>
          <a:pPr rtl="0"/>
          <a:r>
            <a:rPr lang="uk-UA" dirty="0" smtClean="0"/>
            <a:t>він є обов’язковим при виході на окремі ринки; </a:t>
          </a:r>
          <a:endParaRPr lang="uk-UA" dirty="0"/>
        </a:p>
      </dgm:t>
    </dgm:pt>
    <dgm:pt modelId="{7597A724-41E8-4D0D-855A-F21A950BC291}" type="parTrans" cxnId="{85EA1959-1F2B-4FB6-BF12-F007C74A835F}">
      <dgm:prSet/>
      <dgm:spPr/>
    </dgm:pt>
    <dgm:pt modelId="{F1AAF884-4B3E-4E0C-8E19-BEF508784F09}" type="sibTrans" cxnId="{85EA1959-1F2B-4FB6-BF12-F007C74A835F}">
      <dgm:prSet/>
      <dgm:spPr/>
    </dgm:pt>
    <dgm:pt modelId="{A8D00D17-9A57-49EA-BC30-A414A695A0F7}">
      <dgm:prSet/>
      <dgm:spPr/>
      <dgm:t>
        <a:bodyPr/>
        <a:lstStyle/>
        <a:p>
          <a:pPr rtl="0"/>
          <a:r>
            <a:rPr lang="uk-UA" dirty="0" smtClean="0"/>
            <a:t>потребує інвестиційних витрат; </a:t>
          </a:r>
          <a:endParaRPr lang="uk-UA" dirty="0"/>
        </a:p>
      </dgm:t>
    </dgm:pt>
    <dgm:pt modelId="{9E212EDE-FD0E-4112-8209-1E285CA7B7FA}" type="parTrans" cxnId="{9651A972-A746-4BC7-B6C5-1BB3A9BE40D8}">
      <dgm:prSet/>
      <dgm:spPr/>
    </dgm:pt>
    <dgm:pt modelId="{81B49EA5-F4B7-4F44-897D-B6717C6058A7}" type="sibTrans" cxnId="{9651A972-A746-4BC7-B6C5-1BB3A9BE40D8}">
      <dgm:prSet/>
      <dgm:spPr/>
    </dgm:pt>
    <dgm:pt modelId="{2DC288D1-1D86-4E47-8E5B-6523ECEBD0FA}">
      <dgm:prSet/>
      <dgm:spPr/>
      <dgm:t>
        <a:bodyPr/>
        <a:lstStyle/>
        <a:p>
          <a:pPr rtl="0"/>
          <a:r>
            <a:rPr lang="uk-UA" dirty="0" smtClean="0"/>
            <a:t>супроводжується політичними ризиками; </a:t>
          </a:r>
          <a:endParaRPr lang="uk-UA" dirty="0"/>
        </a:p>
      </dgm:t>
    </dgm:pt>
    <dgm:pt modelId="{D71E471E-7416-4B7A-ABF7-1E21210AB896}" type="parTrans" cxnId="{EA0839D8-2AE0-4E98-B73C-A363EF2B53BA}">
      <dgm:prSet/>
      <dgm:spPr/>
    </dgm:pt>
    <dgm:pt modelId="{6F39C534-8D1C-496E-8E9A-A3733BF4D628}" type="sibTrans" cxnId="{EA0839D8-2AE0-4E98-B73C-A363EF2B53BA}">
      <dgm:prSet/>
      <dgm:spPr/>
    </dgm:pt>
    <dgm:pt modelId="{9AD5BEDC-4CC3-4E6B-819E-F14E28E830E7}">
      <dgm:prSet/>
      <dgm:spPr/>
      <dgm:t>
        <a:bodyPr/>
        <a:lstStyle/>
        <a:p>
          <a:pPr rtl="0"/>
          <a:r>
            <a:rPr lang="uk-UA" dirty="0" smtClean="0"/>
            <a:t>має високу імовірність конфліктів з партнерами; </a:t>
          </a:r>
          <a:endParaRPr lang="uk-UA" dirty="0"/>
        </a:p>
      </dgm:t>
    </dgm:pt>
    <dgm:pt modelId="{FECF328F-F643-4896-9339-D10D0F61A005}" type="parTrans" cxnId="{21F1FBE4-07E6-4CD4-AC12-16F69A0805C3}">
      <dgm:prSet/>
      <dgm:spPr/>
    </dgm:pt>
    <dgm:pt modelId="{15F9A568-3889-48DA-AD27-7951ED237432}" type="sibTrans" cxnId="{21F1FBE4-07E6-4CD4-AC12-16F69A0805C3}">
      <dgm:prSet/>
      <dgm:spPr/>
    </dgm:pt>
    <dgm:pt modelId="{AB70158D-8E8C-40D9-9D49-D1BBFF4C9457}">
      <dgm:prSet/>
      <dgm:spPr/>
      <dgm:t>
        <a:bodyPr/>
        <a:lstStyle/>
        <a:p>
          <a:pPr rtl="0"/>
          <a:r>
            <a:rPr lang="uk-UA" smtClean="0"/>
            <a:t>передбачає </a:t>
          </a:r>
          <a:r>
            <a:rPr lang="uk-UA" dirty="0" smtClean="0"/>
            <a:t>складну процедуру виходу з ринку.</a:t>
          </a:r>
          <a:endParaRPr lang="uk-UA" dirty="0"/>
        </a:p>
      </dgm:t>
    </dgm:pt>
    <dgm:pt modelId="{F0329A94-A040-4778-B847-50EC408D196A}" type="parTrans" cxnId="{5BB05EFB-E634-4725-B54B-43AEB7EE8CA3}">
      <dgm:prSet/>
      <dgm:spPr/>
    </dgm:pt>
    <dgm:pt modelId="{2B402F19-332F-48DC-AE0A-3C02E1ECD851}" type="sibTrans" cxnId="{5BB05EFB-E634-4725-B54B-43AEB7EE8CA3}">
      <dgm:prSet/>
      <dgm:spPr/>
    </dgm:pt>
    <dgm:pt modelId="{F2663B72-C31C-4D7D-A0BB-7FF5E75229E2}" type="pres">
      <dgm:prSet presAssocID="{9C929566-1610-42CF-9DF2-92390B29E09D}" presName="linear" presStyleCnt="0">
        <dgm:presLayoutVars>
          <dgm:animLvl val="lvl"/>
          <dgm:resizeHandles val="exact"/>
        </dgm:presLayoutVars>
      </dgm:prSet>
      <dgm:spPr/>
    </dgm:pt>
    <dgm:pt modelId="{B1FAB8A1-1BC9-437C-AA34-066EEC8DF3FB}" type="pres">
      <dgm:prSet presAssocID="{12508E8B-C12E-4C06-A9C8-6DB9E6C3EDC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354D597D-28DF-4EAB-B970-8168D306C896}" type="pres">
      <dgm:prSet presAssocID="{12508E8B-C12E-4C06-A9C8-6DB9E6C3EDC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B2C28BE-C6ED-472F-9F88-ACE9304F461C}" type="presOf" srcId="{2DC288D1-1D86-4E47-8E5B-6523ECEBD0FA}" destId="{354D597D-28DF-4EAB-B970-8168D306C896}" srcOrd="0" destOrd="2" presId="urn:microsoft.com/office/officeart/2005/8/layout/vList2"/>
    <dgm:cxn modelId="{6C930601-9E7A-479F-8662-9C7F4D5834BF}" type="presOf" srcId="{A8D00D17-9A57-49EA-BC30-A414A695A0F7}" destId="{354D597D-28DF-4EAB-B970-8168D306C896}" srcOrd="0" destOrd="1" presId="urn:microsoft.com/office/officeart/2005/8/layout/vList2"/>
    <dgm:cxn modelId="{B11D00B9-DDE8-4F98-964B-73DCF2D4A02F}" type="presOf" srcId="{3A81ACA8-403C-421B-9E45-90F507F0E50A}" destId="{354D597D-28DF-4EAB-B970-8168D306C896}" srcOrd="0" destOrd="0" presId="urn:microsoft.com/office/officeart/2005/8/layout/vList2"/>
    <dgm:cxn modelId="{0EA435DF-0CC2-4B45-BF02-08FAF282D9A9}" type="presOf" srcId="{9AD5BEDC-4CC3-4E6B-819E-F14E28E830E7}" destId="{354D597D-28DF-4EAB-B970-8168D306C896}" srcOrd="0" destOrd="3" presId="urn:microsoft.com/office/officeart/2005/8/layout/vList2"/>
    <dgm:cxn modelId="{AAB43AE6-F569-4306-BB50-AE43479C5C19}" srcId="{9C929566-1610-42CF-9DF2-92390B29E09D}" destId="{12508E8B-C12E-4C06-A9C8-6DB9E6C3EDC5}" srcOrd="0" destOrd="0" parTransId="{B051867A-62BF-4BBF-A9C4-E479C74323E8}" sibTransId="{C2C84124-E263-46B6-8873-6412C3A4CA6B}"/>
    <dgm:cxn modelId="{099361E3-B61B-4CB3-87D6-56B252FFCF43}" type="presOf" srcId="{12508E8B-C12E-4C06-A9C8-6DB9E6C3EDC5}" destId="{B1FAB8A1-1BC9-437C-AA34-066EEC8DF3FB}" srcOrd="0" destOrd="0" presId="urn:microsoft.com/office/officeart/2005/8/layout/vList2"/>
    <dgm:cxn modelId="{EA0839D8-2AE0-4E98-B73C-A363EF2B53BA}" srcId="{12508E8B-C12E-4C06-A9C8-6DB9E6C3EDC5}" destId="{2DC288D1-1D86-4E47-8E5B-6523ECEBD0FA}" srcOrd="2" destOrd="0" parTransId="{D71E471E-7416-4B7A-ABF7-1E21210AB896}" sibTransId="{6F39C534-8D1C-496E-8E9A-A3733BF4D628}"/>
    <dgm:cxn modelId="{FEDB79D0-FD4B-4EDF-9F2E-DA9E2AC9DDF9}" type="presOf" srcId="{9C929566-1610-42CF-9DF2-92390B29E09D}" destId="{F2663B72-C31C-4D7D-A0BB-7FF5E75229E2}" srcOrd="0" destOrd="0" presId="urn:microsoft.com/office/officeart/2005/8/layout/vList2"/>
    <dgm:cxn modelId="{21F1FBE4-07E6-4CD4-AC12-16F69A0805C3}" srcId="{12508E8B-C12E-4C06-A9C8-6DB9E6C3EDC5}" destId="{9AD5BEDC-4CC3-4E6B-819E-F14E28E830E7}" srcOrd="3" destOrd="0" parTransId="{FECF328F-F643-4896-9339-D10D0F61A005}" sibTransId="{15F9A568-3889-48DA-AD27-7951ED237432}"/>
    <dgm:cxn modelId="{9651A972-A746-4BC7-B6C5-1BB3A9BE40D8}" srcId="{12508E8B-C12E-4C06-A9C8-6DB9E6C3EDC5}" destId="{A8D00D17-9A57-49EA-BC30-A414A695A0F7}" srcOrd="1" destOrd="0" parTransId="{9E212EDE-FD0E-4112-8209-1E285CA7B7FA}" sibTransId="{81B49EA5-F4B7-4F44-897D-B6717C6058A7}"/>
    <dgm:cxn modelId="{85EA1959-1F2B-4FB6-BF12-F007C74A835F}" srcId="{12508E8B-C12E-4C06-A9C8-6DB9E6C3EDC5}" destId="{3A81ACA8-403C-421B-9E45-90F507F0E50A}" srcOrd="0" destOrd="0" parTransId="{7597A724-41E8-4D0D-855A-F21A950BC291}" sibTransId="{F1AAF884-4B3E-4E0C-8E19-BEF508784F09}"/>
    <dgm:cxn modelId="{89BAE99D-8819-4485-A274-0161C6D73291}" type="presOf" srcId="{AB70158D-8E8C-40D9-9D49-D1BBFF4C9457}" destId="{354D597D-28DF-4EAB-B970-8168D306C896}" srcOrd="0" destOrd="4" presId="urn:microsoft.com/office/officeart/2005/8/layout/vList2"/>
    <dgm:cxn modelId="{5BB05EFB-E634-4725-B54B-43AEB7EE8CA3}" srcId="{12508E8B-C12E-4C06-A9C8-6DB9E6C3EDC5}" destId="{AB70158D-8E8C-40D9-9D49-D1BBFF4C9457}" srcOrd="4" destOrd="0" parTransId="{F0329A94-A040-4778-B847-50EC408D196A}" sibTransId="{2B402F19-332F-48DC-AE0A-3C02E1ECD851}"/>
    <dgm:cxn modelId="{B86FDAAF-560A-4AAF-A05D-E4E63F42DCE0}" type="presParOf" srcId="{F2663B72-C31C-4D7D-A0BB-7FF5E75229E2}" destId="{B1FAB8A1-1BC9-437C-AA34-066EEC8DF3FB}" srcOrd="0" destOrd="0" presId="urn:microsoft.com/office/officeart/2005/8/layout/vList2"/>
    <dgm:cxn modelId="{19ECE819-866F-445D-BB90-001582D006A4}" type="presParOf" srcId="{F2663B72-C31C-4D7D-A0BB-7FF5E75229E2}" destId="{354D597D-28DF-4EAB-B970-8168D306C89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7C41E02-8ABD-49C6-8209-6010C06DB1BB}" type="doc">
      <dgm:prSet loTypeId="urn:microsoft.com/office/officeart/2005/8/layout/hierarchy5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C88D7ABD-AACE-4C0D-8609-6B5466A97DA0}">
      <dgm:prSet custT="1"/>
      <dgm:spPr/>
      <dgm:t>
        <a:bodyPr/>
        <a:lstStyle/>
        <a:p>
          <a:pPr rtl="0"/>
          <a:r>
            <a:rPr lang="ru-RU" sz="1600" dirty="0" err="1" smtClean="0"/>
            <a:t>Основні</a:t>
          </a:r>
          <a:r>
            <a:rPr lang="ru-RU" sz="1600" dirty="0" smtClean="0"/>
            <a:t> </a:t>
          </a:r>
          <a:r>
            <a:rPr lang="ru-RU" sz="1600" dirty="0" err="1" smtClean="0"/>
            <a:t>риси</a:t>
          </a:r>
          <a:r>
            <a:rPr lang="ru-RU" sz="1600" dirty="0" smtClean="0"/>
            <a:t> </a:t>
          </a:r>
          <a:r>
            <a:rPr lang="ru-RU" sz="1600" dirty="0" err="1" smtClean="0"/>
            <a:t>цього</a:t>
          </a:r>
          <a:r>
            <a:rPr lang="ru-RU" sz="1600" dirty="0" smtClean="0"/>
            <a:t> способу:</a:t>
          </a:r>
          <a:endParaRPr lang="uk-UA" sz="1600" dirty="0"/>
        </a:p>
      </dgm:t>
    </dgm:pt>
    <dgm:pt modelId="{5EC682CC-F9D3-4C94-A31E-12E73C46F612}" type="parTrans" cxnId="{D1680C4F-26BD-4997-BC14-DD3FF6AD3264}">
      <dgm:prSet/>
      <dgm:spPr/>
      <dgm:t>
        <a:bodyPr/>
        <a:lstStyle/>
        <a:p>
          <a:endParaRPr lang="uk-UA" sz="1600"/>
        </a:p>
      </dgm:t>
    </dgm:pt>
    <dgm:pt modelId="{BDFA5460-D582-4891-96C2-5BCC5892FF44}" type="sibTrans" cxnId="{D1680C4F-26BD-4997-BC14-DD3FF6AD3264}">
      <dgm:prSet/>
      <dgm:spPr/>
      <dgm:t>
        <a:bodyPr/>
        <a:lstStyle/>
        <a:p>
          <a:endParaRPr lang="uk-UA" sz="1600"/>
        </a:p>
      </dgm:t>
    </dgm:pt>
    <dgm:pt modelId="{9556E091-277D-4F45-B6DF-79541A633AAB}">
      <dgm:prSet custT="1"/>
      <dgm:spPr/>
      <dgm:t>
        <a:bodyPr/>
        <a:lstStyle/>
        <a:p>
          <a:pPr rtl="0"/>
          <a:r>
            <a:rPr lang="ru-RU" sz="1600" dirty="0" err="1" smtClean="0"/>
            <a:t>максимальні</a:t>
          </a:r>
          <a:r>
            <a:rPr lang="ru-RU" sz="1600" dirty="0" smtClean="0"/>
            <a:t> </a:t>
          </a:r>
          <a:r>
            <a:rPr lang="ru-RU" sz="1600" dirty="0" err="1" smtClean="0"/>
            <a:t>інвестиційні</a:t>
          </a:r>
          <a:r>
            <a:rPr lang="ru-RU" sz="1600" dirty="0" smtClean="0"/>
            <a:t> </a:t>
          </a:r>
          <a:r>
            <a:rPr lang="ru-RU" sz="1600" dirty="0" err="1" smtClean="0"/>
            <a:t>витрати</a:t>
          </a:r>
          <a:r>
            <a:rPr lang="ru-RU" sz="1600" dirty="0" smtClean="0"/>
            <a:t> та </a:t>
          </a:r>
          <a:r>
            <a:rPr lang="ru-RU" sz="1600" dirty="0" err="1" smtClean="0"/>
            <a:t>поточні</a:t>
          </a:r>
          <a:r>
            <a:rPr lang="ru-RU" sz="1600" dirty="0" smtClean="0"/>
            <a:t> </a:t>
          </a:r>
          <a:r>
            <a:rPr lang="ru-RU" sz="1600" dirty="0" err="1" smtClean="0"/>
            <a:t>грошові</a:t>
          </a:r>
          <a:r>
            <a:rPr lang="ru-RU" sz="1600" dirty="0" smtClean="0"/>
            <a:t> </a:t>
          </a:r>
          <a:r>
            <a:rPr lang="ru-RU" sz="1600" dirty="0" err="1" smtClean="0"/>
            <a:t>зобов’язання</a:t>
          </a:r>
          <a:r>
            <a:rPr lang="ru-RU" sz="1600" dirty="0" smtClean="0"/>
            <a:t>; </a:t>
          </a:r>
          <a:endParaRPr lang="uk-UA" sz="1600" dirty="0"/>
        </a:p>
      </dgm:t>
    </dgm:pt>
    <dgm:pt modelId="{F95C65C2-0EF3-47BE-845D-1CEB52CE3FC9}" type="parTrans" cxnId="{328315BC-98AF-4526-BC19-54463E941F12}">
      <dgm:prSet custT="1"/>
      <dgm:spPr/>
      <dgm:t>
        <a:bodyPr/>
        <a:lstStyle/>
        <a:p>
          <a:endParaRPr lang="uk-UA" sz="1600"/>
        </a:p>
      </dgm:t>
    </dgm:pt>
    <dgm:pt modelId="{F5D6AD6F-B12F-4946-BE45-7DDB140FFB28}" type="sibTrans" cxnId="{328315BC-98AF-4526-BC19-54463E941F12}">
      <dgm:prSet/>
      <dgm:spPr/>
      <dgm:t>
        <a:bodyPr/>
        <a:lstStyle/>
        <a:p>
          <a:endParaRPr lang="uk-UA" sz="1600"/>
        </a:p>
      </dgm:t>
    </dgm:pt>
    <dgm:pt modelId="{9A29691D-D8C0-4B67-A5A8-4AC1306737CC}">
      <dgm:prSet custT="1"/>
      <dgm:spPr/>
      <dgm:t>
        <a:bodyPr/>
        <a:lstStyle/>
        <a:p>
          <a:pPr rtl="0"/>
          <a:r>
            <a:rPr lang="ru-RU" sz="1600" dirty="0" smtClean="0"/>
            <a:t>максимальна </a:t>
          </a:r>
          <a:r>
            <a:rPr lang="ru-RU" sz="1600" dirty="0" err="1" smtClean="0"/>
            <a:t>відповідальність</a:t>
          </a:r>
          <a:r>
            <a:rPr lang="ru-RU" sz="1600" dirty="0" smtClean="0"/>
            <a:t> за </a:t>
          </a:r>
          <a:r>
            <a:rPr lang="ru-RU" sz="1600" dirty="0" err="1" smtClean="0"/>
            <a:t>результати</a:t>
          </a:r>
          <a:r>
            <a:rPr lang="ru-RU" sz="1600" dirty="0" smtClean="0"/>
            <a:t> </a:t>
          </a:r>
          <a:r>
            <a:rPr lang="ru-RU" sz="1600" dirty="0" err="1" smtClean="0"/>
            <a:t>діяльності</a:t>
          </a:r>
          <a:r>
            <a:rPr lang="ru-RU" sz="1600" dirty="0" smtClean="0"/>
            <a:t>; </a:t>
          </a:r>
          <a:endParaRPr lang="uk-UA" sz="1600" dirty="0"/>
        </a:p>
      </dgm:t>
    </dgm:pt>
    <dgm:pt modelId="{0CFB23A7-1B98-4690-A2A1-5AD020398455}" type="parTrans" cxnId="{E7B4F83B-71DA-42FB-ACB3-BEB1383DAC99}">
      <dgm:prSet custT="1"/>
      <dgm:spPr/>
      <dgm:t>
        <a:bodyPr/>
        <a:lstStyle/>
        <a:p>
          <a:endParaRPr lang="uk-UA" sz="1600"/>
        </a:p>
      </dgm:t>
    </dgm:pt>
    <dgm:pt modelId="{21195400-A88A-41E3-9127-DEA707CBEB0B}" type="sibTrans" cxnId="{E7B4F83B-71DA-42FB-ACB3-BEB1383DAC99}">
      <dgm:prSet/>
      <dgm:spPr/>
      <dgm:t>
        <a:bodyPr/>
        <a:lstStyle/>
        <a:p>
          <a:endParaRPr lang="uk-UA" sz="1600"/>
        </a:p>
      </dgm:t>
    </dgm:pt>
    <dgm:pt modelId="{5314EE6F-95D1-4A8F-8414-57A772181AE4}">
      <dgm:prSet custT="1"/>
      <dgm:spPr/>
      <dgm:t>
        <a:bodyPr/>
        <a:lstStyle/>
        <a:p>
          <a:pPr rtl="0"/>
          <a:r>
            <a:rPr lang="ru-RU" sz="1600" dirty="0" err="1" smtClean="0"/>
            <a:t>максимальний</a:t>
          </a:r>
          <a:r>
            <a:rPr lang="ru-RU" sz="1600" dirty="0" smtClean="0"/>
            <a:t> контроль; </a:t>
          </a:r>
          <a:endParaRPr lang="uk-UA" sz="1600" dirty="0"/>
        </a:p>
      </dgm:t>
    </dgm:pt>
    <dgm:pt modelId="{E3F4FDFF-0299-4985-B902-A446D563A6B9}" type="parTrans" cxnId="{2F671BDB-AD7E-4CBE-8E09-398ED9ECBA90}">
      <dgm:prSet custT="1"/>
      <dgm:spPr/>
      <dgm:t>
        <a:bodyPr/>
        <a:lstStyle/>
        <a:p>
          <a:endParaRPr lang="uk-UA" sz="1600"/>
        </a:p>
      </dgm:t>
    </dgm:pt>
    <dgm:pt modelId="{37C32645-F6DD-4196-856D-EF048E68D558}" type="sibTrans" cxnId="{2F671BDB-AD7E-4CBE-8E09-398ED9ECBA90}">
      <dgm:prSet/>
      <dgm:spPr/>
      <dgm:t>
        <a:bodyPr/>
        <a:lstStyle/>
        <a:p>
          <a:endParaRPr lang="uk-UA" sz="1600"/>
        </a:p>
      </dgm:t>
    </dgm:pt>
    <dgm:pt modelId="{D0040D09-E426-41D6-8E8B-3561ED9CE95C}">
      <dgm:prSet custT="1"/>
      <dgm:spPr/>
      <dgm:t>
        <a:bodyPr/>
        <a:lstStyle/>
        <a:p>
          <a:pPr rtl="0"/>
          <a:r>
            <a:rPr lang="ru-RU" sz="1600" smtClean="0"/>
            <a:t>складна </a:t>
          </a:r>
          <a:r>
            <a:rPr lang="ru-RU" sz="1600" dirty="0" smtClean="0"/>
            <a:t>процедура </a:t>
          </a:r>
          <a:r>
            <a:rPr lang="ru-RU" sz="1600" dirty="0" err="1" smtClean="0"/>
            <a:t>виходу</a:t>
          </a:r>
          <a:r>
            <a:rPr lang="ru-RU" sz="1600" dirty="0" smtClean="0"/>
            <a:t> </a:t>
          </a:r>
          <a:r>
            <a:rPr lang="ru-RU" sz="1600" dirty="0" err="1" smtClean="0"/>
            <a:t>з</a:t>
          </a:r>
          <a:r>
            <a:rPr lang="ru-RU" sz="1600" dirty="0" smtClean="0"/>
            <a:t> ринку.</a:t>
          </a:r>
          <a:endParaRPr lang="uk-UA" sz="1600" dirty="0"/>
        </a:p>
      </dgm:t>
    </dgm:pt>
    <dgm:pt modelId="{CD9C4ABE-52BC-485C-A875-7FA91F0620FB}" type="parTrans" cxnId="{43171A9E-B233-4B90-A21C-8AFC6544F3F5}">
      <dgm:prSet custT="1"/>
      <dgm:spPr/>
      <dgm:t>
        <a:bodyPr/>
        <a:lstStyle/>
        <a:p>
          <a:endParaRPr lang="uk-UA" sz="1600"/>
        </a:p>
      </dgm:t>
    </dgm:pt>
    <dgm:pt modelId="{EB4ACA30-10E7-4C0A-88CD-4F1C84D14040}" type="sibTrans" cxnId="{43171A9E-B233-4B90-A21C-8AFC6544F3F5}">
      <dgm:prSet/>
      <dgm:spPr/>
      <dgm:t>
        <a:bodyPr/>
        <a:lstStyle/>
        <a:p>
          <a:endParaRPr lang="uk-UA" sz="1600"/>
        </a:p>
      </dgm:t>
    </dgm:pt>
    <dgm:pt modelId="{C3D0D20B-D4AD-4A37-8D4B-9CD2FE9D1F8F}" type="pres">
      <dgm:prSet presAssocID="{E7C41E02-8ABD-49C6-8209-6010C06DB1B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F730742-44E0-49E7-9EF8-E7D826D0F440}" type="pres">
      <dgm:prSet presAssocID="{E7C41E02-8ABD-49C6-8209-6010C06DB1BB}" presName="hierFlow" presStyleCnt="0"/>
      <dgm:spPr/>
    </dgm:pt>
    <dgm:pt modelId="{A4D1B082-C174-4421-B42B-E487BBA16D4E}" type="pres">
      <dgm:prSet presAssocID="{E7C41E02-8ABD-49C6-8209-6010C06DB1B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C665FE6-DAFA-40E0-957B-DBCAC30ABB49}" type="pres">
      <dgm:prSet presAssocID="{C88D7ABD-AACE-4C0D-8609-6B5466A97DA0}" presName="Name17" presStyleCnt="0"/>
      <dgm:spPr/>
    </dgm:pt>
    <dgm:pt modelId="{8025D0B9-5DA5-4ED3-94C9-83B0BE4C2A04}" type="pres">
      <dgm:prSet presAssocID="{C88D7ABD-AACE-4C0D-8609-6B5466A97DA0}" presName="level1Shape" presStyleLbl="node0" presStyleIdx="0" presStyleCnt="1">
        <dgm:presLayoutVars>
          <dgm:chPref val="3"/>
        </dgm:presLayoutVars>
      </dgm:prSet>
      <dgm:spPr/>
    </dgm:pt>
    <dgm:pt modelId="{5BDAA837-C666-46AA-9825-1A561E27AC2E}" type="pres">
      <dgm:prSet presAssocID="{C88D7ABD-AACE-4C0D-8609-6B5466A97DA0}" presName="hierChild2" presStyleCnt="0"/>
      <dgm:spPr/>
    </dgm:pt>
    <dgm:pt modelId="{C8E55E92-5491-4ECA-89F7-24F20DC74C60}" type="pres">
      <dgm:prSet presAssocID="{F95C65C2-0EF3-47BE-845D-1CEB52CE3FC9}" presName="Name25" presStyleLbl="parChTrans1D2" presStyleIdx="0" presStyleCnt="4"/>
      <dgm:spPr/>
    </dgm:pt>
    <dgm:pt modelId="{30715003-5025-4155-B425-EE03743C2096}" type="pres">
      <dgm:prSet presAssocID="{F95C65C2-0EF3-47BE-845D-1CEB52CE3FC9}" presName="connTx" presStyleLbl="parChTrans1D2" presStyleIdx="0" presStyleCnt="4"/>
      <dgm:spPr/>
    </dgm:pt>
    <dgm:pt modelId="{6194505A-506F-445D-82AC-8ABDD65AEF59}" type="pres">
      <dgm:prSet presAssocID="{9556E091-277D-4F45-B6DF-79541A633AAB}" presName="Name30" presStyleCnt="0"/>
      <dgm:spPr/>
    </dgm:pt>
    <dgm:pt modelId="{6F00D3F3-16CF-4DED-96A3-01D425A03A00}" type="pres">
      <dgm:prSet presAssocID="{9556E091-277D-4F45-B6DF-79541A633AAB}" presName="level2Shape" presStyleLbl="node2" presStyleIdx="0" presStyleCnt="4"/>
      <dgm:spPr/>
    </dgm:pt>
    <dgm:pt modelId="{A6C1D39C-027A-4E3B-8469-BBA86422135C}" type="pres">
      <dgm:prSet presAssocID="{9556E091-277D-4F45-B6DF-79541A633AAB}" presName="hierChild3" presStyleCnt="0"/>
      <dgm:spPr/>
    </dgm:pt>
    <dgm:pt modelId="{D6DA11EC-EAFA-4318-B465-3682291CA229}" type="pres">
      <dgm:prSet presAssocID="{0CFB23A7-1B98-4690-A2A1-5AD020398455}" presName="Name25" presStyleLbl="parChTrans1D2" presStyleIdx="1" presStyleCnt="4"/>
      <dgm:spPr/>
    </dgm:pt>
    <dgm:pt modelId="{BAC87320-AD23-41FA-B77C-360593ECF908}" type="pres">
      <dgm:prSet presAssocID="{0CFB23A7-1B98-4690-A2A1-5AD020398455}" presName="connTx" presStyleLbl="parChTrans1D2" presStyleIdx="1" presStyleCnt="4"/>
      <dgm:spPr/>
    </dgm:pt>
    <dgm:pt modelId="{6FEF4973-E81A-49A2-A915-06FD1A87E078}" type="pres">
      <dgm:prSet presAssocID="{9A29691D-D8C0-4B67-A5A8-4AC1306737CC}" presName="Name30" presStyleCnt="0"/>
      <dgm:spPr/>
    </dgm:pt>
    <dgm:pt modelId="{FB62ED87-7FD0-4CE3-8AD5-A8EAA219C020}" type="pres">
      <dgm:prSet presAssocID="{9A29691D-D8C0-4B67-A5A8-4AC1306737CC}" presName="level2Shape" presStyleLbl="node2" presStyleIdx="1" presStyleCnt="4"/>
      <dgm:spPr/>
    </dgm:pt>
    <dgm:pt modelId="{55D2A02C-A9D4-4395-A3DB-DC6BD9B2222E}" type="pres">
      <dgm:prSet presAssocID="{9A29691D-D8C0-4B67-A5A8-4AC1306737CC}" presName="hierChild3" presStyleCnt="0"/>
      <dgm:spPr/>
    </dgm:pt>
    <dgm:pt modelId="{1037FF45-92A7-4D38-A060-CA29AD7E83CC}" type="pres">
      <dgm:prSet presAssocID="{E3F4FDFF-0299-4985-B902-A446D563A6B9}" presName="Name25" presStyleLbl="parChTrans1D2" presStyleIdx="2" presStyleCnt="4"/>
      <dgm:spPr/>
    </dgm:pt>
    <dgm:pt modelId="{BA608560-900E-4FF8-A7A0-9D0660A2D6DC}" type="pres">
      <dgm:prSet presAssocID="{E3F4FDFF-0299-4985-B902-A446D563A6B9}" presName="connTx" presStyleLbl="parChTrans1D2" presStyleIdx="2" presStyleCnt="4"/>
      <dgm:spPr/>
    </dgm:pt>
    <dgm:pt modelId="{004E8C70-E2B8-4087-BC84-C637A2A10E66}" type="pres">
      <dgm:prSet presAssocID="{5314EE6F-95D1-4A8F-8414-57A772181AE4}" presName="Name30" presStyleCnt="0"/>
      <dgm:spPr/>
    </dgm:pt>
    <dgm:pt modelId="{DEAF294B-87C6-443E-A03B-722807A50F91}" type="pres">
      <dgm:prSet presAssocID="{5314EE6F-95D1-4A8F-8414-57A772181AE4}" presName="level2Shape" presStyleLbl="node2" presStyleIdx="2" presStyleCnt="4"/>
      <dgm:spPr/>
    </dgm:pt>
    <dgm:pt modelId="{F76BC2AE-B253-4F0F-91AD-8D6AC85D018E}" type="pres">
      <dgm:prSet presAssocID="{5314EE6F-95D1-4A8F-8414-57A772181AE4}" presName="hierChild3" presStyleCnt="0"/>
      <dgm:spPr/>
    </dgm:pt>
    <dgm:pt modelId="{5A1CB04E-85D8-42E2-A998-2C2AF0649562}" type="pres">
      <dgm:prSet presAssocID="{CD9C4ABE-52BC-485C-A875-7FA91F0620FB}" presName="Name25" presStyleLbl="parChTrans1D2" presStyleIdx="3" presStyleCnt="4"/>
      <dgm:spPr/>
    </dgm:pt>
    <dgm:pt modelId="{F767B77E-A00C-4035-A590-0DD87E87A552}" type="pres">
      <dgm:prSet presAssocID="{CD9C4ABE-52BC-485C-A875-7FA91F0620FB}" presName="connTx" presStyleLbl="parChTrans1D2" presStyleIdx="3" presStyleCnt="4"/>
      <dgm:spPr/>
    </dgm:pt>
    <dgm:pt modelId="{D69B35DB-A6FE-4F9F-85EA-A757D3210089}" type="pres">
      <dgm:prSet presAssocID="{D0040D09-E426-41D6-8E8B-3561ED9CE95C}" presName="Name30" presStyleCnt="0"/>
      <dgm:spPr/>
    </dgm:pt>
    <dgm:pt modelId="{A7F8C239-DFAF-4F1B-B0F4-BF67ABECDFD1}" type="pres">
      <dgm:prSet presAssocID="{D0040D09-E426-41D6-8E8B-3561ED9CE95C}" presName="level2Shape" presStyleLbl="node2" presStyleIdx="3" presStyleCnt="4"/>
      <dgm:spPr/>
    </dgm:pt>
    <dgm:pt modelId="{96A2905C-A762-4D82-BDAA-3CA1DB9B597C}" type="pres">
      <dgm:prSet presAssocID="{D0040D09-E426-41D6-8E8B-3561ED9CE95C}" presName="hierChild3" presStyleCnt="0"/>
      <dgm:spPr/>
    </dgm:pt>
    <dgm:pt modelId="{E4EE8D18-8B54-444E-BBF3-548C59B3EF3E}" type="pres">
      <dgm:prSet presAssocID="{E7C41E02-8ABD-49C6-8209-6010C06DB1BB}" presName="bgShapesFlow" presStyleCnt="0"/>
      <dgm:spPr/>
    </dgm:pt>
  </dgm:ptLst>
  <dgm:cxnLst>
    <dgm:cxn modelId="{A97F4A06-1220-4AF0-BF9A-7C001B6FC8C6}" type="presOf" srcId="{F95C65C2-0EF3-47BE-845D-1CEB52CE3FC9}" destId="{30715003-5025-4155-B425-EE03743C2096}" srcOrd="1" destOrd="0" presId="urn:microsoft.com/office/officeart/2005/8/layout/hierarchy5"/>
    <dgm:cxn modelId="{21D66D31-7488-474E-AA25-575BAC92D84F}" type="presOf" srcId="{0CFB23A7-1B98-4690-A2A1-5AD020398455}" destId="{BAC87320-AD23-41FA-B77C-360593ECF908}" srcOrd="1" destOrd="0" presId="urn:microsoft.com/office/officeart/2005/8/layout/hierarchy5"/>
    <dgm:cxn modelId="{2F671BDB-AD7E-4CBE-8E09-398ED9ECBA90}" srcId="{C88D7ABD-AACE-4C0D-8609-6B5466A97DA0}" destId="{5314EE6F-95D1-4A8F-8414-57A772181AE4}" srcOrd="2" destOrd="0" parTransId="{E3F4FDFF-0299-4985-B902-A446D563A6B9}" sibTransId="{37C32645-F6DD-4196-856D-EF048E68D558}"/>
    <dgm:cxn modelId="{F64183CD-B65B-4E4A-8473-6F166759DE46}" type="presOf" srcId="{9A29691D-D8C0-4B67-A5A8-4AC1306737CC}" destId="{FB62ED87-7FD0-4CE3-8AD5-A8EAA219C020}" srcOrd="0" destOrd="0" presId="urn:microsoft.com/office/officeart/2005/8/layout/hierarchy5"/>
    <dgm:cxn modelId="{4D71F422-5A24-4E32-8537-29AC45D211DB}" type="presOf" srcId="{5314EE6F-95D1-4A8F-8414-57A772181AE4}" destId="{DEAF294B-87C6-443E-A03B-722807A50F91}" srcOrd="0" destOrd="0" presId="urn:microsoft.com/office/officeart/2005/8/layout/hierarchy5"/>
    <dgm:cxn modelId="{4282C37D-7292-482A-A984-1DDF44644B47}" type="presOf" srcId="{E3F4FDFF-0299-4985-B902-A446D563A6B9}" destId="{BA608560-900E-4FF8-A7A0-9D0660A2D6DC}" srcOrd="1" destOrd="0" presId="urn:microsoft.com/office/officeart/2005/8/layout/hierarchy5"/>
    <dgm:cxn modelId="{E5AD9846-A686-472E-B423-7E7F89EBADDA}" type="presOf" srcId="{D0040D09-E426-41D6-8E8B-3561ED9CE95C}" destId="{A7F8C239-DFAF-4F1B-B0F4-BF67ABECDFD1}" srcOrd="0" destOrd="0" presId="urn:microsoft.com/office/officeart/2005/8/layout/hierarchy5"/>
    <dgm:cxn modelId="{0A56CB70-D30B-4E7F-BDC1-07D05399CE79}" type="presOf" srcId="{E3F4FDFF-0299-4985-B902-A446D563A6B9}" destId="{1037FF45-92A7-4D38-A060-CA29AD7E83CC}" srcOrd="0" destOrd="0" presId="urn:microsoft.com/office/officeart/2005/8/layout/hierarchy5"/>
    <dgm:cxn modelId="{0EBB0CBD-1C01-4305-87FB-99D4CDC777A2}" type="presOf" srcId="{C88D7ABD-AACE-4C0D-8609-6B5466A97DA0}" destId="{8025D0B9-5DA5-4ED3-94C9-83B0BE4C2A04}" srcOrd="0" destOrd="0" presId="urn:microsoft.com/office/officeart/2005/8/layout/hierarchy5"/>
    <dgm:cxn modelId="{43171A9E-B233-4B90-A21C-8AFC6544F3F5}" srcId="{C88D7ABD-AACE-4C0D-8609-6B5466A97DA0}" destId="{D0040D09-E426-41D6-8E8B-3561ED9CE95C}" srcOrd="3" destOrd="0" parTransId="{CD9C4ABE-52BC-485C-A875-7FA91F0620FB}" sibTransId="{EB4ACA30-10E7-4C0A-88CD-4F1C84D14040}"/>
    <dgm:cxn modelId="{328315BC-98AF-4526-BC19-54463E941F12}" srcId="{C88D7ABD-AACE-4C0D-8609-6B5466A97DA0}" destId="{9556E091-277D-4F45-B6DF-79541A633AAB}" srcOrd="0" destOrd="0" parTransId="{F95C65C2-0EF3-47BE-845D-1CEB52CE3FC9}" sibTransId="{F5D6AD6F-B12F-4946-BE45-7DDB140FFB28}"/>
    <dgm:cxn modelId="{D1680C4F-26BD-4997-BC14-DD3FF6AD3264}" srcId="{E7C41E02-8ABD-49C6-8209-6010C06DB1BB}" destId="{C88D7ABD-AACE-4C0D-8609-6B5466A97DA0}" srcOrd="0" destOrd="0" parTransId="{5EC682CC-F9D3-4C94-A31E-12E73C46F612}" sibTransId="{BDFA5460-D582-4891-96C2-5BCC5892FF44}"/>
    <dgm:cxn modelId="{35CBA737-39A6-44E9-AD83-B6261970FC23}" type="presOf" srcId="{F95C65C2-0EF3-47BE-845D-1CEB52CE3FC9}" destId="{C8E55E92-5491-4ECA-89F7-24F20DC74C60}" srcOrd="0" destOrd="0" presId="urn:microsoft.com/office/officeart/2005/8/layout/hierarchy5"/>
    <dgm:cxn modelId="{5430CE55-28AA-47EB-B83D-7EEAAFD06C10}" type="presOf" srcId="{9556E091-277D-4F45-B6DF-79541A633AAB}" destId="{6F00D3F3-16CF-4DED-96A3-01D425A03A00}" srcOrd="0" destOrd="0" presId="urn:microsoft.com/office/officeart/2005/8/layout/hierarchy5"/>
    <dgm:cxn modelId="{4B1FD926-FF5B-4F1C-A181-C4E7508120BB}" type="presOf" srcId="{0CFB23A7-1B98-4690-A2A1-5AD020398455}" destId="{D6DA11EC-EAFA-4318-B465-3682291CA229}" srcOrd="0" destOrd="0" presId="urn:microsoft.com/office/officeart/2005/8/layout/hierarchy5"/>
    <dgm:cxn modelId="{E7B4F83B-71DA-42FB-ACB3-BEB1383DAC99}" srcId="{C88D7ABD-AACE-4C0D-8609-6B5466A97DA0}" destId="{9A29691D-D8C0-4B67-A5A8-4AC1306737CC}" srcOrd="1" destOrd="0" parTransId="{0CFB23A7-1B98-4690-A2A1-5AD020398455}" sibTransId="{21195400-A88A-41E3-9127-DEA707CBEB0B}"/>
    <dgm:cxn modelId="{EE3DBA6C-C5C6-4DB4-8C06-3280B024BA80}" type="presOf" srcId="{E7C41E02-8ABD-49C6-8209-6010C06DB1BB}" destId="{C3D0D20B-D4AD-4A37-8D4B-9CD2FE9D1F8F}" srcOrd="0" destOrd="0" presId="urn:microsoft.com/office/officeart/2005/8/layout/hierarchy5"/>
    <dgm:cxn modelId="{1495F7DA-5F7C-4F2D-99A5-E2DF9EF705C4}" type="presOf" srcId="{CD9C4ABE-52BC-485C-A875-7FA91F0620FB}" destId="{F767B77E-A00C-4035-A590-0DD87E87A552}" srcOrd="1" destOrd="0" presId="urn:microsoft.com/office/officeart/2005/8/layout/hierarchy5"/>
    <dgm:cxn modelId="{055F826C-A7ED-4E6A-BDF8-50DDCE8E1FF3}" type="presOf" srcId="{CD9C4ABE-52BC-485C-A875-7FA91F0620FB}" destId="{5A1CB04E-85D8-42E2-A998-2C2AF0649562}" srcOrd="0" destOrd="0" presId="urn:microsoft.com/office/officeart/2005/8/layout/hierarchy5"/>
    <dgm:cxn modelId="{996E5549-FABA-4EFA-8ED0-CBD807D89F87}" type="presParOf" srcId="{C3D0D20B-D4AD-4A37-8D4B-9CD2FE9D1F8F}" destId="{2F730742-44E0-49E7-9EF8-E7D826D0F440}" srcOrd="0" destOrd="0" presId="urn:microsoft.com/office/officeart/2005/8/layout/hierarchy5"/>
    <dgm:cxn modelId="{F5B958E7-5388-49E2-824F-906004CCAD5A}" type="presParOf" srcId="{2F730742-44E0-49E7-9EF8-E7D826D0F440}" destId="{A4D1B082-C174-4421-B42B-E487BBA16D4E}" srcOrd="0" destOrd="0" presId="urn:microsoft.com/office/officeart/2005/8/layout/hierarchy5"/>
    <dgm:cxn modelId="{B47B4CFA-08D6-47F7-B3A3-3974F67A7609}" type="presParOf" srcId="{A4D1B082-C174-4421-B42B-E487BBA16D4E}" destId="{BC665FE6-DAFA-40E0-957B-DBCAC30ABB49}" srcOrd="0" destOrd="0" presId="urn:microsoft.com/office/officeart/2005/8/layout/hierarchy5"/>
    <dgm:cxn modelId="{DE061044-41A0-4B71-8CEA-7D5C0AE275A7}" type="presParOf" srcId="{BC665FE6-DAFA-40E0-957B-DBCAC30ABB49}" destId="{8025D0B9-5DA5-4ED3-94C9-83B0BE4C2A04}" srcOrd="0" destOrd="0" presId="urn:microsoft.com/office/officeart/2005/8/layout/hierarchy5"/>
    <dgm:cxn modelId="{35939271-24AE-4542-8AD6-3A087DCCA469}" type="presParOf" srcId="{BC665FE6-DAFA-40E0-957B-DBCAC30ABB49}" destId="{5BDAA837-C666-46AA-9825-1A561E27AC2E}" srcOrd="1" destOrd="0" presId="urn:microsoft.com/office/officeart/2005/8/layout/hierarchy5"/>
    <dgm:cxn modelId="{2E550259-AF3E-454D-BB36-BC1B8319643A}" type="presParOf" srcId="{5BDAA837-C666-46AA-9825-1A561E27AC2E}" destId="{C8E55E92-5491-4ECA-89F7-24F20DC74C60}" srcOrd="0" destOrd="0" presId="urn:microsoft.com/office/officeart/2005/8/layout/hierarchy5"/>
    <dgm:cxn modelId="{416954C6-9B33-4D22-A63B-93A73BA9F46C}" type="presParOf" srcId="{C8E55E92-5491-4ECA-89F7-24F20DC74C60}" destId="{30715003-5025-4155-B425-EE03743C2096}" srcOrd="0" destOrd="0" presId="urn:microsoft.com/office/officeart/2005/8/layout/hierarchy5"/>
    <dgm:cxn modelId="{855A9CFF-C1EB-442F-8A55-F0757027B74E}" type="presParOf" srcId="{5BDAA837-C666-46AA-9825-1A561E27AC2E}" destId="{6194505A-506F-445D-82AC-8ABDD65AEF59}" srcOrd="1" destOrd="0" presId="urn:microsoft.com/office/officeart/2005/8/layout/hierarchy5"/>
    <dgm:cxn modelId="{F6473F31-9C8B-4C20-B226-0DE0D5E9EDD8}" type="presParOf" srcId="{6194505A-506F-445D-82AC-8ABDD65AEF59}" destId="{6F00D3F3-16CF-4DED-96A3-01D425A03A00}" srcOrd="0" destOrd="0" presId="urn:microsoft.com/office/officeart/2005/8/layout/hierarchy5"/>
    <dgm:cxn modelId="{0AD2701D-E008-4822-ACA6-F6A96D61D492}" type="presParOf" srcId="{6194505A-506F-445D-82AC-8ABDD65AEF59}" destId="{A6C1D39C-027A-4E3B-8469-BBA86422135C}" srcOrd="1" destOrd="0" presId="urn:microsoft.com/office/officeart/2005/8/layout/hierarchy5"/>
    <dgm:cxn modelId="{B5A547AD-41D2-4799-9A44-4C0CF1B390A7}" type="presParOf" srcId="{5BDAA837-C666-46AA-9825-1A561E27AC2E}" destId="{D6DA11EC-EAFA-4318-B465-3682291CA229}" srcOrd="2" destOrd="0" presId="urn:microsoft.com/office/officeart/2005/8/layout/hierarchy5"/>
    <dgm:cxn modelId="{43774513-9456-4F36-929C-E4187316D88D}" type="presParOf" srcId="{D6DA11EC-EAFA-4318-B465-3682291CA229}" destId="{BAC87320-AD23-41FA-B77C-360593ECF908}" srcOrd="0" destOrd="0" presId="urn:microsoft.com/office/officeart/2005/8/layout/hierarchy5"/>
    <dgm:cxn modelId="{B8A23C20-BFC0-4E94-BD2D-79098A7814B0}" type="presParOf" srcId="{5BDAA837-C666-46AA-9825-1A561E27AC2E}" destId="{6FEF4973-E81A-49A2-A915-06FD1A87E078}" srcOrd="3" destOrd="0" presId="urn:microsoft.com/office/officeart/2005/8/layout/hierarchy5"/>
    <dgm:cxn modelId="{322C0B08-6373-4AFC-A54E-51A6F6056B78}" type="presParOf" srcId="{6FEF4973-E81A-49A2-A915-06FD1A87E078}" destId="{FB62ED87-7FD0-4CE3-8AD5-A8EAA219C020}" srcOrd="0" destOrd="0" presId="urn:microsoft.com/office/officeart/2005/8/layout/hierarchy5"/>
    <dgm:cxn modelId="{5987886E-7DF3-4C23-805C-7901EC349507}" type="presParOf" srcId="{6FEF4973-E81A-49A2-A915-06FD1A87E078}" destId="{55D2A02C-A9D4-4395-A3DB-DC6BD9B2222E}" srcOrd="1" destOrd="0" presId="urn:microsoft.com/office/officeart/2005/8/layout/hierarchy5"/>
    <dgm:cxn modelId="{C09F5C09-46A8-476F-8EC5-4223A900973D}" type="presParOf" srcId="{5BDAA837-C666-46AA-9825-1A561E27AC2E}" destId="{1037FF45-92A7-4D38-A060-CA29AD7E83CC}" srcOrd="4" destOrd="0" presId="urn:microsoft.com/office/officeart/2005/8/layout/hierarchy5"/>
    <dgm:cxn modelId="{7172C6C3-8F3F-4CE0-8B32-A922D3150915}" type="presParOf" srcId="{1037FF45-92A7-4D38-A060-CA29AD7E83CC}" destId="{BA608560-900E-4FF8-A7A0-9D0660A2D6DC}" srcOrd="0" destOrd="0" presId="urn:microsoft.com/office/officeart/2005/8/layout/hierarchy5"/>
    <dgm:cxn modelId="{CA35142C-AC05-4090-B1C4-D7D47B62CA94}" type="presParOf" srcId="{5BDAA837-C666-46AA-9825-1A561E27AC2E}" destId="{004E8C70-E2B8-4087-BC84-C637A2A10E66}" srcOrd="5" destOrd="0" presId="urn:microsoft.com/office/officeart/2005/8/layout/hierarchy5"/>
    <dgm:cxn modelId="{FF74761E-2487-4157-9BE5-6F91C865C460}" type="presParOf" srcId="{004E8C70-E2B8-4087-BC84-C637A2A10E66}" destId="{DEAF294B-87C6-443E-A03B-722807A50F91}" srcOrd="0" destOrd="0" presId="urn:microsoft.com/office/officeart/2005/8/layout/hierarchy5"/>
    <dgm:cxn modelId="{0941C7AC-F264-4064-8E91-882D059BAA9F}" type="presParOf" srcId="{004E8C70-E2B8-4087-BC84-C637A2A10E66}" destId="{F76BC2AE-B253-4F0F-91AD-8D6AC85D018E}" srcOrd="1" destOrd="0" presId="urn:microsoft.com/office/officeart/2005/8/layout/hierarchy5"/>
    <dgm:cxn modelId="{B21E6FCF-94D4-4EAE-B149-9037924E4A67}" type="presParOf" srcId="{5BDAA837-C666-46AA-9825-1A561E27AC2E}" destId="{5A1CB04E-85D8-42E2-A998-2C2AF0649562}" srcOrd="6" destOrd="0" presId="urn:microsoft.com/office/officeart/2005/8/layout/hierarchy5"/>
    <dgm:cxn modelId="{5EC1F15F-D038-4A66-80E5-3A7AA55BB7DA}" type="presParOf" srcId="{5A1CB04E-85D8-42E2-A998-2C2AF0649562}" destId="{F767B77E-A00C-4035-A590-0DD87E87A552}" srcOrd="0" destOrd="0" presId="urn:microsoft.com/office/officeart/2005/8/layout/hierarchy5"/>
    <dgm:cxn modelId="{3B4530B6-EE5C-4F29-85E7-AC34A7AC4267}" type="presParOf" srcId="{5BDAA837-C666-46AA-9825-1A561E27AC2E}" destId="{D69B35DB-A6FE-4F9F-85EA-A757D3210089}" srcOrd="7" destOrd="0" presId="urn:microsoft.com/office/officeart/2005/8/layout/hierarchy5"/>
    <dgm:cxn modelId="{B4FCC077-7EAD-4298-9AE0-5C4732109C61}" type="presParOf" srcId="{D69B35DB-A6FE-4F9F-85EA-A757D3210089}" destId="{A7F8C239-DFAF-4F1B-B0F4-BF67ABECDFD1}" srcOrd="0" destOrd="0" presId="urn:microsoft.com/office/officeart/2005/8/layout/hierarchy5"/>
    <dgm:cxn modelId="{6BC8AB37-6A3D-484A-A991-21CC138545F7}" type="presParOf" srcId="{D69B35DB-A6FE-4F9F-85EA-A757D3210089}" destId="{96A2905C-A762-4D82-BDAA-3CA1DB9B597C}" srcOrd="1" destOrd="0" presId="urn:microsoft.com/office/officeart/2005/8/layout/hierarchy5"/>
    <dgm:cxn modelId="{DFE56710-09E4-41E3-A819-A7F69BE1E7FC}" type="presParOf" srcId="{C3D0D20B-D4AD-4A37-8D4B-9CD2FE9D1F8F}" destId="{E4EE8D18-8B54-444E-BBF3-548C59B3EF3E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BEF8B1-1CB6-493D-A140-09C17F05D914}">
      <dsp:nvSpPr>
        <dsp:cNvPr id="0" name=""/>
        <dsp:cNvSpPr/>
      </dsp:nvSpPr>
      <dsp:spPr>
        <a:xfrm rot="5400000">
          <a:off x="4875702" y="-1865525"/>
          <a:ext cx="1095308" cy="510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відкритий чи закритий, з передовою чи відсталою торговельною структурою, такий, що функціонує в умовах лібералізованої чи децентралізованої економіки. </a:t>
          </a:r>
          <a:endParaRPr lang="uk-UA" sz="1500" kern="1200" dirty="0"/>
        </a:p>
      </dsp:txBody>
      <dsp:txXfrm rot="5400000">
        <a:off x="4875702" y="-1865525"/>
        <a:ext cx="1095308" cy="5104336"/>
      </dsp:txXfrm>
    </dsp:sp>
    <dsp:sp modelId="{3DB7AC80-C86B-49BD-B6D9-B605E3699B14}">
      <dsp:nvSpPr>
        <dsp:cNvPr id="0" name=""/>
        <dsp:cNvSpPr/>
      </dsp:nvSpPr>
      <dsp:spPr>
        <a:xfrm>
          <a:off x="0" y="2074"/>
          <a:ext cx="2871189" cy="13691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1. Умови ринку</a:t>
          </a:r>
          <a:endParaRPr lang="uk-UA" sz="2400" kern="1200" dirty="0"/>
        </a:p>
      </dsp:txBody>
      <dsp:txXfrm>
        <a:off x="0" y="2074"/>
        <a:ext cx="2871189" cy="1369136"/>
      </dsp:txXfrm>
    </dsp:sp>
    <dsp:sp modelId="{B2868B67-4AA9-4BCB-9B4E-6BAD8949D338}">
      <dsp:nvSpPr>
        <dsp:cNvPr id="0" name=""/>
        <dsp:cNvSpPr/>
      </dsp:nvSpPr>
      <dsp:spPr>
        <a:xfrm rot="5400000">
          <a:off x="4875702" y="-427932"/>
          <a:ext cx="1095308" cy="510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фірмова продукція чи товар пересічної якості, з технічним обслуговуванням чи без нього, легко чи важко експортується. </a:t>
          </a:r>
        </a:p>
      </dsp:txBody>
      <dsp:txXfrm rot="5400000">
        <a:off x="4875702" y="-427932"/>
        <a:ext cx="1095308" cy="5104336"/>
      </dsp:txXfrm>
    </dsp:sp>
    <dsp:sp modelId="{714BA2EC-7C67-4BEA-8E8F-89C907C912AF}">
      <dsp:nvSpPr>
        <dsp:cNvPr id="0" name=""/>
        <dsp:cNvSpPr/>
      </dsp:nvSpPr>
      <dsp:spPr>
        <a:xfrm>
          <a:off x="0" y="1439667"/>
          <a:ext cx="2871189" cy="13691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2. Умови, пов’язані з товаром</a:t>
          </a:r>
          <a:endParaRPr lang="uk-UA" sz="2400" kern="1200" dirty="0"/>
        </a:p>
      </dsp:txBody>
      <dsp:txXfrm>
        <a:off x="0" y="1439667"/>
        <a:ext cx="2871189" cy="1369136"/>
      </dsp:txXfrm>
    </dsp:sp>
    <dsp:sp modelId="{310F6442-71ED-4E16-96BC-9367788C3CBE}">
      <dsp:nvSpPr>
        <dsp:cNvPr id="0" name=""/>
        <dsp:cNvSpPr/>
      </dsp:nvSpPr>
      <dsp:spPr>
        <a:xfrm rot="5400000">
          <a:off x="4875702" y="1009660"/>
          <a:ext cx="1095308" cy="510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обмежені </a:t>
          </a:r>
          <a:r>
            <a:rPr lang="uk-UA" sz="1500" kern="1200" dirty="0" smtClean="0"/>
            <a:t>чи розширені цілі, наявність досвіду дій в умовах міжнародного ринку чи його відсутність, добре чи недостатньо розвинутий ресурсний потенціал (фінанси, кадровий склад, виробничі потужності тощо). </a:t>
          </a:r>
          <a:endParaRPr lang="uk-UA" sz="1500" kern="1200" dirty="0"/>
        </a:p>
      </dsp:txBody>
      <dsp:txXfrm rot="5400000">
        <a:off x="4875702" y="1009660"/>
        <a:ext cx="1095308" cy="5104336"/>
      </dsp:txXfrm>
    </dsp:sp>
    <dsp:sp modelId="{B00C0FE6-E940-4F8A-8115-09186AB65AB0}">
      <dsp:nvSpPr>
        <dsp:cNvPr id="0" name=""/>
        <dsp:cNvSpPr/>
      </dsp:nvSpPr>
      <dsp:spPr>
        <a:xfrm>
          <a:off x="0" y="2877260"/>
          <a:ext cx="2871189" cy="13691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3. Умови, пов’язані з діяльністю підприємства</a:t>
          </a:r>
          <a:endParaRPr lang="uk-UA" sz="2400" kern="1200" dirty="0"/>
        </a:p>
      </dsp:txBody>
      <dsp:txXfrm>
        <a:off x="0" y="2877260"/>
        <a:ext cx="2871189" cy="1369136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F9C890-560E-48C9-AC4B-1FCFE8BC24E7}">
      <dsp:nvSpPr>
        <dsp:cNvPr id="0" name=""/>
        <dsp:cNvSpPr/>
      </dsp:nvSpPr>
      <dsp:spPr>
        <a:xfrm>
          <a:off x="0" y="174696"/>
          <a:ext cx="5258543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Це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найдорожча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стратегія</a:t>
          </a:r>
          <a:r>
            <a:rPr lang="ru-RU" sz="2400" kern="1200" dirty="0" smtClean="0"/>
            <a:t>, </a:t>
          </a:r>
          <a:r>
            <a:rPr lang="ru-RU" sz="2400" kern="1200" dirty="0" err="1" smtClean="0"/>
            <a:t>але</a:t>
          </a:r>
          <a:r>
            <a:rPr lang="ru-RU" sz="2400" kern="1200" dirty="0" smtClean="0"/>
            <a:t> вона </a:t>
          </a:r>
          <a:r>
            <a:rPr lang="ru-RU" sz="2400" kern="1200" dirty="0" err="1" smtClean="0"/>
            <a:t>забезпечує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такі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переваги</a:t>
          </a:r>
          <a:r>
            <a:rPr lang="ru-RU" sz="2400" kern="1200" dirty="0" smtClean="0"/>
            <a:t>: </a:t>
          </a:r>
        </a:p>
      </dsp:txBody>
      <dsp:txXfrm>
        <a:off x="0" y="174696"/>
        <a:ext cx="5258543" cy="954719"/>
      </dsp:txXfrm>
    </dsp:sp>
    <dsp:sp modelId="{DBD1B6B7-F468-49AD-B814-54249841D31C}">
      <dsp:nvSpPr>
        <dsp:cNvPr id="0" name=""/>
        <dsp:cNvSpPr/>
      </dsp:nvSpPr>
      <dsp:spPr>
        <a:xfrm>
          <a:off x="0" y="1129416"/>
          <a:ext cx="5258543" cy="377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959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а) </a:t>
          </a:r>
          <a:r>
            <a:rPr lang="ru-RU" sz="1900" kern="1200" dirty="0" err="1" smtClean="0"/>
            <a:t>збереження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повного</a:t>
          </a:r>
          <a:r>
            <a:rPr lang="ru-RU" sz="1900" kern="1200" dirty="0" smtClean="0"/>
            <a:t> контролю над </a:t>
          </a:r>
          <a:r>
            <a:rPr lang="ru-RU" sz="1900" kern="1200" dirty="0" err="1" smtClean="0"/>
            <a:t>своїми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капіталовкладеннями</a:t>
          </a:r>
          <a:r>
            <a:rPr lang="ru-RU" sz="1900" kern="1200" dirty="0" smtClean="0"/>
            <a:t>;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б) </a:t>
          </a:r>
          <a:r>
            <a:rPr lang="ru-RU" sz="1900" kern="1200" dirty="0" err="1" smtClean="0"/>
            <a:t>встановлення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надійніших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відносин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з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державними</a:t>
          </a:r>
          <a:r>
            <a:rPr lang="ru-RU" sz="1900" kern="1200" dirty="0" smtClean="0"/>
            <a:t> органами, </a:t>
          </a:r>
          <a:r>
            <a:rPr lang="ru-RU" sz="1900" kern="1200" dirty="0" err="1" smtClean="0"/>
            <a:t>клієнтами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постачальниками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й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дистриб’юторами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приймаючої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країни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що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дає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змогу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краще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пристосовувати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товари</a:t>
          </a:r>
          <a:r>
            <a:rPr lang="ru-RU" sz="1900" kern="1200" dirty="0" smtClean="0"/>
            <a:t> до </a:t>
          </a:r>
          <a:r>
            <a:rPr lang="ru-RU" sz="1900" kern="1200" dirty="0" err="1" smtClean="0"/>
            <a:t>місцевого</a:t>
          </a:r>
          <a:r>
            <a:rPr lang="ru-RU" sz="1900" kern="1200" dirty="0" smtClean="0"/>
            <a:t> маркетингового </a:t>
          </a:r>
          <a:r>
            <a:rPr lang="ru-RU" sz="1900" kern="1200" dirty="0" err="1" smtClean="0"/>
            <a:t>середовища</a:t>
          </a:r>
          <a:r>
            <a:rPr lang="ru-RU" sz="1900" kern="1200" dirty="0" smtClean="0"/>
            <a:t>.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в) </a:t>
          </a:r>
          <a:r>
            <a:rPr lang="ru-RU" sz="1900" kern="1200" dirty="0" err="1" smtClean="0"/>
            <a:t>заощадження</a:t>
          </a:r>
          <a:r>
            <a:rPr lang="ru-RU" sz="1900" kern="1200" dirty="0" smtClean="0"/>
            <a:t> грошей за </a:t>
          </a:r>
          <a:r>
            <a:rPr lang="ru-RU" sz="1900" kern="1200" dirty="0" err="1" smtClean="0"/>
            <a:t>рахунок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дешевої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місцевої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робочої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сили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або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сировини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пільг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чи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скорочення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транспортних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витрат</a:t>
          </a:r>
          <a:r>
            <a:rPr lang="ru-RU" sz="1900" kern="1200" dirty="0" smtClean="0"/>
            <a:t>; </a:t>
          </a:r>
          <a:endParaRPr lang="uk-UA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smtClean="0"/>
            <a:t>г</a:t>
          </a:r>
          <a:r>
            <a:rPr lang="ru-RU" sz="1900" kern="1200" dirty="0" smtClean="0"/>
            <a:t>) </a:t>
          </a:r>
          <a:r>
            <a:rPr lang="ru-RU" sz="1900" kern="1200" dirty="0" err="1" smtClean="0"/>
            <a:t>забезпечення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сприятливого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іміджу</a:t>
          </a:r>
          <a:r>
            <a:rPr lang="ru-RU" sz="1900" kern="1200" dirty="0" smtClean="0"/>
            <a:t> в </a:t>
          </a:r>
          <a:r>
            <a:rPr lang="ru-RU" sz="1900" kern="1200" dirty="0" err="1" smtClean="0"/>
            <a:t>країні-партнері</a:t>
          </a:r>
          <a:r>
            <a:rPr lang="ru-RU" sz="1900" kern="1200" dirty="0" smtClean="0"/>
            <a:t> за </a:t>
          </a:r>
          <a:r>
            <a:rPr lang="ru-RU" sz="1900" kern="1200" dirty="0" err="1" smtClean="0"/>
            <a:t>рахунок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створення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робочих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місць</a:t>
          </a:r>
          <a:r>
            <a:rPr lang="ru-RU" sz="1900" kern="1200" dirty="0" smtClean="0"/>
            <a:t>.</a:t>
          </a:r>
          <a:endParaRPr lang="uk-UA" sz="1900" kern="1200" dirty="0"/>
        </a:p>
      </dsp:txBody>
      <dsp:txXfrm>
        <a:off x="0" y="1129416"/>
        <a:ext cx="5258543" cy="377568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85375A-5DB5-4BE0-BD39-665D38626D9F}">
      <dsp:nvSpPr>
        <dsp:cNvPr id="0" name=""/>
        <dsp:cNvSpPr/>
      </dsp:nvSpPr>
      <dsp:spPr>
        <a:xfrm rot="5400000">
          <a:off x="5297683" y="-2174127"/>
          <a:ext cx="812889" cy="53685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перенесення на зарубіжну філію одного чи кількох ступенів виробництва товару або виготовлення певної частини деталей та вузлів кінцевого продукту; </a:t>
          </a:r>
          <a:endParaRPr lang="uk-UA" sz="1500" kern="1200" dirty="0"/>
        </a:p>
      </dsp:txBody>
      <dsp:txXfrm rot="5400000">
        <a:off x="5297683" y="-2174127"/>
        <a:ext cx="812889" cy="5368591"/>
      </dsp:txXfrm>
    </dsp:sp>
    <dsp:sp modelId="{51B11036-F26F-4F75-A500-DEC58033CABD}">
      <dsp:nvSpPr>
        <dsp:cNvPr id="0" name=""/>
        <dsp:cNvSpPr/>
      </dsp:nvSpPr>
      <dsp:spPr>
        <a:xfrm>
          <a:off x="0" y="2112"/>
          <a:ext cx="3019832" cy="10161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1) виробництво вихідного продукту (деталей)</a:t>
          </a:r>
          <a:endParaRPr lang="uk-UA" sz="2000" kern="1200" dirty="0"/>
        </a:p>
      </dsp:txBody>
      <dsp:txXfrm>
        <a:off x="0" y="2112"/>
        <a:ext cx="3019832" cy="1016111"/>
      </dsp:txXfrm>
    </dsp:sp>
    <dsp:sp modelId="{47C34705-23A9-4BB3-90C5-072DBFD85DCD}">
      <dsp:nvSpPr>
        <dsp:cNvPr id="0" name=""/>
        <dsp:cNvSpPr/>
      </dsp:nvSpPr>
      <dsp:spPr>
        <a:xfrm rot="5400000">
          <a:off x="5297683" y="-1107210"/>
          <a:ext cx="812889" cy="53685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висока роль функції збуту у такій філії, особлива увага приділяється зв’язкам з клієнтами, вивченню і формуванню попиту на продукцію, сервісному обслуговуванню; </a:t>
          </a:r>
          <a:endParaRPr lang="uk-UA" sz="1500" kern="1200" dirty="0"/>
        </a:p>
      </dsp:txBody>
      <dsp:txXfrm rot="5400000">
        <a:off x="5297683" y="-1107210"/>
        <a:ext cx="812889" cy="5368591"/>
      </dsp:txXfrm>
    </dsp:sp>
    <dsp:sp modelId="{6A369141-F196-4E9D-9998-C9C899303F11}">
      <dsp:nvSpPr>
        <dsp:cNvPr id="0" name=""/>
        <dsp:cNvSpPr/>
      </dsp:nvSpPr>
      <dsp:spPr>
        <a:xfrm>
          <a:off x="0" y="1069029"/>
          <a:ext cx="3019832" cy="10161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2) зборка</a:t>
          </a:r>
          <a:endParaRPr lang="uk-UA" sz="2000" kern="1200" dirty="0"/>
        </a:p>
      </dsp:txBody>
      <dsp:txXfrm>
        <a:off x="0" y="1069029"/>
        <a:ext cx="3019832" cy="1016111"/>
      </dsp:txXfrm>
    </dsp:sp>
    <dsp:sp modelId="{AFD18ADA-A801-485F-80C1-6F962B920943}">
      <dsp:nvSpPr>
        <dsp:cNvPr id="0" name=""/>
        <dsp:cNvSpPr/>
      </dsp:nvSpPr>
      <dsp:spPr>
        <a:xfrm>
          <a:off x="0" y="2135946"/>
          <a:ext cx="3019832" cy="10161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3) переробка давальницької сировини; </a:t>
          </a:r>
          <a:endParaRPr lang="uk-UA" sz="2000" kern="1200" dirty="0"/>
        </a:p>
      </dsp:txBody>
      <dsp:txXfrm>
        <a:off x="0" y="2135946"/>
        <a:ext cx="3019832" cy="1016111"/>
      </dsp:txXfrm>
    </dsp:sp>
    <dsp:sp modelId="{CBA62338-6A14-4057-9BA8-B05844A5CEC3}">
      <dsp:nvSpPr>
        <dsp:cNvPr id="0" name=""/>
        <dsp:cNvSpPr/>
      </dsp:nvSpPr>
      <dsp:spPr>
        <a:xfrm rot="5400000">
          <a:off x="5297683" y="1026623"/>
          <a:ext cx="812889" cy="53685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виконуються всі найважливіші ступені виготовлення товару.</a:t>
          </a:r>
          <a:endParaRPr lang="uk-UA" sz="1500" kern="1200" dirty="0"/>
        </a:p>
      </dsp:txBody>
      <dsp:txXfrm rot="5400000">
        <a:off x="5297683" y="1026623"/>
        <a:ext cx="812889" cy="5368591"/>
      </dsp:txXfrm>
    </dsp:sp>
    <dsp:sp modelId="{2885D4DA-56EC-4204-A5B3-7052C75F6756}">
      <dsp:nvSpPr>
        <dsp:cNvPr id="0" name=""/>
        <dsp:cNvSpPr/>
      </dsp:nvSpPr>
      <dsp:spPr>
        <a:xfrm>
          <a:off x="0" y="3202863"/>
          <a:ext cx="3019832" cy="10161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4) комплектне зарубіжне виробництво</a:t>
          </a:r>
          <a:endParaRPr lang="uk-UA" sz="2000" kern="1200" dirty="0"/>
        </a:p>
      </dsp:txBody>
      <dsp:txXfrm>
        <a:off x="0" y="3202863"/>
        <a:ext cx="3019832" cy="1016111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C36BFB-E9C3-4E27-A4D9-D9EEBBD475B0}">
      <dsp:nvSpPr>
        <dsp:cNvPr id="0" name=""/>
        <dsp:cNvSpPr/>
      </dsp:nvSpPr>
      <dsp:spPr>
        <a:xfrm>
          <a:off x="970050" y="2935"/>
          <a:ext cx="2376186" cy="9448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Контрактні форми стратегій виходу фірм на зарубіжний ринок:</a:t>
          </a:r>
          <a:endParaRPr lang="uk-UA" sz="1900" kern="1200" dirty="0"/>
        </a:p>
      </dsp:txBody>
      <dsp:txXfrm>
        <a:off x="970050" y="2935"/>
        <a:ext cx="2376186" cy="944856"/>
      </dsp:txXfrm>
    </dsp:sp>
    <dsp:sp modelId="{003438EB-1264-48E7-B300-EC881FB748DE}">
      <dsp:nvSpPr>
        <dsp:cNvPr id="0" name=""/>
        <dsp:cNvSpPr/>
      </dsp:nvSpPr>
      <dsp:spPr>
        <a:xfrm>
          <a:off x="1207669" y="947791"/>
          <a:ext cx="237618" cy="608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558"/>
              </a:lnTo>
              <a:lnTo>
                <a:pt x="237618" y="60855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16917D-320C-4AD6-82AA-549D88B85F99}">
      <dsp:nvSpPr>
        <dsp:cNvPr id="0" name=""/>
        <dsp:cNvSpPr/>
      </dsp:nvSpPr>
      <dsp:spPr>
        <a:xfrm>
          <a:off x="1445288" y="1150644"/>
          <a:ext cx="1298258" cy="81141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експорт, </a:t>
          </a:r>
          <a:endParaRPr lang="uk-UA" sz="1500" kern="1200" dirty="0"/>
        </a:p>
      </dsp:txBody>
      <dsp:txXfrm>
        <a:off x="1445288" y="1150644"/>
        <a:ext cx="1298258" cy="811411"/>
      </dsp:txXfrm>
    </dsp:sp>
    <dsp:sp modelId="{A08575EA-6605-43A2-96A7-1189D6192730}">
      <dsp:nvSpPr>
        <dsp:cNvPr id="0" name=""/>
        <dsp:cNvSpPr/>
      </dsp:nvSpPr>
      <dsp:spPr>
        <a:xfrm>
          <a:off x="1207669" y="947791"/>
          <a:ext cx="237618" cy="1622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2823"/>
              </a:lnTo>
              <a:lnTo>
                <a:pt x="237618" y="162282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69212-E1EA-45F2-82CC-76B772BAE5A6}">
      <dsp:nvSpPr>
        <dsp:cNvPr id="0" name=""/>
        <dsp:cNvSpPr/>
      </dsp:nvSpPr>
      <dsp:spPr>
        <a:xfrm>
          <a:off x="1445288" y="2164909"/>
          <a:ext cx="1298258" cy="81141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ліцензування, </a:t>
          </a:r>
          <a:endParaRPr lang="uk-UA" sz="1500" kern="1200" dirty="0"/>
        </a:p>
      </dsp:txBody>
      <dsp:txXfrm>
        <a:off x="1445288" y="2164909"/>
        <a:ext cx="1298258" cy="811411"/>
      </dsp:txXfrm>
    </dsp:sp>
    <dsp:sp modelId="{7F098AA6-38F2-4B0F-A3DD-526FCD4CA613}">
      <dsp:nvSpPr>
        <dsp:cNvPr id="0" name=""/>
        <dsp:cNvSpPr/>
      </dsp:nvSpPr>
      <dsp:spPr>
        <a:xfrm>
          <a:off x="1207669" y="947791"/>
          <a:ext cx="237618" cy="2637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7087"/>
              </a:lnTo>
              <a:lnTo>
                <a:pt x="237618" y="2637087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C2838-3398-42D4-A80E-A7636CE83F09}">
      <dsp:nvSpPr>
        <dsp:cNvPr id="0" name=""/>
        <dsp:cNvSpPr/>
      </dsp:nvSpPr>
      <dsp:spPr>
        <a:xfrm>
          <a:off x="1445288" y="3179173"/>
          <a:ext cx="1298258" cy="81141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підрядне виробництво, </a:t>
          </a:r>
          <a:endParaRPr lang="uk-UA" sz="1500" kern="1200" dirty="0"/>
        </a:p>
      </dsp:txBody>
      <dsp:txXfrm>
        <a:off x="1445288" y="3179173"/>
        <a:ext cx="1298258" cy="811411"/>
      </dsp:txXfrm>
    </dsp:sp>
    <dsp:sp modelId="{65909F10-3F44-4069-86D6-C00536920F77}">
      <dsp:nvSpPr>
        <dsp:cNvPr id="0" name=""/>
        <dsp:cNvSpPr/>
      </dsp:nvSpPr>
      <dsp:spPr>
        <a:xfrm>
          <a:off x="1207669" y="947791"/>
          <a:ext cx="237618" cy="3651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1352"/>
              </a:lnTo>
              <a:lnTo>
                <a:pt x="237618" y="3651352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94BCDF-3529-4177-862C-C64225024895}">
      <dsp:nvSpPr>
        <dsp:cNvPr id="0" name=""/>
        <dsp:cNvSpPr/>
      </dsp:nvSpPr>
      <dsp:spPr>
        <a:xfrm>
          <a:off x="1445288" y="4193437"/>
          <a:ext cx="1298258" cy="81141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/>
            <a:t>управління </a:t>
          </a:r>
          <a:r>
            <a:rPr lang="uk-UA" sz="1500" kern="1200" dirty="0" smtClean="0"/>
            <a:t>за контрактом. </a:t>
          </a:r>
          <a:endParaRPr lang="uk-UA" sz="1500" kern="1200" dirty="0"/>
        </a:p>
      </dsp:txBody>
      <dsp:txXfrm>
        <a:off x="1445288" y="4193437"/>
        <a:ext cx="1298258" cy="811411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46C4AB-D550-4B1A-A317-C1C8B90EFD72}">
      <dsp:nvSpPr>
        <dsp:cNvPr id="0" name=""/>
        <dsp:cNvSpPr/>
      </dsp:nvSpPr>
      <dsp:spPr>
        <a:xfrm>
          <a:off x="1943100" y="2101450"/>
          <a:ext cx="1063356" cy="369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549"/>
              </a:lnTo>
              <a:lnTo>
                <a:pt x="1063356" y="184549"/>
              </a:lnTo>
              <a:lnTo>
                <a:pt x="1063356" y="369098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0186C2-2654-4352-A5A5-69E5234EED76}">
      <dsp:nvSpPr>
        <dsp:cNvPr id="0" name=""/>
        <dsp:cNvSpPr/>
      </dsp:nvSpPr>
      <dsp:spPr>
        <a:xfrm>
          <a:off x="879743" y="2101450"/>
          <a:ext cx="1063356" cy="369098"/>
        </a:xfrm>
        <a:custGeom>
          <a:avLst/>
          <a:gdLst/>
          <a:ahLst/>
          <a:cxnLst/>
          <a:rect l="0" t="0" r="0" b="0"/>
          <a:pathLst>
            <a:path>
              <a:moveTo>
                <a:pt x="1063356" y="0"/>
              </a:moveTo>
              <a:lnTo>
                <a:pt x="1063356" y="184549"/>
              </a:lnTo>
              <a:lnTo>
                <a:pt x="0" y="184549"/>
              </a:lnTo>
              <a:lnTo>
                <a:pt x="0" y="369098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34E14B-494E-42B6-8E7C-805F0841E815}">
      <dsp:nvSpPr>
        <dsp:cNvPr id="0" name=""/>
        <dsp:cNvSpPr/>
      </dsp:nvSpPr>
      <dsp:spPr>
        <a:xfrm>
          <a:off x="1064293" y="1222643"/>
          <a:ext cx="1757613" cy="878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Інвестиційні форми:</a:t>
          </a:r>
          <a:endParaRPr lang="uk-UA" sz="2200" kern="1200" dirty="0"/>
        </a:p>
      </dsp:txBody>
      <dsp:txXfrm>
        <a:off x="1064293" y="1222643"/>
        <a:ext cx="1757613" cy="878806"/>
      </dsp:txXfrm>
    </dsp:sp>
    <dsp:sp modelId="{F2308273-5AFF-4B5D-A8F0-7B466B306920}">
      <dsp:nvSpPr>
        <dsp:cNvPr id="0" name=""/>
        <dsp:cNvSpPr/>
      </dsp:nvSpPr>
      <dsp:spPr>
        <a:xfrm>
          <a:off x="936" y="2470549"/>
          <a:ext cx="1757613" cy="8788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спільне підприємство, </a:t>
          </a:r>
          <a:endParaRPr lang="uk-UA" sz="2200" kern="1200" dirty="0"/>
        </a:p>
      </dsp:txBody>
      <dsp:txXfrm>
        <a:off x="936" y="2470549"/>
        <a:ext cx="1757613" cy="878806"/>
      </dsp:txXfrm>
    </dsp:sp>
    <dsp:sp modelId="{46534B41-CB29-406B-83AE-E4E73133BB25}">
      <dsp:nvSpPr>
        <dsp:cNvPr id="0" name=""/>
        <dsp:cNvSpPr/>
      </dsp:nvSpPr>
      <dsp:spPr>
        <a:xfrm>
          <a:off x="2127649" y="2470549"/>
          <a:ext cx="1757613" cy="8788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/>
            <a:t>пряме </a:t>
          </a:r>
          <a:r>
            <a:rPr lang="uk-UA" sz="2200" kern="1200" dirty="0" smtClean="0"/>
            <a:t>інвестування.</a:t>
          </a:r>
          <a:endParaRPr lang="uk-UA" sz="2200" kern="1200" dirty="0"/>
        </a:p>
      </dsp:txBody>
      <dsp:txXfrm>
        <a:off x="2127649" y="2470549"/>
        <a:ext cx="1757613" cy="878806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7476F8-33A5-4AD5-A22C-A89B51DEB8C8}">
      <dsp:nvSpPr>
        <dsp:cNvPr id="0" name=""/>
        <dsp:cNvSpPr/>
      </dsp:nvSpPr>
      <dsp:spPr>
        <a:xfrm>
          <a:off x="0" y="692904"/>
          <a:ext cx="8496944" cy="636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контроль ринку (близькість до споживача, можливість швидко реагувати на зміни потреб, контролювати тенденції попиту та пропозиції); </a:t>
          </a:r>
          <a:endParaRPr lang="uk-UA" sz="1600" kern="1200" dirty="0"/>
        </a:p>
      </dsp:txBody>
      <dsp:txXfrm>
        <a:off x="0" y="692904"/>
        <a:ext cx="8496944" cy="636479"/>
      </dsp:txXfrm>
    </dsp:sp>
    <dsp:sp modelId="{F0A4A0FC-CCF3-4787-8487-A34440394F62}">
      <dsp:nvSpPr>
        <dsp:cNvPr id="0" name=""/>
        <dsp:cNvSpPr/>
      </dsp:nvSpPr>
      <dsp:spPr>
        <a:xfrm>
          <a:off x="0" y="1375464"/>
          <a:ext cx="8496944" cy="636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гнучкість (можливість швидко та адекватно адаптувати діяльність до елементів бізнес-середовища, що змінюються); </a:t>
          </a:r>
          <a:endParaRPr lang="uk-UA" sz="1600" kern="1200" dirty="0"/>
        </a:p>
      </dsp:txBody>
      <dsp:txXfrm>
        <a:off x="0" y="1375464"/>
        <a:ext cx="8496944" cy="636479"/>
      </dsp:txXfrm>
    </dsp:sp>
    <dsp:sp modelId="{50AA1076-4D60-4D74-A777-F6F45718BE75}">
      <dsp:nvSpPr>
        <dsp:cNvPr id="0" name=""/>
        <dsp:cNvSpPr/>
      </dsp:nvSpPr>
      <dsp:spPr>
        <a:xfrm>
          <a:off x="0" y="2058024"/>
          <a:ext cx="8496944" cy="636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ресурсні вимоги (необхідність мати певну кількість фінансових, матеріальних та трудових ресурсів для організації та розвитку діяльності); </a:t>
          </a:r>
          <a:endParaRPr lang="uk-UA" sz="1600" kern="1200" dirty="0"/>
        </a:p>
      </dsp:txBody>
      <dsp:txXfrm>
        <a:off x="0" y="2058024"/>
        <a:ext cx="8496944" cy="636479"/>
      </dsp:txXfrm>
    </dsp:sp>
    <dsp:sp modelId="{9FE516F0-3E49-4718-8304-D5481922659C}">
      <dsp:nvSpPr>
        <dsp:cNvPr id="0" name=""/>
        <dsp:cNvSpPr/>
      </dsp:nvSpPr>
      <dsp:spPr>
        <a:xfrm>
          <a:off x="0" y="2740584"/>
          <a:ext cx="8496944" cy="636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ризик (загроза виникнення непередбачених втрат очікуваного прибутку, доходу або майна, коштів у зв'язку з випадковими змінами умов економічної діяльності або інших обставин); </a:t>
          </a:r>
          <a:endParaRPr lang="uk-UA" sz="1600" kern="1200" dirty="0"/>
        </a:p>
      </dsp:txBody>
      <dsp:txXfrm>
        <a:off x="0" y="2740584"/>
        <a:ext cx="8496944" cy="636479"/>
      </dsp:txXfrm>
    </dsp:sp>
    <dsp:sp modelId="{90AA9C12-5B0D-4F0B-890D-3D01074CDB2E}">
      <dsp:nvSpPr>
        <dsp:cNvPr id="0" name=""/>
        <dsp:cNvSpPr/>
      </dsp:nvSpPr>
      <dsp:spPr>
        <a:xfrm>
          <a:off x="0" y="3423144"/>
          <a:ext cx="8496944" cy="636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причетність </a:t>
          </a:r>
          <a:r>
            <a:rPr lang="uk-UA" sz="1600" kern="1200" dirty="0" smtClean="0"/>
            <a:t>до міжнародного маркетингу (необхідність та ступінь використання концепції міжнародного маркетингу в організації діяльності фірми).</a:t>
          </a:r>
          <a:endParaRPr lang="uk-UA" sz="1600" kern="1200" dirty="0"/>
        </a:p>
      </dsp:txBody>
      <dsp:txXfrm>
        <a:off x="0" y="3423144"/>
        <a:ext cx="8496944" cy="63647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AF9A0C-84E0-446C-AAD2-81A84893F138}">
      <dsp:nvSpPr>
        <dsp:cNvPr id="0" name=""/>
        <dsp:cNvSpPr/>
      </dsp:nvSpPr>
      <dsp:spPr>
        <a:xfrm>
          <a:off x="2460" y="2135596"/>
          <a:ext cx="1617199" cy="808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Внутрішні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чинники</a:t>
          </a:r>
          <a:r>
            <a:rPr lang="ru-RU" sz="1800" kern="1200" dirty="0" smtClean="0"/>
            <a:t>:</a:t>
          </a:r>
          <a:endParaRPr lang="uk-UA" sz="1800" kern="1200" dirty="0"/>
        </a:p>
      </dsp:txBody>
      <dsp:txXfrm>
        <a:off x="2460" y="2135596"/>
        <a:ext cx="1617199" cy="808599"/>
      </dsp:txXfrm>
    </dsp:sp>
    <dsp:sp modelId="{AAEA3E42-93C4-4FC8-A892-21A4671D89BE}">
      <dsp:nvSpPr>
        <dsp:cNvPr id="0" name=""/>
        <dsp:cNvSpPr/>
      </dsp:nvSpPr>
      <dsp:spPr>
        <a:xfrm rot="17692822">
          <a:off x="1174331" y="1828152"/>
          <a:ext cx="1537536" cy="28652"/>
        </a:xfrm>
        <a:custGeom>
          <a:avLst/>
          <a:gdLst/>
          <a:ahLst/>
          <a:cxnLst/>
          <a:rect l="0" t="0" r="0" b="0"/>
          <a:pathLst>
            <a:path>
              <a:moveTo>
                <a:pt x="0" y="14326"/>
              </a:moveTo>
              <a:lnTo>
                <a:pt x="1537536" y="14326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17692822">
        <a:off x="1904661" y="1804040"/>
        <a:ext cx="76876" cy="76876"/>
      </dsp:txXfrm>
    </dsp:sp>
    <dsp:sp modelId="{1C0765ED-BB65-4F8F-A1F6-43B99A67AAC1}">
      <dsp:nvSpPr>
        <dsp:cNvPr id="0" name=""/>
        <dsp:cNvSpPr/>
      </dsp:nvSpPr>
      <dsp:spPr>
        <a:xfrm>
          <a:off x="2266539" y="740761"/>
          <a:ext cx="1617199" cy="8085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характеристики продукту,</a:t>
          </a:r>
          <a:endParaRPr lang="uk-UA" sz="1800" kern="1200" dirty="0"/>
        </a:p>
      </dsp:txBody>
      <dsp:txXfrm>
        <a:off x="2266539" y="740761"/>
        <a:ext cx="1617199" cy="808599"/>
      </dsp:txXfrm>
    </dsp:sp>
    <dsp:sp modelId="{89E6F340-3F20-4EF3-8C7A-D7552ADAA960}">
      <dsp:nvSpPr>
        <dsp:cNvPr id="0" name=""/>
        <dsp:cNvSpPr/>
      </dsp:nvSpPr>
      <dsp:spPr>
        <a:xfrm rot="19457599">
          <a:off x="1544782" y="2293097"/>
          <a:ext cx="796635" cy="28652"/>
        </a:xfrm>
        <a:custGeom>
          <a:avLst/>
          <a:gdLst/>
          <a:ahLst/>
          <a:cxnLst/>
          <a:rect l="0" t="0" r="0" b="0"/>
          <a:pathLst>
            <a:path>
              <a:moveTo>
                <a:pt x="0" y="14326"/>
              </a:moveTo>
              <a:lnTo>
                <a:pt x="796635" y="14326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19457599">
        <a:off x="1923184" y="2287508"/>
        <a:ext cx="39831" cy="39831"/>
      </dsp:txXfrm>
    </dsp:sp>
    <dsp:sp modelId="{409676A4-325F-4BB9-B450-673A4ABC3E8D}">
      <dsp:nvSpPr>
        <dsp:cNvPr id="0" name=""/>
        <dsp:cNvSpPr/>
      </dsp:nvSpPr>
      <dsp:spPr>
        <a:xfrm>
          <a:off x="2266539" y="1670651"/>
          <a:ext cx="1617199" cy="8085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корпоративна </a:t>
          </a:r>
          <a:r>
            <a:rPr lang="ru-RU" sz="1800" kern="1200" dirty="0" err="1" smtClean="0"/>
            <a:t>політика</a:t>
          </a:r>
          <a:r>
            <a:rPr lang="ru-RU" sz="1800" kern="1200" dirty="0" smtClean="0"/>
            <a:t>,</a:t>
          </a:r>
          <a:endParaRPr lang="uk-UA" sz="1800" kern="1200" dirty="0"/>
        </a:p>
      </dsp:txBody>
      <dsp:txXfrm>
        <a:off x="2266539" y="1670651"/>
        <a:ext cx="1617199" cy="808599"/>
      </dsp:txXfrm>
    </dsp:sp>
    <dsp:sp modelId="{35BA4936-6B4A-426A-8C93-0A8C478E2F3B}">
      <dsp:nvSpPr>
        <dsp:cNvPr id="0" name=""/>
        <dsp:cNvSpPr/>
      </dsp:nvSpPr>
      <dsp:spPr>
        <a:xfrm rot="2142401">
          <a:off x="1544782" y="2758042"/>
          <a:ext cx="796635" cy="28652"/>
        </a:xfrm>
        <a:custGeom>
          <a:avLst/>
          <a:gdLst/>
          <a:ahLst/>
          <a:cxnLst/>
          <a:rect l="0" t="0" r="0" b="0"/>
          <a:pathLst>
            <a:path>
              <a:moveTo>
                <a:pt x="0" y="14326"/>
              </a:moveTo>
              <a:lnTo>
                <a:pt x="796635" y="14326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2142401">
        <a:off x="1923184" y="2752453"/>
        <a:ext cx="39831" cy="39831"/>
      </dsp:txXfrm>
    </dsp:sp>
    <dsp:sp modelId="{5A4D0CCA-FC25-4340-9778-CC9ECA8A78F3}">
      <dsp:nvSpPr>
        <dsp:cNvPr id="0" name=""/>
        <dsp:cNvSpPr/>
      </dsp:nvSpPr>
      <dsp:spPr>
        <a:xfrm>
          <a:off x="2266539" y="2600541"/>
          <a:ext cx="1617199" cy="8085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конкурентні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позиції</a:t>
          </a:r>
          <a:r>
            <a:rPr lang="ru-RU" sz="1800" kern="1200" dirty="0" smtClean="0"/>
            <a:t>,</a:t>
          </a:r>
          <a:endParaRPr lang="uk-UA" sz="1800" kern="1200" dirty="0"/>
        </a:p>
      </dsp:txBody>
      <dsp:txXfrm>
        <a:off x="2266539" y="2600541"/>
        <a:ext cx="1617199" cy="808599"/>
      </dsp:txXfrm>
    </dsp:sp>
    <dsp:sp modelId="{26C3A14C-3627-421F-A24B-12F4AF15CC5B}">
      <dsp:nvSpPr>
        <dsp:cNvPr id="0" name=""/>
        <dsp:cNvSpPr/>
      </dsp:nvSpPr>
      <dsp:spPr>
        <a:xfrm rot="3907178">
          <a:off x="1174331" y="3222987"/>
          <a:ext cx="1537536" cy="28652"/>
        </a:xfrm>
        <a:custGeom>
          <a:avLst/>
          <a:gdLst/>
          <a:ahLst/>
          <a:cxnLst/>
          <a:rect l="0" t="0" r="0" b="0"/>
          <a:pathLst>
            <a:path>
              <a:moveTo>
                <a:pt x="0" y="14326"/>
              </a:moveTo>
              <a:lnTo>
                <a:pt x="1537536" y="14326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3907178">
        <a:off x="1904661" y="3198875"/>
        <a:ext cx="76876" cy="76876"/>
      </dsp:txXfrm>
    </dsp:sp>
    <dsp:sp modelId="{985D75BC-7131-40F3-A89A-A1F65D488DDC}">
      <dsp:nvSpPr>
        <dsp:cNvPr id="0" name=""/>
        <dsp:cNvSpPr/>
      </dsp:nvSpPr>
      <dsp:spPr>
        <a:xfrm>
          <a:off x="2266539" y="3530431"/>
          <a:ext cx="1617199" cy="8085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ресурсні можливості.</a:t>
          </a:r>
          <a:endParaRPr lang="uk-UA" sz="1800" kern="1200" dirty="0"/>
        </a:p>
      </dsp:txBody>
      <dsp:txXfrm>
        <a:off x="2266539" y="3530431"/>
        <a:ext cx="1617199" cy="80859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3DEEF0-FE5D-42FE-8204-2AD9E8740CFE}">
      <dsp:nvSpPr>
        <dsp:cNvPr id="0" name=""/>
        <dsp:cNvSpPr/>
      </dsp:nvSpPr>
      <dsp:spPr>
        <a:xfrm>
          <a:off x="0" y="2133443"/>
          <a:ext cx="1481795" cy="7408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Зовнішні чинники:</a:t>
          </a:r>
          <a:endParaRPr lang="uk-UA" sz="1400" kern="1200" dirty="0"/>
        </a:p>
      </dsp:txBody>
      <dsp:txXfrm>
        <a:off x="0" y="2133443"/>
        <a:ext cx="1481795" cy="740897"/>
      </dsp:txXfrm>
    </dsp:sp>
    <dsp:sp modelId="{0FC9EFEB-427D-4DC1-9B59-59B381F44B1C}">
      <dsp:nvSpPr>
        <dsp:cNvPr id="0" name=""/>
        <dsp:cNvSpPr/>
      </dsp:nvSpPr>
      <dsp:spPr>
        <a:xfrm rot="17132988">
          <a:off x="672650" y="1425536"/>
          <a:ext cx="2211009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211009" y="1331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/>
        </a:p>
      </dsp:txBody>
      <dsp:txXfrm rot="17132988">
        <a:off x="1722879" y="1383576"/>
        <a:ext cx="110550" cy="110550"/>
      </dsp:txXfrm>
    </dsp:sp>
    <dsp:sp modelId="{D2091ACF-9B53-4850-9DD9-82DFAC607666}">
      <dsp:nvSpPr>
        <dsp:cNvPr id="0" name=""/>
        <dsp:cNvSpPr/>
      </dsp:nvSpPr>
      <dsp:spPr>
        <a:xfrm>
          <a:off x="2074514" y="3362"/>
          <a:ext cx="1481795" cy="7408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політика національного уряду, </a:t>
          </a:r>
          <a:endParaRPr lang="uk-UA" sz="1400" kern="1200" dirty="0"/>
        </a:p>
      </dsp:txBody>
      <dsp:txXfrm>
        <a:off x="2074514" y="3362"/>
        <a:ext cx="1481795" cy="740897"/>
      </dsp:txXfrm>
    </dsp:sp>
    <dsp:sp modelId="{78DB5257-1325-48A8-BF6D-EC0BC418777E}">
      <dsp:nvSpPr>
        <dsp:cNvPr id="0" name=""/>
        <dsp:cNvSpPr/>
      </dsp:nvSpPr>
      <dsp:spPr>
        <a:xfrm rot="17692822">
          <a:off x="1073753" y="1851552"/>
          <a:ext cx="140880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08802" y="1331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/>
        </a:p>
      </dsp:txBody>
      <dsp:txXfrm rot="17692822">
        <a:off x="1742934" y="1829648"/>
        <a:ext cx="70440" cy="70440"/>
      </dsp:txXfrm>
    </dsp:sp>
    <dsp:sp modelId="{25BD1F67-F6F8-4765-A2CD-D5D73CDC7FF2}">
      <dsp:nvSpPr>
        <dsp:cNvPr id="0" name=""/>
        <dsp:cNvSpPr/>
      </dsp:nvSpPr>
      <dsp:spPr>
        <a:xfrm>
          <a:off x="2074514" y="855394"/>
          <a:ext cx="1481795" cy="7408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фінансові та цінові параметри ринку, </a:t>
          </a:r>
          <a:endParaRPr lang="uk-UA" sz="1400" kern="1200" dirty="0"/>
        </a:p>
      </dsp:txBody>
      <dsp:txXfrm>
        <a:off x="2074514" y="855394"/>
        <a:ext cx="1481795" cy="740897"/>
      </dsp:txXfrm>
    </dsp:sp>
    <dsp:sp modelId="{D4A0382B-6DE5-42BC-BC7E-696CCE26488C}">
      <dsp:nvSpPr>
        <dsp:cNvPr id="0" name=""/>
        <dsp:cNvSpPr/>
      </dsp:nvSpPr>
      <dsp:spPr>
        <a:xfrm rot="19457599">
          <a:off x="1413187" y="2277568"/>
          <a:ext cx="72993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29934" y="1331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/>
        </a:p>
      </dsp:txBody>
      <dsp:txXfrm rot="19457599">
        <a:off x="1759906" y="2272635"/>
        <a:ext cx="36496" cy="36496"/>
      </dsp:txXfrm>
    </dsp:sp>
    <dsp:sp modelId="{352BC2E9-D3C8-4052-86E7-5779DD4F45FC}">
      <dsp:nvSpPr>
        <dsp:cNvPr id="0" name=""/>
        <dsp:cNvSpPr/>
      </dsp:nvSpPr>
      <dsp:spPr>
        <a:xfrm>
          <a:off x="2074514" y="1707427"/>
          <a:ext cx="1481795" cy="7408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err="1" smtClean="0"/>
            <a:t>геокультурне</a:t>
          </a:r>
          <a:r>
            <a:rPr lang="uk-UA" sz="1400" kern="1200" dirty="0" smtClean="0"/>
            <a:t> середовище, </a:t>
          </a:r>
          <a:endParaRPr lang="uk-UA" sz="1400" kern="1200" dirty="0"/>
        </a:p>
      </dsp:txBody>
      <dsp:txXfrm>
        <a:off x="2074514" y="1707427"/>
        <a:ext cx="1481795" cy="740897"/>
      </dsp:txXfrm>
    </dsp:sp>
    <dsp:sp modelId="{05F2FF32-E7B7-4378-8A3A-251BF56E3A43}">
      <dsp:nvSpPr>
        <dsp:cNvPr id="0" name=""/>
        <dsp:cNvSpPr/>
      </dsp:nvSpPr>
      <dsp:spPr>
        <a:xfrm rot="2142401">
          <a:off x="1413187" y="2703585"/>
          <a:ext cx="72993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29934" y="1331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/>
        </a:p>
      </dsp:txBody>
      <dsp:txXfrm rot="2142401">
        <a:off x="1759906" y="2698652"/>
        <a:ext cx="36496" cy="36496"/>
      </dsp:txXfrm>
    </dsp:sp>
    <dsp:sp modelId="{48B381C4-9353-46C5-A5C8-B86F0D21A993}">
      <dsp:nvSpPr>
        <dsp:cNvPr id="0" name=""/>
        <dsp:cNvSpPr/>
      </dsp:nvSpPr>
      <dsp:spPr>
        <a:xfrm>
          <a:off x="2074514" y="2559459"/>
          <a:ext cx="1481795" cy="7408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можливості ринку, </a:t>
          </a:r>
          <a:endParaRPr lang="uk-UA" sz="1400" kern="1200" dirty="0"/>
        </a:p>
      </dsp:txBody>
      <dsp:txXfrm>
        <a:off x="2074514" y="2559459"/>
        <a:ext cx="1481795" cy="740897"/>
      </dsp:txXfrm>
    </dsp:sp>
    <dsp:sp modelId="{755163C2-212B-41BC-95B4-4373734A10EC}">
      <dsp:nvSpPr>
        <dsp:cNvPr id="0" name=""/>
        <dsp:cNvSpPr/>
      </dsp:nvSpPr>
      <dsp:spPr>
        <a:xfrm rot="3907178">
          <a:off x="1073753" y="3129601"/>
          <a:ext cx="140880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08802" y="1331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/>
        </a:p>
      </dsp:txBody>
      <dsp:txXfrm rot="3907178">
        <a:off x="1742934" y="3107696"/>
        <a:ext cx="70440" cy="70440"/>
      </dsp:txXfrm>
    </dsp:sp>
    <dsp:sp modelId="{BBC5E85B-6120-4BB7-B996-E941D9A875B8}">
      <dsp:nvSpPr>
        <dsp:cNvPr id="0" name=""/>
        <dsp:cNvSpPr/>
      </dsp:nvSpPr>
      <dsp:spPr>
        <a:xfrm>
          <a:off x="2074514" y="3411492"/>
          <a:ext cx="1481795" cy="7408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рівень економічного розвитку та економічний стан, </a:t>
          </a:r>
          <a:endParaRPr lang="uk-UA" sz="1400" kern="1200" dirty="0"/>
        </a:p>
      </dsp:txBody>
      <dsp:txXfrm>
        <a:off x="2074514" y="3411492"/>
        <a:ext cx="1481795" cy="740897"/>
      </dsp:txXfrm>
    </dsp:sp>
    <dsp:sp modelId="{88CE842B-3A21-47FB-A392-7003B50506EB}">
      <dsp:nvSpPr>
        <dsp:cNvPr id="0" name=""/>
        <dsp:cNvSpPr/>
      </dsp:nvSpPr>
      <dsp:spPr>
        <a:xfrm rot="4467012">
          <a:off x="672650" y="3555617"/>
          <a:ext cx="2211009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211009" y="1331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/>
        </a:p>
      </dsp:txBody>
      <dsp:txXfrm rot="4467012">
        <a:off x="1722879" y="3513657"/>
        <a:ext cx="110550" cy="110550"/>
      </dsp:txXfrm>
    </dsp:sp>
    <dsp:sp modelId="{6D992897-8D91-4C0A-8034-468B86FF44F6}">
      <dsp:nvSpPr>
        <dsp:cNvPr id="0" name=""/>
        <dsp:cNvSpPr/>
      </dsp:nvSpPr>
      <dsp:spPr>
        <a:xfrm>
          <a:off x="2074514" y="4263524"/>
          <a:ext cx="1481795" cy="7408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політичне </a:t>
          </a:r>
          <a:r>
            <a:rPr lang="uk-UA" sz="1400" kern="1200" dirty="0" smtClean="0"/>
            <a:t>середовище. </a:t>
          </a:r>
          <a:endParaRPr lang="uk-UA" sz="1400" kern="1200" dirty="0"/>
        </a:p>
      </dsp:txBody>
      <dsp:txXfrm>
        <a:off x="2074514" y="4263524"/>
        <a:ext cx="1481795" cy="74089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C4B1F9-89AA-4DAB-B114-D54C61135EA2}">
      <dsp:nvSpPr>
        <dsp:cNvPr id="0" name=""/>
        <dsp:cNvSpPr/>
      </dsp:nvSpPr>
      <dsp:spPr>
        <a:xfrm>
          <a:off x="0" y="66186"/>
          <a:ext cx="8263557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1) встановлення % загального обсягу своєї діяльності, яку фірма прагне здійснювати на зовнішніх ринках. Більшість фірм, які виходять на зовнішній ринок, починають з невеликої частки; </a:t>
          </a:r>
          <a:endParaRPr lang="uk-UA" sz="2200" kern="1200" dirty="0"/>
        </a:p>
      </dsp:txBody>
      <dsp:txXfrm>
        <a:off x="0" y="66186"/>
        <a:ext cx="8263557" cy="1209780"/>
      </dsp:txXfrm>
    </dsp:sp>
    <dsp:sp modelId="{90BB9B19-AC7D-4CC6-B556-86AEFEF385B3}">
      <dsp:nvSpPr>
        <dsp:cNvPr id="0" name=""/>
        <dsp:cNvSpPr/>
      </dsp:nvSpPr>
      <dsp:spPr>
        <a:xfrm>
          <a:off x="0" y="1339326"/>
          <a:ext cx="8263557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2) прийняття рішення про те, займатиметься фірма в одній країні чи в багатьох. Іноді неправильне рішення призводить до дуже великих витрат; </a:t>
          </a:r>
          <a:endParaRPr lang="uk-UA" sz="2200" kern="1200" dirty="0"/>
        </a:p>
      </dsp:txBody>
      <dsp:txXfrm>
        <a:off x="0" y="1339326"/>
        <a:ext cx="8263557" cy="1209780"/>
      </dsp:txXfrm>
    </dsp:sp>
    <dsp:sp modelId="{4BC166C9-F14F-43AE-A620-1B250EF47715}">
      <dsp:nvSpPr>
        <dsp:cNvPr id="0" name=""/>
        <dsp:cNvSpPr/>
      </dsp:nvSpPr>
      <dsp:spPr>
        <a:xfrm>
          <a:off x="0" y="2612466"/>
          <a:ext cx="8263557" cy="1209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/>
            <a:t>3</a:t>
          </a:r>
          <a:r>
            <a:rPr lang="uk-UA" sz="2200" kern="1200" dirty="0" smtClean="0"/>
            <a:t>) з’ясування того, у країнах якого типу фірма бажає працювати. </a:t>
          </a:r>
          <a:endParaRPr lang="uk-UA" sz="2200" kern="1200" dirty="0"/>
        </a:p>
      </dsp:txBody>
      <dsp:txXfrm>
        <a:off x="0" y="2612466"/>
        <a:ext cx="8263557" cy="12097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B2AB0E-8B5E-4FA8-AF04-0AA2C142968C}">
      <dsp:nvSpPr>
        <dsp:cNvPr id="0" name=""/>
        <dsp:cNvSpPr/>
      </dsp:nvSpPr>
      <dsp:spPr>
        <a:xfrm>
          <a:off x="0" y="184049"/>
          <a:ext cx="3886200" cy="1074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Переваги цього способу: </a:t>
          </a:r>
          <a:endParaRPr lang="uk-UA" sz="2700" kern="1200" dirty="0"/>
        </a:p>
      </dsp:txBody>
      <dsp:txXfrm>
        <a:off x="0" y="184049"/>
        <a:ext cx="3886200" cy="1074060"/>
      </dsp:txXfrm>
    </dsp:sp>
    <dsp:sp modelId="{713FD3C1-5887-4A86-9ACD-E3F6790C1E2D}">
      <dsp:nvSpPr>
        <dsp:cNvPr id="0" name=""/>
        <dsp:cNvSpPr/>
      </dsp:nvSpPr>
      <dsp:spPr>
        <a:xfrm>
          <a:off x="0" y="1258109"/>
          <a:ext cx="3886200" cy="3129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dirty="0" smtClean="0"/>
            <a:t>потребує мінімальних змін у товарному асортименті підприємства, його структурі; </a:t>
          </a: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dirty="0" smtClean="0"/>
            <a:t>потребує мінімальних інвестиційних витрат та поточних грошових зобов’язань; </a:t>
          </a: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100" kern="1200" smtClean="0"/>
            <a:t>забезпечує </a:t>
          </a:r>
          <a:r>
            <a:rPr lang="uk-UA" sz="2100" kern="1200" dirty="0" smtClean="0"/>
            <a:t>мінімальний ризик при вході на ринок та легкість виходу. </a:t>
          </a:r>
          <a:endParaRPr lang="uk-UA" sz="2100" kern="1200" dirty="0"/>
        </a:p>
      </dsp:txBody>
      <dsp:txXfrm>
        <a:off x="0" y="1258109"/>
        <a:ext cx="3886200" cy="312983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D6F985-2CE7-48A8-A984-0271DDF5CBC9}">
      <dsp:nvSpPr>
        <dsp:cNvPr id="0" name=""/>
        <dsp:cNvSpPr/>
      </dsp:nvSpPr>
      <dsp:spPr>
        <a:xfrm>
          <a:off x="0" y="153899"/>
          <a:ext cx="3886200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/>
            <a:t>Використання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посередників</a:t>
          </a:r>
          <a:r>
            <a:rPr lang="ru-RU" sz="2300" kern="1200" dirty="0" smtClean="0"/>
            <a:t> при </a:t>
          </a:r>
          <a:r>
            <a:rPr lang="ru-RU" sz="2300" kern="1200" dirty="0" err="1" smtClean="0"/>
            <a:t>експорті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має</a:t>
          </a:r>
          <a:r>
            <a:rPr lang="ru-RU" sz="2300" kern="1200" dirty="0" smtClean="0"/>
            <a:t> не </a:t>
          </a:r>
          <a:r>
            <a:rPr lang="ru-RU" sz="2300" kern="1200" dirty="0" err="1" smtClean="0"/>
            <a:t>тільки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переваги</a:t>
          </a:r>
          <a:r>
            <a:rPr lang="ru-RU" sz="2300" kern="1200" dirty="0" smtClean="0"/>
            <a:t>, а </a:t>
          </a:r>
          <a:r>
            <a:rPr lang="ru-RU" sz="2300" kern="1200" dirty="0" err="1" smtClean="0"/>
            <a:t>й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недоліки</a:t>
          </a:r>
          <a:r>
            <a:rPr lang="ru-RU" sz="2300" kern="1200" dirty="0" smtClean="0"/>
            <a:t>:</a:t>
          </a:r>
          <a:endParaRPr lang="uk-UA" sz="2300" kern="1200" dirty="0"/>
        </a:p>
      </dsp:txBody>
      <dsp:txXfrm>
        <a:off x="0" y="153899"/>
        <a:ext cx="3886200" cy="1264770"/>
      </dsp:txXfrm>
    </dsp:sp>
    <dsp:sp modelId="{CFD93D48-4113-42FF-A63E-024922A9567E}">
      <dsp:nvSpPr>
        <dsp:cNvPr id="0" name=""/>
        <dsp:cNvSpPr/>
      </dsp:nvSpPr>
      <dsp:spPr>
        <a:xfrm>
          <a:off x="0" y="1418669"/>
          <a:ext cx="3886200" cy="2999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29210" rIns="163576" bIns="2921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err="1" smtClean="0"/>
            <a:t>ізольованість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виробника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від</a:t>
          </a:r>
          <a:r>
            <a:rPr lang="ru-RU" sz="1800" kern="1200" dirty="0" smtClean="0"/>
            <a:t> ринку, </a:t>
          </a:r>
          <a:r>
            <a:rPr lang="ru-RU" sz="1800" kern="1200" dirty="0" err="1" smtClean="0"/>
            <a:t>відсутність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інформації</a:t>
          </a:r>
          <a:r>
            <a:rPr lang="ru-RU" sz="1800" kern="1200" dirty="0" smtClean="0"/>
            <a:t> про </a:t>
          </a:r>
          <a:r>
            <a:rPr lang="ru-RU" sz="1800" kern="1200" dirty="0" err="1" smtClean="0"/>
            <a:t>реакцію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споживача</a:t>
          </a:r>
          <a:r>
            <a:rPr lang="ru-RU" sz="1800" kern="1200" dirty="0" smtClean="0"/>
            <a:t> на товар; </a:t>
          </a:r>
          <a:endParaRPr lang="uk-UA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err="1" smtClean="0"/>
            <a:t>залежність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експортера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від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посередника</a:t>
          </a:r>
          <a:r>
            <a:rPr lang="ru-RU" sz="1800" kern="1200" dirty="0" smtClean="0"/>
            <a:t>; </a:t>
          </a:r>
          <a:endParaRPr lang="uk-UA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err="1" smtClean="0"/>
            <a:t>недостатня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увага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посередника</a:t>
          </a:r>
          <a:r>
            <a:rPr lang="ru-RU" sz="1800" kern="1200" dirty="0" smtClean="0"/>
            <a:t> до </a:t>
          </a:r>
          <a:r>
            <a:rPr lang="ru-RU" sz="1800" kern="1200" dirty="0" err="1" smtClean="0"/>
            <a:t>роботи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</a:t>
          </a:r>
          <a:r>
            <a:rPr lang="ru-RU" sz="1800" kern="1200" dirty="0" smtClean="0"/>
            <a:t> товаром </a:t>
          </a:r>
          <a:r>
            <a:rPr lang="ru-RU" sz="1800" kern="1200" dirty="0" err="1" smtClean="0"/>
            <a:t>експортера</a:t>
          </a:r>
          <a:r>
            <a:rPr lang="ru-RU" sz="1800" kern="1200" dirty="0" smtClean="0"/>
            <a:t>; </a:t>
          </a:r>
          <a:endParaRPr lang="uk-UA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err="1" smtClean="0"/>
            <a:t>відсутність</a:t>
          </a:r>
          <a:r>
            <a:rPr lang="ru-RU" sz="1800" kern="1200" dirty="0" smtClean="0"/>
            <a:t> у </a:t>
          </a:r>
          <a:r>
            <a:rPr lang="ru-RU" sz="1800" kern="1200" dirty="0" err="1" smtClean="0"/>
            <a:t>посередника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прагнення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просувати</a:t>
          </a:r>
          <a:r>
            <a:rPr lang="ru-RU" sz="1800" kern="1200" dirty="0" smtClean="0"/>
            <a:t> товар </a:t>
          </a:r>
          <a:r>
            <a:rPr lang="ru-RU" sz="1800" kern="1200" dirty="0" err="1" smtClean="0"/>
            <a:t>експортера</a:t>
          </a:r>
          <a:r>
            <a:rPr lang="ru-RU" sz="1800" kern="1200" dirty="0" smtClean="0"/>
            <a:t> на </a:t>
          </a:r>
          <a:r>
            <a:rPr lang="ru-RU" sz="1800" kern="1200" dirty="0" err="1" smtClean="0"/>
            <a:t>всі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доступні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сегменти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цільового</a:t>
          </a:r>
          <a:r>
            <a:rPr lang="ru-RU" sz="1800" kern="1200" dirty="0" smtClean="0"/>
            <a:t> ринку. </a:t>
          </a:r>
          <a:endParaRPr lang="uk-UA" sz="1800" kern="1200" dirty="0"/>
        </a:p>
      </dsp:txBody>
      <dsp:txXfrm>
        <a:off x="0" y="1418669"/>
        <a:ext cx="3886200" cy="299943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521415-C083-459C-A578-95A81CE93FE8}">
      <dsp:nvSpPr>
        <dsp:cNvPr id="0" name=""/>
        <dsp:cNvSpPr/>
      </dsp:nvSpPr>
      <dsp:spPr>
        <a:xfrm>
          <a:off x="0" y="16032"/>
          <a:ext cx="8119541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+mn-lt"/>
            </a:rPr>
            <a:t>1) ліцензування (</a:t>
          </a:r>
          <a:r>
            <a:rPr lang="en-US" sz="2000" kern="1200" dirty="0" smtClean="0">
              <a:latin typeface="Calibri" pitchFamily="34" charset="0"/>
              <a:cs typeface="Calibri" pitchFamily="34" charset="0"/>
            </a:rPr>
            <a:t>licensing)</a:t>
          </a:r>
          <a:r>
            <a:rPr lang="en-US" sz="2000" kern="1200" dirty="0" smtClean="0">
              <a:latin typeface="+mn-lt"/>
            </a:rPr>
            <a:t>; </a:t>
          </a:r>
          <a:endParaRPr lang="uk-UA" sz="2000" kern="1200" dirty="0">
            <a:latin typeface="+mn-lt"/>
          </a:endParaRPr>
        </a:p>
      </dsp:txBody>
      <dsp:txXfrm>
        <a:off x="0" y="16032"/>
        <a:ext cx="8119541" cy="767520"/>
      </dsp:txXfrm>
    </dsp:sp>
    <dsp:sp modelId="{C94826CA-3ACA-4F78-B233-C5CC2C5CD73C}">
      <dsp:nvSpPr>
        <dsp:cNvPr id="0" name=""/>
        <dsp:cNvSpPr/>
      </dsp:nvSpPr>
      <dsp:spPr>
        <a:xfrm>
          <a:off x="0" y="901632"/>
          <a:ext cx="8119541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2) </a:t>
          </a:r>
          <a:r>
            <a:rPr lang="uk-UA" sz="2000" kern="1200" dirty="0" smtClean="0">
              <a:latin typeface="+mn-lt"/>
            </a:rPr>
            <a:t>виробництво за контрактом (</a:t>
          </a:r>
          <a:r>
            <a:rPr lang="en-US" sz="2000" kern="1200" dirty="0" smtClean="0">
              <a:latin typeface="Calibri" pitchFamily="34" charset="0"/>
              <a:cs typeface="Calibri" pitchFamily="34" charset="0"/>
            </a:rPr>
            <a:t>contract manufacturing</a:t>
          </a:r>
          <a:r>
            <a:rPr lang="en-US" sz="2000" kern="1200" dirty="0" smtClean="0">
              <a:latin typeface="+mn-lt"/>
            </a:rPr>
            <a:t>) </a:t>
          </a:r>
          <a:r>
            <a:rPr lang="uk-UA" sz="2000" kern="1200" dirty="0" smtClean="0">
              <a:latin typeface="+mn-lt"/>
            </a:rPr>
            <a:t>або підрядне В.; </a:t>
          </a:r>
          <a:endParaRPr lang="uk-UA" sz="2000" kern="1200" dirty="0">
            <a:latin typeface="+mn-lt"/>
          </a:endParaRPr>
        </a:p>
      </dsp:txBody>
      <dsp:txXfrm>
        <a:off x="0" y="901632"/>
        <a:ext cx="8119541" cy="767520"/>
      </dsp:txXfrm>
    </dsp:sp>
    <dsp:sp modelId="{7BDDDD45-B7E7-463E-904E-DC55927EEB69}">
      <dsp:nvSpPr>
        <dsp:cNvPr id="0" name=""/>
        <dsp:cNvSpPr/>
      </dsp:nvSpPr>
      <dsp:spPr>
        <a:xfrm>
          <a:off x="0" y="1787232"/>
          <a:ext cx="8119541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+mn-lt"/>
            </a:rPr>
            <a:t>3) управління за контрактом (</a:t>
          </a:r>
          <a:r>
            <a:rPr lang="en-US" sz="2000" kern="1200" dirty="0" smtClean="0">
              <a:latin typeface="Calibri" pitchFamily="34" charset="0"/>
              <a:cs typeface="Calibri" pitchFamily="34" charset="0"/>
            </a:rPr>
            <a:t>management contracting</a:t>
          </a:r>
          <a:r>
            <a:rPr lang="en-US" sz="2000" kern="1200" dirty="0" smtClean="0">
              <a:latin typeface="+mn-lt"/>
            </a:rPr>
            <a:t>); </a:t>
          </a:r>
          <a:endParaRPr lang="uk-UA" sz="2000" kern="1200" dirty="0">
            <a:latin typeface="+mn-lt"/>
          </a:endParaRPr>
        </a:p>
      </dsp:txBody>
      <dsp:txXfrm>
        <a:off x="0" y="1787232"/>
        <a:ext cx="8119541" cy="767520"/>
      </dsp:txXfrm>
    </dsp:sp>
    <dsp:sp modelId="{5F4BAD2B-1F38-49E4-BC67-2125E1F66C9C}">
      <dsp:nvSpPr>
        <dsp:cNvPr id="0" name=""/>
        <dsp:cNvSpPr/>
      </dsp:nvSpPr>
      <dsp:spPr>
        <a:xfrm>
          <a:off x="0" y="2672832"/>
          <a:ext cx="8119541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latin typeface="+mn-lt"/>
            </a:rPr>
            <a:t>4</a:t>
          </a:r>
          <a:r>
            <a:rPr lang="en-US" sz="2000" kern="1200" dirty="0" smtClean="0">
              <a:latin typeface="+mn-lt"/>
            </a:rPr>
            <a:t>) </a:t>
          </a:r>
          <a:r>
            <a:rPr lang="uk-UA" sz="2000" kern="1200" dirty="0" smtClean="0">
              <a:latin typeface="+mn-lt"/>
            </a:rPr>
            <a:t>підприємства спільного володіння </a:t>
          </a:r>
          <a:endParaRPr lang="uk-UA" sz="2000" kern="1200" dirty="0">
            <a:latin typeface="+mn-lt"/>
          </a:endParaRPr>
        </a:p>
      </dsp:txBody>
      <dsp:txXfrm>
        <a:off x="0" y="2672832"/>
        <a:ext cx="8119541" cy="76752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FAB8A1-1BC9-437C-AA34-066EEC8DF3FB}">
      <dsp:nvSpPr>
        <dsp:cNvPr id="0" name=""/>
        <dsp:cNvSpPr/>
      </dsp:nvSpPr>
      <dsp:spPr>
        <a:xfrm>
          <a:off x="0" y="19260"/>
          <a:ext cx="3886200" cy="11138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Основні риси цього способу:</a:t>
          </a:r>
          <a:endParaRPr lang="uk-UA" sz="2800" kern="1200" dirty="0"/>
        </a:p>
      </dsp:txBody>
      <dsp:txXfrm>
        <a:off x="0" y="19260"/>
        <a:ext cx="3886200" cy="1113839"/>
      </dsp:txXfrm>
    </dsp:sp>
    <dsp:sp modelId="{354D597D-28DF-4EAB-B970-8168D306C896}">
      <dsp:nvSpPr>
        <dsp:cNvPr id="0" name=""/>
        <dsp:cNvSpPr/>
      </dsp:nvSpPr>
      <dsp:spPr>
        <a:xfrm>
          <a:off x="0" y="1133100"/>
          <a:ext cx="3886200" cy="3419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35560" rIns="199136" bIns="3556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kern="1200" dirty="0" smtClean="0"/>
            <a:t>він є обов’язковим при виході на окремі ринки; </a:t>
          </a:r>
          <a:endParaRPr lang="uk-UA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kern="1200" dirty="0" smtClean="0"/>
            <a:t>потребує інвестиційних витрат; </a:t>
          </a:r>
          <a:endParaRPr lang="uk-UA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kern="1200" dirty="0" smtClean="0"/>
            <a:t>супроводжується політичними ризиками; </a:t>
          </a:r>
          <a:endParaRPr lang="uk-UA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kern="1200" dirty="0" smtClean="0"/>
            <a:t>має високу імовірність конфліктів з партнерами; </a:t>
          </a:r>
          <a:endParaRPr lang="uk-UA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200" kern="1200" smtClean="0"/>
            <a:t>передбачає </a:t>
          </a:r>
          <a:r>
            <a:rPr lang="uk-UA" sz="2200" kern="1200" dirty="0" smtClean="0"/>
            <a:t>складну процедуру виходу з ринку.</a:t>
          </a:r>
          <a:endParaRPr lang="uk-UA" sz="2200" kern="1200" dirty="0"/>
        </a:p>
      </dsp:txBody>
      <dsp:txXfrm>
        <a:off x="0" y="1133100"/>
        <a:ext cx="3886200" cy="341963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25D0B9-5DA5-4ED3-94C9-83B0BE4C2A04}">
      <dsp:nvSpPr>
        <dsp:cNvPr id="0" name=""/>
        <dsp:cNvSpPr/>
      </dsp:nvSpPr>
      <dsp:spPr>
        <a:xfrm>
          <a:off x="1108" y="1994066"/>
          <a:ext cx="2039303" cy="10196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Основні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риси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цього</a:t>
          </a:r>
          <a:r>
            <a:rPr lang="ru-RU" sz="1600" kern="1200" dirty="0" smtClean="0"/>
            <a:t> способу:</a:t>
          </a:r>
          <a:endParaRPr lang="uk-UA" sz="1600" kern="1200" dirty="0"/>
        </a:p>
      </dsp:txBody>
      <dsp:txXfrm>
        <a:off x="1108" y="1994066"/>
        <a:ext cx="2039303" cy="1019651"/>
      </dsp:txXfrm>
    </dsp:sp>
    <dsp:sp modelId="{C8E55E92-5491-4ECA-89F7-24F20DC74C60}">
      <dsp:nvSpPr>
        <dsp:cNvPr id="0" name=""/>
        <dsp:cNvSpPr/>
      </dsp:nvSpPr>
      <dsp:spPr>
        <a:xfrm rot="17692822">
          <a:off x="1478848" y="1606117"/>
          <a:ext cx="1938846" cy="36650"/>
        </a:xfrm>
        <a:custGeom>
          <a:avLst/>
          <a:gdLst/>
          <a:ahLst/>
          <a:cxnLst/>
          <a:rect l="0" t="0" r="0" b="0"/>
          <a:pathLst>
            <a:path>
              <a:moveTo>
                <a:pt x="0" y="18325"/>
              </a:moveTo>
              <a:lnTo>
                <a:pt x="1938846" y="1832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/>
        </a:p>
      </dsp:txBody>
      <dsp:txXfrm rot="17692822">
        <a:off x="2399800" y="1575971"/>
        <a:ext cx="96942" cy="96942"/>
      </dsp:txXfrm>
    </dsp:sp>
    <dsp:sp modelId="{6F00D3F3-16CF-4DED-96A3-01D425A03A00}">
      <dsp:nvSpPr>
        <dsp:cNvPr id="0" name=""/>
        <dsp:cNvSpPr/>
      </dsp:nvSpPr>
      <dsp:spPr>
        <a:xfrm>
          <a:off x="2856132" y="235167"/>
          <a:ext cx="2039303" cy="10196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максимальні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інвестиційні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витрати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поточні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грошові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зобов’язання</a:t>
          </a:r>
          <a:r>
            <a:rPr lang="ru-RU" sz="1600" kern="1200" dirty="0" smtClean="0"/>
            <a:t>; </a:t>
          </a:r>
          <a:endParaRPr lang="uk-UA" sz="1600" kern="1200" dirty="0"/>
        </a:p>
      </dsp:txBody>
      <dsp:txXfrm>
        <a:off x="2856132" y="235167"/>
        <a:ext cx="2039303" cy="1019651"/>
      </dsp:txXfrm>
    </dsp:sp>
    <dsp:sp modelId="{D6DA11EC-EAFA-4318-B465-3682291CA229}">
      <dsp:nvSpPr>
        <dsp:cNvPr id="0" name=""/>
        <dsp:cNvSpPr/>
      </dsp:nvSpPr>
      <dsp:spPr>
        <a:xfrm rot="19457599">
          <a:off x="1945990" y="2192417"/>
          <a:ext cx="1004563" cy="36650"/>
        </a:xfrm>
        <a:custGeom>
          <a:avLst/>
          <a:gdLst/>
          <a:ahLst/>
          <a:cxnLst/>
          <a:rect l="0" t="0" r="0" b="0"/>
          <a:pathLst>
            <a:path>
              <a:moveTo>
                <a:pt x="0" y="18325"/>
              </a:moveTo>
              <a:lnTo>
                <a:pt x="1004563" y="1832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/>
        </a:p>
      </dsp:txBody>
      <dsp:txXfrm rot="19457599">
        <a:off x="2423157" y="2185628"/>
        <a:ext cx="50228" cy="50228"/>
      </dsp:txXfrm>
    </dsp:sp>
    <dsp:sp modelId="{FB62ED87-7FD0-4CE3-8AD5-A8EAA219C020}">
      <dsp:nvSpPr>
        <dsp:cNvPr id="0" name=""/>
        <dsp:cNvSpPr/>
      </dsp:nvSpPr>
      <dsp:spPr>
        <a:xfrm>
          <a:off x="2856132" y="1407767"/>
          <a:ext cx="2039303" cy="10196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максимальна </a:t>
          </a:r>
          <a:r>
            <a:rPr lang="ru-RU" sz="1600" kern="1200" dirty="0" err="1" smtClean="0"/>
            <a:t>відповідальність</a:t>
          </a:r>
          <a:r>
            <a:rPr lang="ru-RU" sz="1600" kern="1200" dirty="0" smtClean="0"/>
            <a:t> за </a:t>
          </a:r>
          <a:r>
            <a:rPr lang="ru-RU" sz="1600" kern="1200" dirty="0" err="1" smtClean="0"/>
            <a:t>результати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діяльності</a:t>
          </a:r>
          <a:r>
            <a:rPr lang="ru-RU" sz="1600" kern="1200" dirty="0" smtClean="0"/>
            <a:t>; </a:t>
          </a:r>
          <a:endParaRPr lang="uk-UA" sz="1600" kern="1200" dirty="0"/>
        </a:p>
      </dsp:txBody>
      <dsp:txXfrm>
        <a:off x="2856132" y="1407767"/>
        <a:ext cx="2039303" cy="1019651"/>
      </dsp:txXfrm>
    </dsp:sp>
    <dsp:sp modelId="{1037FF45-92A7-4D38-A060-CA29AD7E83CC}">
      <dsp:nvSpPr>
        <dsp:cNvPr id="0" name=""/>
        <dsp:cNvSpPr/>
      </dsp:nvSpPr>
      <dsp:spPr>
        <a:xfrm rot="2142401">
          <a:off x="1945990" y="2778717"/>
          <a:ext cx="1004563" cy="36650"/>
        </a:xfrm>
        <a:custGeom>
          <a:avLst/>
          <a:gdLst/>
          <a:ahLst/>
          <a:cxnLst/>
          <a:rect l="0" t="0" r="0" b="0"/>
          <a:pathLst>
            <a:path>
              <a:moveTo>
                <a:pt x="0" y="18325"/>
              </a:moveTo>
              <a:lnTo>
                <a:pt x="1004563" y="1832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/>
        </a:p>
      </dsp:txBody>
      <dsp:txXfrm rot="2142401">
        <a:off x="2423157" y="2771928"/>
        <a:ext cx="50228" cy="50228"/>
      </dsp:txXfrm>
    </dsp:sp>
    <dsp:sp modelId="{DEAF294B-87C6-443E-A03B-722807A50F91}">
      <dsp:nvSpPr>
        <dsp:cNvPr id="0" name=""/>
        <dsp:cNvSpPr/>
      </dsp:nvSpPr>
      <dsp:spPr>
        <a:xfrm>
          <a:off x="2856132" y="2580366"/>
          <a:ext cx="2039303" cy="10196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максимальний</a:t>
          </a:r>
          <a:r>
            <a:rPr lang="ru-RU" sz="1600" kern="1200" dirty="0" smtClean="0"/>
            <a:t> контроль; </a:t>
          </a:r>
          <a:endParaRPr lang="uk-UA" sz="1600" kern="1200" dirty="0"/>
        </a:p>
      </dsp:txBody>
      <dsp:txXfrm>
        <a:off x="2856132" y="2580366"/>
        <a:ext cx="2039303" cy="1019651"/>
      </dsp:txXfrm>
    </dsp:sp>
    <dsp:sp modelId="{5A1CB04E-85D8-42E2-A998-2C2AF0649562}">
      <dsp:nvSpPr>
        <dsp:cNvPr id="0" name=""/>
        <dsp:cNvSpPr/>
      </dsp:nvSpPr>
      <dsp:spPr>
        <a:xfrm rot="3907178">
          <a:off x="1478848" y="3365016"/>
          <a:ext cx="1938846" cy="36650"/>
        </a:xfrm>
        <a:custGeom>
          <a:avLst/>
          <a:gdLst/>
          <a:ahLst/>
          <a:cxnLst/>
          <a:rect l="0" t="0" r="0" b="0"/>
          <a:pathLst>
            <a:path>
              <a:moveTo>
                <a:pt x="0" y="18325"/>
              </a:moveTo>
              <a:lnTo>
                <a:pt x="1938846" y="1832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/>
        </a:p>
      </dsp:txBody>
      <dsp:txXfrm rot="3907178">
        <a:off x="2399800" y="3334870"/>
        <a:ext cx="96942" cy="96942"/>
      </dsp:txXfrm>
    </dsp:sp>
    <dsp:sp modelId="{A7F8C239-DFAF-4F1B-B0F4-BF67ABECDFD1}">
      <dsp:nvSpPr>
        <dsp:cNvPr id="0" name=""/>
        <dsp:cNvSpPr/>
      </dsp:nvSpPr>
      <dsp:spPr>
        <a:xfrm>
          <a:off x="2856132" y="3752965"/>
          <a:ext cx="2039303" cy="10196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складна </a:t>
          </a:r>
          <a:r>
            <a:rPr lang="ru-RU" sz="1600" kern="1200" dirty="0" smtClean="0"/>
            <a:t>процедура </a:t>
          </a:r>
          <a:r>
            <a:rPr lang="ru-RU" sz="1600" kern="1200" dirty="0" err="1" smtClean="0"/>
            <a:t>виходу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</a:t>
          </a:r>
          <a:r>
            <a:rPr lang="ru-RU" sz="1600" kern="1200" dirty="0" smtClean="0"/>
            <a:t> ринку.</a:t>
          </a:r>
          <a:endParaRPr lang="uk-UA" sz="1600" kern="1200" dirty="0"/>
        </a:p>
      </dsp:txBody>
      <dsp:txXfrm>
        <a:off x="2856132" y="3752965"/>
        <a:ext cx="2039303" cy="1019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3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diagramLayout" Target="../diagrams/layout10.xml"/><Relationship Id="rId7" Type="http://schemas.openxmlformats.org/officeDocument/2006/relationships/image" Target="../media/image14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7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МОДЕЛІ ТА СТРАТЕГІЇ ВИХОДУ ФІРМИ НА ЗОВНІШНІЙ РИНОК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Експорт</a:t>
            </a:r>
            <a:r>
              <a:rPr lang="ru-RU" dirty="0" smtClean="0"/>
              <a:t> </a:t>
            </a:r>
            <a:r>
              <a:rPr lang="ru-RU" dirty="0" err="1" smtClean="0"/>
              <a:t>поділяється</a:t>
            </a:r>
            <a:r>
              <a:rPr lang="ru-RU" dirty="0" smtClean="0"/>
              <a:t> на </a:t>
            </a:r>
            <a:r>
              <a:rPr lang="ru-RU" dirty="0" err="1" smtClean="0"/>
              <a:t>прямий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непрямий</a:t>
            </a:r>
            <a:r>
              <a:rPr lang="ru-RU" dirty="0" smtClean="0"/>
              <a:t>.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5402560" cy="2127465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Прямий експорт - продаж товарів на зовнішньому ринку самостійно (експортний відділ, збутове відділення, закордонна філія, комівояжер з експортних операцій, дистриб’ютори/агенти). Не має значення, чи продукцію продають кінцевому споживачу, чи посереднику.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56175" y="1589566"/>
            <a:ext cx="2574925" cy="4935777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Прямий експорт потребує створення підрозділу, відповідального за міжнародну роботу, що займатиметься аналізом зарубіжних ринків, просуванням товарів, ціноутворенням, формуванням попиту та стимулюванням збуту.</a:t>
            </a:r>
            <a:endParaRPr lang="uk-UA" dirty="0"/>
          </a:p>
        </p:txBody>
      </p:sp>
      <p:pic>
        <p:nvPicPr>
          <p:cNvPr id="21506" name="Picture 2" descr="Как системный отдел продаж изменит ваш бизне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73016"/>
            <a:ext cx="5243736" cy="2949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3. Спільна підприємницька діяльність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4730535"/>
            <a:ext cx="7994848" cy="2127465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Спільне підприємництво - об'єднання зусиль партнерів щонайменше з двох країн з метою організації спільної комерційної справи (ліцензування, підрядне виробництво, управління за контрактом, спільне володіння). Спільну підприємницьку діяльність також розглядають як вихід на зарубіжний ринок на договірних засадах без вивозу капіталу. </a:t>
            </a:r>
            <a:endParaRPr lang="uk-UA" dirty="0"/>
          </a:p>
        </p:txBody>
      </p:sp>
      <p:pic>
        <p:nvPicPr>
          <p:cNvPr id="23554" name="Picture 2" descr="Як зареєструвати спільне підприємство |ЯкПрос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628800"/>
            <a:ext cx="6696744" cy="2746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Спільна підприємницька діяльність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138864" cy="1263369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На відміну від експорту, при спільній підприємницькій діяльності (СПД) формується партнерство, у результаті якого за кордоном створюються певні потужності (виробничі та маркетингові). Міжнародний маркетинг виділяє 4 види СПД: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611560" y="2996951"/>
          <a:ext cx="8119541" cy="3456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Ліцензування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700808"/>
            <a:ext cx="8210872" cy="1839433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Ліцензування - форма спільного підприємництва, яка базується на тому, що ліцензіар (продавець) передає ліцензіату (покупцеві) право на використання виробничого процесу, патенту, товарного знака в обмін на гонорар або ліцензійний платіж. </a:t>
            </a:r>
            <a:endParaRPr lang="uk-UA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39552" y="3140968"/>
            <a:ext cx="4176464" cy="3456384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Міжнародне ліцензування полягає в тому, що ліцензіар (власник ліцензії) укладає угоду з ліцензіатом (</a:t>
            </a:r>
            <a:r>
              <a:rPr lang="uk-UA" dirty="0" err="1" smtClean="0"/>
              <a:t>отримувач</a:t>
            </a:r>
            <a:r>
              <a:rPr lang="uk-UA" dirty="0" smtClean="0"/>
              <a:t> ліцензії) на зарубіжному ринку, пропонуючи права на використання інтелектуальної власності – технології, товарного знаку, патенту, ін. цінності в обмін на гонорар, ліцензійний платіж або участь у розподілі прибутку</a:t>
            </a:r>
          </a:p>
          <a:p>
            <a:endParaRPr lang="uk-UA" dirty="0"/>
          </a:p>
        </p:txBody>
      </p:sp>
      <p:sp>
        <p:nvSpPr>
          <p:cNvPr id="24578" name="AutoShape 2" descr="Ліцензування бізнесу: з 18 грудня — за новими правилами. Вісник. Офіційно  про подат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4580" name="AutoShape 4" descr="Ліцензування бізнесу: з 18 грудня — за новими правилами. Вісник. Офіційно  про подат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4582" name="Picture 6" descr="Ліцензування бізнесу: з 18 грудня — за новими правилами. Вісник. Офіційно  про податки"/>
          <p:cNvPicPr>
            <a:picLocks noChangeAspect="1" noChangeArrowheads="1"/>
          </p:cNvPicPr>
          <p:nvPr/>
        </p:nvPicPr>
        <p:blipFill>
          <a:blip r:embed="rId2" cstate="print"/>
          <a:srcRect l="3691"/>
          <a:stretch>
            <a:fillRect/>
          </a:stretch>
        </p:blipFill>
        <p:spPr bwMode="auto">
          <a:xfrm>
            <a:off x="4860032" y="3068960"/>
            <a:ext cx="4084712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Підрядне виробництво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700808"/>
            <a:ext cx="7850832" cy="1695417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Підрядне виробництво (</a:t>
            </a:r>
            <a:r>
              <a:rPr lang="uk-UA" dirty="0" err="1" smtClean="0"/>
              <a:t>виробництво</a:t>
            </a:r>
            <a:r>
              <a:rPr lang="uk-UA" dirty="0" smtClean="0"/>
              <a:t> за контрактом) — форма спільного підприємництва, за якої національний виробник (продавець) укладає угоду із закордонними виробниками на виготовлення своєї продукції. 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812483" y="2780928"/>
            <a:ext cx="3331517" cy="37444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Використовують при дефіциті власних потужностей, наявності перешкод для експорту у відповідну країну, високій вартості, коли виробництво в ін. країні обходиться дешевше. Різновидністю є переробка давальницької сировини (</a:t>
            </a:r>
            <a:r>
              <a:rPr lang="uk-UA" dirty="0" err="1" smtClean="0"/>
              <a:t>толінгові</a:t>
            </a:r>
            <a:r>
              <a:rPr lang="uk-UA" dirty="0" smtClean="0"/>
              <a:t> схеми). </a:t>
            </a:r>
          </a:p>
          <a:p>
            <a:endParaRPr lang="uk-UA" dirty="0"/>
          </a:p>
        </p:txBody>
      </p:sp>
      <p:pic>
        <p:nvPicPr>
          <p:cNvPr id="26626" name="Picture 2" descr="Як впевнитися, що ваш договір підряду – не трудова угода – Адвокат Ольга  Бонда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3068961"/>
            <a:ext cx="5400599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Управління за контрактом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3528392" cy="3240359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Управління за контрактом - форма спільного підприємництва, за якої національний експортер передає зарубіжному партнеру «ноу-хау» в галузі управління, а той забезпечує необхідний капітал. 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51520" y="5013176"/>
            <a:ext cx="8496944" cy="161156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Широко застосовується в країнах, що розвиваються, які мають капітал, виконавчий персонал, але не мають ноу-хау і кваліфікованих працівників. Фірма експортує управлінські послуги, найчастіше консультації. </a:t>
            </a:r>
          </a:p>
          <a:p>
            <a:endParaRPr lang="uk-UA" dirty="0"/>
          </a:p>
        </p:txBody>
      </p:sp>
      <p:pic>
        <p:nvPicPr>
          <p:cNvPr id="27650" name="Picture 2" descr="💭 Экспертная оценка Ноу-Хау | Компания Паре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700808"/>
            <a:ext cx="5004048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Спільне володіння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700808"/>
            <a:ext cx="4178424" cy="2631521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Спільне володіння - форма спільного підприємництва, за якої об'єднуються зусилля зарубіжних та місцевих інвесторів з метою створення місцевого комерційного підприємства, котрим вони володіють та керують спільно. 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844901" y="1589567"/>
          <a:ext cx="3886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8674" name="Picture 2" descr="Что такое частная собственность на недвижимость?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71600" y="4221088"/>
            <a:ext cx="3355132" cy="24109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4. Пряме інвестування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44824"/>
            <a:ext cx="3886200" cy="457200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Пряме інвестування (трансферт капіталу) - розміщення капіталу у власні закордонні складальні або виробничі підприємства, збутові філії.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Ця </a:t>
            </a:r>
            <a:r>
              <a:rPr lang="uk-UA" dirty="0" smtClean="0"/>
              <a:t>стратегія передбачає інвестування капіталу в створення за кордоном власних виробничих філій, забезпечуючи найбільш повне залучення підприємства до </a:t>
            </a:r>
            <a:r>
              <a:rPr lang="uk-UA" dirty="0" err="1" smtClean="0"/>
              <a:t>ЗЕД</a:t>
            </a:r>
            <a:r>
              <a:rPr lang="uk-UA" dirty="0" smtClean="0"/>
              <a:t>.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067944" y="1589566"/>
          <a:ext cx="4896544" cy="5007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Пряме інвестування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251520" y="1556792"/>
          <a:ext cx="5258544" cy="5079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9698" name="Picture 2" descr="Куди вкласти гроші в Україні: правила інвестування в умовах нестабільної  економіки. Politek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08104" y="2780928"/>
            <a:ext cx="3421353" cy="1925891"/>
          </a:xfrm>
          <a:prstGeom prst="rect">
            <a:avLst/>
          </a:prstGeom>
          <a:noFill/>
        </p:spPr>
      </p:pic>
      <p:pic>
        <p:nvPicPr>
          <p:cNvPr id="29700" name="Picture 4" descr="У Великобурлуцькому районі створюються нові робочі місця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80112" y="4834391"/>
            <a:ext cx="3398419" cy="20236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виробництва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066856" cy="1047345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Виробництво</a:t>
            </a:r>
            <a:r>
              <a:rPr lang="ru-RU" dirty="0" smtClean="0"/>
              <a:t> товару на </a:t>
            </a:r>
            <a:r>
              <a:rPr lang="ru-RU" dirty="0" err="1" smtClean="0"/>
              <a:t>зарубіжних</a:t>
            </a:r>
            <a:r>
              <a:rPr lang="ru-RU" dirty="0" smtClean="0"/>
              <a:t> </a:t>
            </a:r>
            <a:r>
              <a:rPr lang="ru-RU" dirty="0" err="1" smtClean="0"/>
              <a:t>філіях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складових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продукту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збирання</a:t>
            </a:r>
            <a:r>
              <a:rPr lang="ru-RU" dirty="0" smtClean="0"/>
              <a:t> в </a:t>
            </a:r>
            <a:r>
              <a:rPr lang="ru-RU" dirty="0" err="1" smtClean="0"/>
              <a:t>кінцевий</a:t>
            </a:r>
            <a:r>
              <a:rPr lang="ru-RU" dirty="0" smtClean="0"/>
              <a:t> продукт. </a:t>
            </a:r>
            <a:r>
              <a:rPr lang="ru-RU" dirty="0" err="1" smtClean="0"/>
              <a:t>Розрізняють</a:t>
            </a:r>
            <a:r>
              <a:rPr lang="ru-RU" dirty="0" smtClean="0"/>
              <a:t> 4 </a:t>
            </a:r>
            <a:r>
              <a:rPr lang="ru-RU" dirty="0" err="1" smtClean="0"/>
              <a:t>види</a:t>
            </a:r>
            <a:r>
              <a:rPr lang="ru-RU" dirty="0" smtClean="0"/>
              <a:t> такого </a:t>
            </a:r>
            <a:r>
              <a:rPr lang="ru-RU" dirty="0" err="1" smtClean="0"/>
              <a:t>виробництва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323528" y="2636913"/>
          <a:ext cx="8388424" cy="4221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План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2204864"/>
            <a:ext cx="8153400" cy="439248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sz="3600" dirty="0" smtClean="0"/>
              <a:t>Критерії </a:t>
            </a:r>
            <a:r>
              <a:rPr lang="uk-UA" sz="3600" dirty="0" smtClean="0"/>
              <a:t>та чинники вибору стратегії виходу на зовнішній ринок. </a:t>
            </a:r>
          </a:p>
          <a:p>
            <a:pPr marL="514350" indent="-514350">
              <a:buAutoNum type="arabicPeriod"/>
            </a:pPr>
            <a:r>
              <a:rPr lang="uk-UA" sz="3600" dirty="0" smtClean="0"/>
              <a:t>Експортування</a:t>
            </a:r>
            <a:r>
              <a:rPr lang="uk-UA" sz="3600" dirty="0" smtClean="0"/>
              <a:t>. </a:t>
            </a:r>
          </a:p>
          <a:p>
            <a:pPr marL="514350" indent="-514350">
              <a:buAutoNum type="arabicPeriod"/>
            </a:pPr>
            <a:r>
              <a:rPr lang="uk-UA" sz="3600" dirty="0" smtClean="0"/>
              <a:t>Спільна </a:t>
            </a:r>
            <a:r>
              <a:rPr lang="uk-UA" sz="3600" dirty="0" smtClean="0"/>
              <a:t>підприємницька діяльність. </a:t>
            </a:r>
          </a:p>
          <a:p>
            <a:pPr marL="514350" indent="-514350">
              <a:buAutoNum type="arabicPeriod"/>
            </a:pPr>
            <a:r>
              <a:rPr lang="uk-UA" sz="3600" dirty="0" smtClean="0"/>
              <a:t>Пряме інвестування.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Форми стратегій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79512" y="1589566"/>
          <a:ext cx="4316288" cy="5007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sz="quarter" idx="2"/>
          </p:nvPr>
        </p:nvGraphicFramePr>
        <p:xfrm>
          <a:off x="4844901" y="1589567"/>
          <a:ext cx="3886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Критерії стратегій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700808"/>
            <a:ext cx="8066856" cy="975337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доцільно</a:t>
            </a:r>
            <a:r>
              <a:rPr lang="ru-RU" dirty="0" smtClean="0"/>
              <a:t> </a:t>
            </a:r>
            <a:r>
              <a:rPr lang="ru-RU" dirty="0" err="1" smtClean="0"/>
              <a:t>зіставити</a:t>
            </a:r>
            <a:r>
              <a:rPr lang="ru-RU" dirty="0" smtClean="0"/>
              <a:t> за такими </a:t>
            </a:r>
            <a:r>
              <a:rPr lang="ru-RU" dirty="0" err="1" smtClean="0"/>
              <a:t>критеріями</a:t>
            </a:r>
            <a:r>
              <a:rPr lang="ru-RU" dirty="0" smtClean="0"/>
              <a:t>: 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395536" y="2105471"/>
          <a:ext cx="8496944" cy="475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1. </a:t>
            </a:r>
            <a:r>
              <a:rPr lang="ru-RU" dirty="0" err="1" smtClean="0">
                <a:solidFill>
                  <a:schemeClr val="tx1"/>
                </a:solidFill>
              </a:rPr>
              <a:t>Критерії</a:t>
            </a:r>
            <a:r>
              <a:rPr lang="ru-RU" dirty="0" smtClean="0">
                <a:solidFill>
                  <a:schemeClr val="tx1"/>
                </a:solidFill>
              </a:rPr>
              <a:t> та </a:t>
            </a:r>
            <a:r>
              <a:rPr lang="ru-RU" dirty="0" err="1" smtClean="0">
                <a:solidFill>
                  <a:schemeClr val="tx1"/>
                </a:solidFill>
              </a:rPr>
              <a:t>умови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вибору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стратегії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виходу</a:t>
            </a:r>
            <a:r>
              <a:rPr lang="ru-RU" dirty="0" smtClean="0">
                <a:solidFill>
                  <a:schemeClr val="tx1"/>
                </a:solidFill>
              </a:rPr>
              <a:t> на </a:t>
            </a:r>
            <a:r>
              <a:rPr lang="ru-RU" dirty="0" err="1" smtClean="0">
                <a:solidFill>
                  <a:schemeClr val="tx1"/>
                </a:solidFill>
              </a:rPr>
              <a:t>зовнішній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ринок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066856" cy="1047345"/>
          </a:xfrm>
        </p:spPr>
        <p:txBody>
          <a:bodyPr>
            <a:normAutofit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остаточне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способу </a:t>
            </a:r>
            <a:r>
              <a:rPr lang="ru-RU" dirty="0" err="1" smtClean="0"/>
              <a:t>виходу</a:t>
            </a:r>
            <a:r>
              <a:rPr lang="ru-RU" dirty="0" smtClean="0"/>
              <a:t> на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низка умов: 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755576" y="2609529"/>
          <a:ext cx="7975525" cy="4248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 smtClean="0">
                <a:solidFill>
                  <a:schemeClr val="tx1"/>
                </a:solidFill>
              </a:rPr>
              <a:t>Критерії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виходу</a:t>
            </a:r>
            <a:r>
              <a:rPr lang="ru-RU" sz="3200" dirty="0" smtClean="0">
                <a:solidFill>
                  <a:schemeClr val="tx1"/>
                </a:solidFill>
              </a:rPr>
              <a:t> на </a:t>
            </a:r>
            <a:r>
              <a:rPr lang="ru-RU" sz="3200" dirty="0" err="1" smtClean="0">
                <a:solidFill>
                  <a:schemeClr val="tx1"/>
                </a:solidFill>
              </a:rPr>
              <a:t>зовнішні</a:t>
            </a:r>
            <a:r>
              <a:rPr lang="ru-RU" sz="3200" dirty="0" smtClean="0">
                <a:solidFill>
                  <a:schemeClr val="tx1"/>
                </a:solidFill>
              </a:rPr>
              <a:t> ринки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7704856" cy="489654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200" dirty="0" smtClean="0"/>
              <a:t>В </a:t>
            </a:r>
            <a:r>
              <a:rPr lang="ru-RU" sz="3200" dirty="0" err="1" smtClean="0"/>
              <a:t>загальному</a:t>
            </a:r>
            <a:r>
              <a:rPr lang="ru-RU" sz="3200" dirty="0" smtClean="0"/>
              <a:t> </a:t>
            </a:r>
            <a:r>
              <a:rPr lang="ru-RU" sz="3200" dirty="0" err="1" smtClean="0"/>
              <a:t>вигляді</a:t>
            </a:r>
            <a:r>
              <a:rPr lang="ru-RU" sz="3200" dirty="0" smtClean="0"/>
              <a:t> </a:t>
            </a:r>
            <a:r>
              <a:rPr lang="ru-RU" sz="3200" dirty="0" err="1" smtClean="0"/>
              <a:t>вибір</a:t>
            </a:r>
            <a:r>
              <a:rPr lang="ru-RU" sz="3200" dirty="0" smtClean="0"/>
              <a:t> способу </a:t>
            </a:r>
            <a:r>
              <a:rPr lang="ru-RU" sz="3200" dirty="0" err="1" smtClean="0"/>
              <a:t>виходу</a:t>
            </a:r>
            <a:r>
              <a:rPr lang="ru-RU" sz="3200" dirty="0" smtClean="0"/>
              <a:t> на </a:t>
            </a:r>
            <a:r>
              <a:rPr lang="ru-RU" sz="3200" dirty="0" err="1" smtClean="0"/>
              <a:t>зовнішні</a:t>
            </a:r>
            <a:r>
              <a:rPr lang="ru-RU" sz="3200" dirty="0" smtClean="0"/>
              <a:t> ринки </a:t>
            </a:r>
            <a:r>
              <a:rPr lang="ru-RU" sz="3200" dirty="0" err="1" smtClean="0"/>
              <a:t>може</a:t>
            </a:r>
            <a:r>
              <a:rPr lang="ru-RU" sz="3200" dirty="0" smtClean="0"/>
              <a:t> </a:t>
            </a:r>
            <a:r>
              <a:rPr lang="ru-RU" sz="3200" dirty="0" err="1" smtClean="0"/>
              <a:t>здійснюватися</a:t>
            </a:r>
            <a:r>
              <a:rPr lang="ru-RU" sz="3200" dirty="0" smtClean="0"/>
              <a:t> за такими </a:t>
            </a:r>
            <a:r>
              <a:rPr lang="ru-RU" sz="3200" dirty="0" err="1" smtClean="0"/>
              <a:t>критеріями</a:t>
            </a:r>
            <a:r>
              <a:rPr lang="ru-RU" sz="3200" dirty="0" smtClean="0"/>
              <a:t> (за </a:t>
            </a:r>
            <a:r>
              <a:rPr lang="ru-RU" sz="3200" dirty="0" err="1" smtClean="0"/>
              <a:t>М.Дідківським</a:t>
            </a:r>
            <a:r>
              <a:rPr lang="ru-RU" sz="3200" dirty="0" smtClean="0"/>
              <a:t>): </a:t>
            </a:r>
            <a:endParaRPr lang="uk-UA" dirty="0" smtClean="0"/>
          </a:p>
          <a:p>
            <a:r>
              <a:rPr lang="uk-UA" dirty="0" smtClean="0"/>
              <a:t>форма </a:t>
            </a:r>
            <a:r>
              <a:rPr lang="uk-UA" dirty="0" smtClean="0"/>
              <a:t>руху капіталу; </a:t>
            </a:r>
          </a:p>
          <a:p>
            <a:r>
              <a:rPr lang="uk-UA" dirty="0" smtClean="0"/>
              <a:t>рівень </a:t>
            </a:r>
            <a:r>
              <a:rPr lang="uk-UA" dirty="0" smtClean="0"/>
              <a:t>витрат, пов’язаних з виходом на закордонний ринок; </a:t>
            </a:r>
          </a:p>
          <a:p>
            <a:r>
              <a:rPr lang="uk-UA" dirty="0" smtClean="0"/>
              <a:t>ступінь </a:t>
            </a:r>
            <a:r>
              <a:rPr lang="uk-UA" dirty="0" smtClean="0"/>
              <a:t>привабливості інвестування; </a:t>
            </a:r>
            <a:endParaRPr lang="uk-UA" dirty="0" smtClean="0"/>
          </a:p>
          <a:p>
            <a:r>
              <a:rPr lang="uk-UA" dirty="0" smtClean="0"/>
              <a:t>контроль </a:t>
            </a:r>
            <a:r>
              <a:rPr lang="uk-UA" dirty="0" smtClean="0"/>
              <a:t>ринку; </a:t>
            </a:r>
            <a:endParaRPr lang="uk-UA" dirty="0" smtClean="0"/>
          </a:p>
          <a:p>
            <a:r>
              <a:rPr lang="uk-UA" dirty="0" smtClean="0"/>
              <a:t>рівень </a:t>
            </a:r>
            <a:r>
              <a:rPr lang="uk-UA" dirty="0" smtClean="0"/>
              <a:t>ризику; </a:t>
            </a:r>
            <a:endParaRPr lang="uk-UA" dirty="0" smtClean="0"/>
          </a:p>
          <a:p>
            <a:r>
              <a:rPr lang="uk-UA" dirty="0" smtClean="0"/>
              <a:t>можливість </a:t>
            </a:r>
            <a:r>
              <a:rPr lang="uk-UA" dirty="0" smtClean="0"/>
              <a:t>виходу з ринку. </a:t>
            </a:r>
            <a:endParaRPr lang="uk-UA" dirty="0"/>
          </a:p>
        </p:txBody>
      </p:sp>
      <p:pic>
        <p:nvPicPr>
          <p:cNvPr id="1026" name="Picture 2" descr="Установлены критерии, которым должны соответствовать метрологические центры  и поверочные лаборатор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149080"/>
            <a:ext cx="2857500" cy="24799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За іншою класифікацією виділяють внутрішні та зовнішні чинники. 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251520" y="1556792"/>
          <a:ext cx="3886200" cy="5079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4499992" y="1589566"/>
          <a:ext cx="4464496" cy="5007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896144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1"/>
                </a:solidFill>
              </a:rPr>
              <a:t>Вдаючись до активної інтернаціоналізації, фірма із власної ініціативи ухвалює рішення вийти на зарубіжний ринок. 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066856" cy="1119353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Рішення</a:t>
            </a:r>
            <a:r>
              <a:rPr lang="ru-RU" dirty="0" smtClean="0"/>
              <a:t> про </a:t>
            </a:r>
            <a:r>
              <a:rPr lang="ru-RU" dirty="0" err="1" smtClean="0"/>
              <a:t>вихід</a:t>
            </a:r>
            <a:r>
              <a:rPr lang="ru-RU" dirty="0" smtClean="0"/>
              <a:t> на </a:t>
            </a:r>
            <a:r>
              <a:rPr lang="ru-RU" dirty="0" err="1" smtClean="0"/>
              <a:t>зовнішні</a:t>
            </a:r>
            <a:r>
              <a:rPr lang="ru-RU" dirty="0" smtClean="0"/>
              <a:t> ринки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комплексним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охоплює</a:t>
            </a:r>
            <a:r>
              <a:rPr lang="ru-RU" dirty="0" smtClean="0"/>
              <a:t>: 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67544" y="2708919"/>
          <a:ext cx="8263557" cy="3888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2. Експортування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589566"/>
            <a:ext cx="7922840" cy="4791761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Виділяють три основні стратегії виходу на зовнішній ринок: </a:t>
            </a:r>
            <a:endParaRPr lang="uk-UA" dirty="0" smtClean="0"/>
          </a:p>
          <a:p>
            <a:pPr>
              <a:buFont typeface="Wingdings" pitchFamily="2" charset="2"/>
              <a:buChar char="q"/>
            </a:pPr>
            <a:r>
              <a:rPr lang="uk-UA" dirty="0" smtClean="0"/>
              <a:t>експортування</a:t>
            </a:r>
            <a:r>
              <a:rPr lang="uk-UA" dirty="0" smtClean="0"/>
              <a:t>, </a:t>
            </a:r>
            <a:endParaRPr lang="uk-UA" dirty="0" smtClean="0"/>
          </a:p>
          <a:p>
            <a:pPr>
              <a:buFont typeface="Wingdings" pitchFamily="2" charset="2"/>
              <a:buChar char="q"/>
            </a:pPr>
            <a:r>
              <a:rPr lang="uk-UA" dirty="0" smtClean="0"/>
              <a:t>спільне </a:t>
            </a:r>
            <a:r>
              <a:rPr lang="uk-UA" dirty="0" smtClean="0"/>
              <a:t>підприємництво, </a:t>
            </a:r>
            <a:endParaRPr lang="uk-UA" dirty="0" smtClean="0"/>
          </a:p>
          <a:p>
            <a:pPr>
              <a:buFont typeface="Wingdings" pitchFamily="2" charset="2"/>
              <a:buChar char="q"/>
            </a:pPr>
            <a:r>
              <a:rPr lang="uk-UA" dirty="0" smtClean="0"/>
              <a:t>пряме </a:t>
            </a:r>
            <a:r>
              <a:rPr lang="uk-UA" dirty="0" smtClean="0"/>
              <a:t>інвестування. </a:t>
            </a:r>
            <a:endParaRPr lang="uk-UA" dirty="0"/>
          </a:p>
        </p:txBody>
      </p:sp>
      <p:pic>
        <p:nvPicPr>
          <p:cNvPr id="17410" name="Picture 2" descr="Український експорт в Європу: з'ясовуємо наші шанси на успіх | Check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509120"/>
            <a:ext cx="3046141" cy="2030761"/>
          </a:xfrm>
          <a:prstGeom prst="rect">
            <a:avLst/>
          </a:prstGeom>
          <a:noFill/>
        </p:spPr>
      </p:pic>
      <p:pic>
        <p:nvPicPr>
          <p:cNvPr id="17412" name="Picture 4" descr="Спільне підприємство: основні плюси і мінус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132856"/>
            <a:ext cx="3187326" cy="2039889"/>
          </a:xfrm>
          <a:prstGeom prst="rect">
            <a:avLst/>
          </a:prstGeom>
          <a:noFill/>
        </p:spPr>
      </p:pic>
      <p:pic>
        <p:nvPicPr>
          <p:cNvPr id="17414" name="Picture 6" descr="6 простих правил ідеального інвестування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365104"/>
            <a:ext cx="4451648" cy="22258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Експорт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Експорт - вивіз за кордон товарів, які продані іноземним покупцям з метою їх безпосереднього споживання, продажу або для переробки. Застосовуючи стратегію експорту, підприємство виготовляє товари у власній країні, пропонуючи їх на експорт у модифікованому або не модифікованому вигляді. </a:t>
            </a:r>
            <a:endParaRPr lang="uk-UA" dirty="0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844901" y="1589567"/>
          <a:ext cx="3886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482" name="Picture 2" descr="Економіка і торгівля міняється структурно і якісно&quot;: Держстат оприлюднив  дані експорту-імпорту за 2019 - BitukMedi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79712" y="4923524"/>
            <a:ext cx="2900264" cy="1934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Експорт</a:t>
            </a:r>
            <a:r>
              <a:rPr lang="ru-RU" dirty="0" smtClean="0"/>
              <a:t> </a:t>
            </a:r>
            <a:r>
              <a:rPr lang="ru-RU" dirty="0" err="1" smtClean="0"/>
              <a:t>поділяється</a:t>
            </a:r>
            <a:r>
              <a:rPr lang="ru-RU" dirty="0" smtClean="0"/>
              <a:t> на </a:t>
            </a:r>
            <a:r>
              <a:rPr lang="ru-RU" dirty="0" err="1" smtClean="0"/>
              <a:t>прямий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непрямий</a:t>
            </a:r>
            <a:r>
              <a:rPr lang="ru-RU" dirty="0" smtClean="0"/>
              <a:t>.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988840"/>
            <a:ext cx="3886200" cy="457200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Непрямий</a:t>
            </a:r>
            <a:r>
              <a:rPr lang="ru-RU" dirty="0" smtClean="0"/>
              <a:t> (</a:t>
            </a:r>
            <a:r>
              <a:rPr lang="ru-RU" dirty="0" err="1" smtClean="0"/>
              <a:t>опосередкований</a:t>
            </a:r>
            <a:r>
              <a:rPr lang="ru-RU" dirty="0" smtClean="0"/>
              <a:t>) </a:t>
            </a:r>
            <a:r>
              <a:rPr lang="ru-RU" dirty="0" err="1" smtClean="0"/>
              <a:t>експорт</a:t>
            </a:r>
            <a:r>
              <a:rPr lang="ru-RU" dirty="0" smtClean="0"/>
              <a:t> - продаж </a:t>
            </a:r>
            <a:r>
              <a:rPr lang="ru-RU" dirty="0" err="1" smtClean="0"/>
              <a:t>товарів</a:t>
            </a:r>
            <a:r>
              <a:rPr lang="ru-RU" dirty="0" smtClean="0"/>
              <a:t> на </a:t>
            </a:r>
            <a:r>
              <a:rPr lang="ru-RU" dirty="0" err="1" smtClean="0"/>
              <a:t>зовнішньому</a:t>
            </a:r>
            <a:r>
              <a:rPr lang="ru-RU" dirty="0" smtClean="0"/>
              <a:t> ринку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незалежних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посередників</a:t>
            </a:r>
            <a:r>
              <a:rPr lang="ru-RU" dirty="0" smtClean="0"/>
              <a:t> (</a:t>
            </a:r>
            <a:r>
              <a:rPr lang="ru-RU" dirty="0" err="1" smtClean="0"/>
              <a:t>торговельні</a:t>
            </a:r>
            <a:r>
              <a:rPr lang="ru-RU" dirty="0" smtClean="0"/>
              <a:t> дома, </a:t>
            </a:r>
            <a:r>
              <a:rPr lang="ru-RU" dirty="0" err="1" smtClean="0"/>
              <a:t>міжнародні</a:t>
            </a:r>
            <a:r>
              <a:rPr lang="ru-RU" dirty="0" smtClean="0"/>
              <a:t> </a:t>
            </a:r>
            <a:r>
              <a:rPr lang="ru-RU" dirty="0" err="1" smtClean="0"/>
              <a:t>посередники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Опосередкований</a:t>
            </a:r>
            <a:r>
              <a:rPr lang="ru-RU" dirty="0" smtClean="0"/>
              <a:t> </a:t>
            </a:r>
            <a:r>
              <a:rPr lang="ru-RU" dirty="0" err="1" smtClean="0"/>
              <a:t>експорт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підприємству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реалізувати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відкриваються</a:t>
            </a:r>
            <a:r>
              <a:rPr lang="ru-RU" dirty="0" smtClean="0"/>
              <a:t> перед ним на </a:t>
            </a:r>
            <a:r>
              <a:rPr lang="ru-RU" dirty="0" err="1" smtClean="0"/>
              <a:t>міжнародному</a:t>
            </a:r>
            <a:r>
              <a:rPr lang="ru-RU" dirty="0" smtClean="0"/>
              <a:t> ринку, без </a:t>
            </a:r>
            <a:r>
              <a:rPr lang="ru-RU" dirty="0" err="1" smtClean="0"/>
              <a:t>залучення</a:t>
            </a:r>
            <a:r>
              <a:rPr lang="ru-RU" dirty="0" smtClean="0"/>
              <a:t> великих </a:t>
            </a:r>
            <a:r>
              <a:rPr lang="ru-RU" dirty="0" err="1" smtClean="0"/>
              <a:t>людських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4844901" y="1589567"/>
          <a:ext cx="3886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158</TotalTime>
  <Words>1430</Words>
  <Application>Microsoft Office PowerPoint</Application>
  <PresentationFormat>Экран (4:3)</PresentationFormat>
  <Paragraphs>127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Обычная</vt:lpstr>
      <vt:lpstr>МОДЕЛІ ТА СТРАТЕГІЇ ВИХОДУ ФІРМИ НА ЗОВНІШНІЙ РИНОК</vt:lpstr>
      <vt:lpstr>План</vt:lpstr>
      <vt:lpstr>1. Критерії та умови вибору стратегії виходу на зовнішній ринок. </vt:lpstr>
      <vt:lpstr>Критерії виходу на зовнішні ринки</vt:lpstr>
      <vt:lpstr>За іншою класифікацією виділяють внутрішні та зовнішні чинники. </vt:lpstr>
      <vt:lpstr>Вдаючись до активної інтернаціоналізації, фірма із власної ініціативи ухвалює рішення вийти на зарубіжний ринок. </vt:lpstr>
      <vt:lpstr>2. Експортування</vt:lpstr>
      <vt:lpstr>Експорт</vt:lpstr>
      <vt:lpstr>Експорт поділяється на прямий і непрямий. </vt:lpstr>
      <vt:lpstr>Експорт поділяється на прямий і непрямий. </vt:lpstr>
      <vt:lpstr>3. Спільна підприємницька діяльність</vt:lpstr>
      <vt:lpstr>Спільна підприємницька діяльність</vt:lpstr>
      <vt:lpstr>Ліцензування</vt:lpstr>
      <vt:lpstr>Підрядне виробництво</vt:lpstr>
      <vt:lpstr>Управління за контрактом</vt:lpstr>
      <vt:lpstr>Спільне володіння</vt:lpstr>
      <vt:lpstr>4. Пряме інвестування</vt:lpstr>
      <vt:lpstr>Пряме інвестування</vt:lpstr>
      <vt:lpstr>Види виробництва</vt:lpstr>
      <vt:lpstr>Форми стратегій</vt:lpstr>
      <vt:lpstr>Критерії стратегій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МОДЕЛІ ТА СТРАТЕГІЇ ВИХОДУ ФІРМИ НА ЗОВНІШНІЙ РИНОК</dc:title>
  <dc:creator>user</dc:creator>
  <cp:lastModifiedBy>Пользователь Windows</cp:lastModifiedBy>
  <cp:revision>17</cp:revision>
  <dcterms:created xsi:type="dcterms:W3CDTF">2020-11-04T18:30:41Z</dcterms:created>
  <dcterms:modified xsi:type="dcterms:W3CDTF">2020-11-04T21:19:20Z</dcterms:modified>
</cp:coreProperties>
</file>