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79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5" r:id="rId15"/>
    <p:sldId id="268" r:id="rId16"/>
    <p:sldId id="276" r:id="rId17"/>
    <p:sldId id="269" r:id="rId18"/>
    <p:sldId id="270" r:id="rId19"/>
    <p:sldId id="271" r:id="rId20"/>
    <p:sldId id="272" r:id="rId21"/>
    <p:sldId id="273" r:id="rId22"/>
    <p:sldId id="274" r:id="rId23"/>
    <p:sldId id="277" r:id="rId24"/>
    <p:sldId id="27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D8E16F-70C7-4805-A60C-9E2680A4FC56}" type="doc">
      <dgm:prSet loTypeId="urn:microsoft.com/office/officeart/2005/8/layout/target1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216F476-FFDA-440B-9764-D9B1D350AFA6}">
      <dgm:prSet/>
      <dgm:spPr/>
      <dgm:t>
        <a:bodyPr/>
        <a:lstStyle/>
        <a:p>
          <a:pPr rtl="0"/>
          <a:r>
            <a:rPr lang="uk-UA" smtClean="0"/>
            <a:t>Пурушу – перша людина</a:t>
          </a:r>
          <a:endParaRPr lang="ru-RU"/>
        </a:p>
      </dgm:t>
    </dgm:pt>
    <dgm:pt modelId="{E664F421-547C-4FA0-A4D1-8E4369022B4E}" type="parTrans" cxnId="{B6B41F51-FA99-4699-87E6-AE49EC5FD975}">
      <dgm:prSet/>
      <dgm:spPr/>
      <dgm:t>
        <a:bodyPr/>
        <a:lstStyle/>
        <a:p>
          <a:endParaRPr lang="ru-RU"/>
        </a:p>
      </dgm:t>
    </dgm:pt>
    <dgm:pt modelId="{B7BCB322-E410-427E-81CD-535FB0FAE916}" type="sibTrans" cxnId="{B6B41F51-FA99-4699-87E6-AE49EC5FD975}">
      <dgm:prSet/>
      <dgm:spPr/>
      <dgm:t>
        <a:bodyPr/>
        <a:lstStyle/>
        <a:p>
          <a:endParaRPr lang="ru-RU"/>
        </a:p>
      </dgm:t>
    </dgm:pt>
    <dgm:pt modelId="{848B9000-0A74-42F9-9364-B0776FC974DE}">
      <dgm:prSet/>
      <dgm:spPr/>
      <dgm:t>
        <a:bodyPr/>
        <a:lstStyle/>
        <a:p>
          <a:pPr rtl="0"/>
          <a:r>
            <a:rPr lang="ru-RU" smtClean="0"/>
            <a:t>з рота – брахмани</a:t>
          </a:r>
          <a:endParaRPr lang="ru-RU"/>
        </a:p>
      </dgm:t>
    </dgm:pt>
    <dgm:pt modelId="{7F47EED7-4B34-4980-A3EA-226B184E42EC}" type="parTrans" cxnId="{F0D80D90-7903-4FB9-AEC0-F5051B8A2076}">
      <dgm:prSet/>
      <dgm:spPr/>
      <dgm:t>
        <a:bodyPr/>
        <a:lstStyle/>
        <a:p>
          <a:endParaRPr lang="ru-RU"/>
        </a:p>
      </dgm:t>
    </dgm:pt>
    <dgm:pt modelId="{F4E68E87-3708-46F9-82E4-BE32FAAA2FFD}" type="sibTrans" cxnId="{F0D80D90-7903-4FB9-AEC0-F5051B8A2076}">
      <dgm:prSet/>
      <dgm:spPr/>
      <dgm:t>
        <a:bodyPr/>
        <a:lstStyle/>
        <a:p>
          <a:endParaRPr lang="ru-RU"/>
        </a:p>
      </dgm:t>
    </dgm:pt>
    <dgm:pt modelId="{EE16DE89-495D-49A1-B9A7-3E336E546ED6}">
      <dgm:prSet/>
      <dgm:spPr/>
      <dgm:t>
        <a:bodyPr/>
        <a:lstStyle/>
        <a:p>
          <a:pPr rtl="0"/>
          <a:r>
            <a:rPr lang="ru-RU" smtClean="0"/>
            <a:t>З рук – кшатрії</a:t>
          </a:r>
          <a:endParaRPr lang="ru-RU"/>
        </a:p>
      </dgm:t>
    </dgm:pt>
    <dgm:pt modelId="{D2D69081-A46F-4474-86B6-25D827D1CF0B}" type="parTrans" cxnId="{A3D97CEE-127D-47A8-B6B0-DB8334F903A1}">
      <dgm:prSet/>
      <dgm:spPr/>
      <dgm:t>
        <a:bodyPr/>
        <a:lstStyle/>
        <a:p>
          <a:endParaRPr lang="ru-RU"/>
        </a:p>
      </dgm:t>
    </dgm:pt>
    <dgm:pt modelId="{47BCC7A9-87B1-4700-8E2F-76A2A1676078}" type="sibTrans" cxnId="{A3D97CEE-127D-47A8-B6B0-DB8334F903A1}">
      <dgm:prSet/>
      <dgm:spPr/>
      <dgm:t>
        <a:bodyPr/>
        <a:lstStyle/>
        <a:p>
          <a:endParaRPr lang="ru-RU"/>
        </a:p>
      </dgm:t>
    </dgm:pt>
    <dgm:pt modelId="{960E819E-48F3-42EE-9673-70BC2872FBF8}">
      <dgm:prSet/>
      <dgm:spPr/>
      <dgm:t>
        <a:bodyPr/>
        <a:lstStyle/>
        <a:p>
          <a:pPr rtl="0"/>
          <a:r>
            <a:rPr lang="ru-RU" smtClean="0"/>
            <a:t>Зі стегон – вайшьї </a:t>
          </a:r>
          <a:endParaRPr lang="ru-RU"/>
        </a:p>
      </dgm:t>
    </dgm:pt>
    <dgm:pt modelId="{31670BD8-99C3-4F26-ABD4-98EF277D4498}" type="parTrans" cxnId="{FE3954AA-7C06-48C9-92F5-74210B8DCDF9}">
      <dgm:prSet/>
      <dgm:spPr/>
      <dgm:t>
        <a:bodyPr/>
        <a:lstStyle/>
        <a:p>
          <a:endParaRPr lang="ru-RU"/>
        </a:p>
      </dgm:t>
    </dgm:pt>
    <dgm:pt modelId="{FD855C1A-F082-423E-851F-E00AE5AC08C9}" type="sibTrans" cxnId="{FE3954AA-7C06-48C9-92F5-74210B8DCDF9}">
      <dgm:prSet/>
      <dgm:spPr/>
      <dgm:t>
        <a:bodyPr/>
        <a:lstStyle/>
        <a:p>
          <a:endParaRPr lang="ru-RU"/>
        </a:p>
      </dgm:t>
    </dgm:pt>
    <dgm:pt modelId="{702253DB-2F30-4588-A6BC-F667CEB1D628}">
      <dgm:prSet/>
      <dgm:spPr/>
      <dgm:t>
        <a:bodyPr/>
        <a:lstStyle/>
        <a:p>
          <a:pPr rtl="0"/>
          <a:r>
            <a:rPr lang="ru-RU" dirty="0" err="1" smtClean="0"/>
            <a:t>зі</a:t>
          </a:r>
          <a:r>
            <a:rPr lang="ru-RU" dirty="0" smtClean="0"/>
            <a:t> </a:t>
          </a:r>
          <a:r>
            <a:rPr lang="ru-RU" dirty="0" err="1" smtClean="0"/>
            <a:t>ступнів</a:t>
          </a:r>
          <a:r>
            <a:rPr lang="ru-RU" dirty="0" smtClean="0"/>
            <a:t> – </a:t>
          </a:r>
          <a:r>
            <a:rPr lang="ru-RU" dirty="0" err="1" smtClean="0"/>
            <a:t>шудри</a:t>
          </a:r>
          <a:endParaRPr lang="ru-RU" dirty="0"/>
        </a:p>
      </dgm:t>
    </dgm:pt>
    <dgm:pt modelId="{9625C894-BD67-41E4-82B0-59B78163127F}" type="parTrans" cxnId="{E012B728-E12E-4C65-A77E-EBBB8751C411}">
      <dgm:prSet/>
      <dgm:spPr/>
      <dgm:t>
        <a:bodyPr/>
        <a:lstStyle/>
        <a:p>
          <a:endParaRPr lang="ru-RU"/>
        </a:p>
      </dgm:t>
    </dgm:pt>
    <dgm:pt modelId="{3F6A78C1-E2CA-4FD6-96A1-1FBBB5A08D6D}" type="sibTrans" cxnId="{E012B728-E12E-4C65-A77E-EBBB8751C411}">
      <dgm:prSet/>
      <dgm:spPr/>
      <dgm:t>
        <a:bodyPr/>
        <a:lstStyle/>
        <a:p>
          <a:endParaRPr lang="ru-RU"/>
        </a:p>
      </dgm:t>
    </dgm:pt>
    <dgm:pt modelId="{C10AF14E-1CBC-45EF-ACAD-4651FB1B3FE9}" type="pres">
      <dgm:prSet presAssocID="{42D8E16F-70C7-4805-A60C-9E2680A4FC56}" presName="composite" presStyleCnt="0">
        <dgm:presLayoutVars>
          <dgm:chMax val="5"/>
          <dgm:dir/>
          <dgm:resizeHandles val="exact"/>
        </dgm:presLayoutVars>
      </dgm:prSet>
      <dgm:spPr/>
    </dgm:pt>
    <dgm:pt modelId="{6970FEF4-EF6F-4244-B455-5C2FF71033F3}" type="pres">
      <dgm:prSet presAssocID="{1216F476-FFDA-440B-9764-D9B1D350AFA6}" presName="circle1" presStyleLbl="lnNode1" presStyleIdx="0" presStyleCnt="5"/>
      <dgm:spPr/>
    </dgm:pt>
    <dgm:pt modelId="{36817D1F-F2EB-4478-8386-1192E91E7463}" type="pres">
      <dgm:prSet presAssocID="{1216F476-FFDA-440B-9764-D9B1D350AFA6}" presName="text1" presStyleLbl="revTx" presStyleIdx="0" presStyleCnt="5">
        <dgm:presLayoutVars>
          <dgm:bulletEnabled val="1"/>
        </dgm:presLayoutVars>
      </dgm:prSet>
      <dgm:spPr/>
    </dgm:pt>
    <dgm:pt modelId="{9973E1E2-897A-46D7-9EB6-E07683492E7E}" type="pres">
      <dgm:prSet presAssocID="{1216F476-FFDA-440B-9764-D9B1D350AFA6}" presName="line1" presStyleLbl="callout" presStyleIdx="0" presStyleCnt="10"/>
      <dgm:spPr/>
    </dgm:pt>
    <dgm:pt modelId="{5AF2A7A5-438B-4E60-9249-6DFA3CD06338}" type="pres">
      <dgm:prSet presAssocID="{1216F476-FFDA-440B-9764-D9B1D350AFA6}" presName="d1" presStyleLbl="callout" presStyleIdx="1" presStyleCnt="10"/>
      <dgm:spPr/>
    </dgm:pt>
    <dgm:pt modelId="{52A0C7F7-2BEF-415F-BB87-BCDC06632E3E}" type="pres">
      <dgm:prSet presAssocID="{848B9000-0A74-42F9-9364-B0776FC974DE}" presName="circle2" presStyleLbl="lnNode1" presStyleIdx="1" presStyleCnt="5"/>
      <dgm:spPr/>
    </dgm:pt>
    <dgm:pt modelId="{8D05229B-672A-40AD-8F1C-267D25906ED7}" type="pres">
      <dgm:prSet presAssocID="{848B9000-0A74-42F9-9364-B0776FC974DE}" presName="text2" presStyleLbl="revTx" presStyleIdx="1" presStyleCnt="5">
        <dgm:presLayoutVars>
          <dgm:bulletEnabled val="1"/>
        </dgm:presLayoutVars>
      </dgm:prSet>
      <dgm:spPr/>
    </dgm:pt>
    <dgm:pt modelId="{8AE6B32B-B755-4D52-AD41-D1CAC72B1EDB}" type="pres">
      <dgm:prSet presAssocID="{848B9000-0A74-42F9-9364-B0776FC974DE}" presName="line2" presStyleLbl="callout" presStyleIdx="2" presStyleCnt="10"/>
      <dgm:spPr/>
    </dgm:pt>
    <dgm:pt modelId="{2F53CC51-E01E-4B43-B6CD-CF72F7F03216}" type="pres">
      <dgm:prSet presAssocID="{848B9000-0A74-42F9-9364-B0776FC974DE}" presName="d2" presStyleLbl="callout" presStyleIdx="3" presStyleCnt="10"/>
      <dgm:spPr/>
    </dgm:pt>
    <dgm:pt modelId="{0968D140-05FA-480C-84E9-70D7FFA47CA6}" type="pres">
      <dgm:prSet presAssocID="{EE16DE89-495D-49A1-B9A7-3E336E546ED6}" presName="circle3" presStyleLbl="lnNode1" presStyleIdx="2" presStyleCnt="5"/>
      <dgm:spPr/>
    </dgm:pt>
    <dgm:pt modelId="{ED9E139C-6924-48A2-8C06-14AA419B5539}" type="pres">
      <dgm:prSet presAssocID="{EE16DE89-495D-49A1-B9A7-3E336E546ED6}" presName="text3" presStyleLbl="revTx" presStyleIdx="2" presStyleCnt="5">
        <dgm:presLayoutVars>
          <dgm:bulletEnabled val="1"/>
        </dgm:presLayoutVars>
      </dgm:prSet>
      <dgm:spPr/>
    </dgm:pt>
    <dgm:pt modelId="{8A235EBD-0164-4C89-A6DC-FB8775D116A1}" type="pres">
      <dgm:prSet presAssocID="{EE16DE89-495D-49A1-B9A7-3E336E546ED6}" presName="line3" presStyleLbl="callout" presStyleIdx="4" presStyleCnt="10"/>
      <dgm:spPr/>
    </dgm:pt>
    <dgm:pt modelId="{704594B2-5403-4BAF-8B1B-24226E00E8CB}" type="pres">
      <dgm:prSet presAssocID="{EE16DE89-495D-49A1-B9A7-3E336E546ED6}" presName="d3" presStyleLbl="callout" presStyleIdx="5" presStyleCnt="10"/>
      <dgm:spPr/>
    </dgm:pt>
    <dgm:pt modelId="{64CB28CE-9954-4010-95A2-0013936E4846}" type="pres">
      <dgm:prSet presAssocID="{960E819E-48F3-42EE-9673-70BC2872FBF8}" presName="circle4" presStyleLbl="lnNode1" presStyleIdx="3" presStyleCnt="5"/>
      <dgm:spPr/>
    </dgm:pt>
    <dgm:pt modelId="{C2CA153A-2C92-4D57-8A91-9E12B1D356B4}" type="pres">
      <dgm:prSet presAssocID="{960E819E-48F3-42EE-9673-70BC2872FBF8}" presName="text4" presStyleLbl="revTx" presStyleIdx="3" presStyleCnt="5">
        <dgm:presLayoutVars>
          <dgm:bulletEnabled val="1"/>
        </dgm:presLayoutVars>
      </dgm:prSet>
      <dgm:spPr/>
    </dgm:pt>
    <dgm:pt modelId="{AD94D962-417F-4DDE-BBD1-4DCC7E6B9841}" type="pres">
      <dgm:prSet presAssocID="{960E819E-48F3-42EE-9673-70BC2872FBF8}" presName="line4" presStyleLbl="callout" presStyleIdx="6" presStyleCnt="10"/>
      <dgm:spPr/>
    </dgm:pt>
    <dgm:pt modelId="{33A5D0D6-78F5-46AA-B980-C7E057834B3C}" type="pres">
      <dgm:prSet presAssocID="{960E819E-48F3-42EE-9673-70BC2872FBF8}" presName="d4" presStyleLbl="callout" presStyleIdx="7" presStyleCnt="10"/>
      <dgm:spPr/>
    </dgm:pt>
    <dgm:pt modelId="{5ED6C21F-C9F5-40E6-B050-75D16B8106F4}" type="pres">
      <dgm:prSet presAssocID="{702253DB-2F30-4588-A6BC-F667CEB1D628}" presName="circle5" presStyleLbl="lnNode1" presStyleIdx="4" presStyleCnt="5"/>
      <dgm:spPr/>
    </dgm:pt>
    <dgm:pt modelId="{E0400DC2-D0BE-4898-A632-E31CE21D6653}" type="pres">
      <dgm:prSet presAssocID="{702253DB-2F30-4588-A6BC-F667CEB1D628}" presName="text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857CD3-FD45-4B57-82FB-7402A0D5FF27}" type="pres">
      <dgm:prSet presAssocID="{702253DB-2F30-4588-A6BC-F667CEB1D628}" presName="line5" presStyleLbl="callout" presStyleIdx="8" presStyleCnt="10"/>
      <dgm:spPr/>
    </dgm:pt>
    <dgm:pt modelId="{64E3A57D-3999-437D-A695-DF6228968B23}" type="pres">
      <dgm:prSet presAssocID="{702253DB-2F30-4588-A6BC-F667CEB1D628}" presName="d5" presStyleLbl="callout" presStyleIdx="9" presStyleCnt="10"/>
      <dgm:spPr/>
    </dgm:pt>
  </dgm:ptLst>
  <dgm:cxnLst>
    <dgm:cxn modelId="{10D9EB20-D76E-42C3-87D0-0E2D284054D0}" type="presOf" srcId="{702253DB-2F30-4588-A6BC-F667CEB1D628}" destId="{E0400DC2-D0BE-4898-A632-E31CE21D6653}" srcOrd="0" destOrd="0" presId="urn:microsoft.com/office/officeart/2005/8/layout/target1"/>
    <dgm:cxn modelId="{5A9F2BAD-F2F1-4B67-932D-993144D4BD16}" type="presOf" srcId="{848B9000-0A74-42F9-9364-B0776FC974DE}" destId="{8D05229B-672A-40AD-8F1C-267D25906ED7}" srcOrd="0" destOrd="0" presId="urn:microsoft.com/office/officeart/2005/8/layout/target1"/>
    <dgm:cxn modelId="{FE3954AA-7C06-48C9-92F5-74210B8DCDF9}" srcId="{42D8E16F-70C7-4805-A60C-9E2680A4FC56}" destId="{960E819E-48F3-42EE-9673-70BC2872FBF8}" srcOrd="3" destOrd="0" parTransId="{31670BD8-99C3-4F26-ABD4-98EF277D4498}" sibTransId="{FD855C1A-F082-423E-851F-E00AE5AC08C9}"/>
    <dgm:cxn modelId="{F0D80D90-7903-4FB9-AEC0-F5051B8A2076}" srcId="{42D8E16F-70C7-4805-A60C-9E2680A4FC56}" destId="{848B9000-0A74-42F9-9364-B0776FC974DE}" srcOrd="1" destOrd="0" parTransId="{7F47EED7-4B34-4980-A3EA-226B184E42EC}" sibTransId="{F4E68E87-3708-46F9-82E4-BE32FAAA2FFD}"/>
    <dgm:cxn modelId="{35CD4FF6-CDC8-4D8A-B332-5692375153B0}" type="presOf" srcId="{42D8E16F-70C7-4805-A60C-9E2680A4FC56}" destId="{C10AF14E-1CBC-45EF-ACAD-4651FB1B3FE9}" srcOrd="0" destOrd="0" presId="urn:microsoft.com/office/officeart/2005/8/layout/target1"/>
    <dgm:cxn modelId="{B6B41F51-FA99-4699-87E6-AE49EC5FD975}" srcId="{42D8E16F-70C7-4805-A60C-9E2680A4FC56}" destId="{1216F476-FFDA-440B-9764-D9B1D350AFA6}" srcOrd="0" destOrd="0" parTransId="{E664F421-547C-4FA0-A4D1-8E4369022B4E}" sibTransId="{B7BCB322-E410-427E-81CD-535FB0FAE916}"/>
    <dgm:cxn modelId="{E012B728-E12E-4C65-A77E-EBBB8751C411}" srcId="{42D8E16F-70C7-4805-A60C-9E2680A4FC56}" destId="{702253DB-2F30-4588-A6BC-F667CEB1D628}" srcOrd="4" destOrd="0" parTransId="{9625C894-BD67-41E4-82B0-59B78163127F}" sibTransId="{3F6A78C1-E2CA-4FD6-96A1-1FBBB5A08D6D}"/>
    <dgm:cxn modelId="{A3D97CEE-127D-47A8-B6B0-DB8334F903A1}" srcId="{42D8E16F-70C7-4805-A60C-9E2680A4FC56}" destId="{EE16DE89-495D-49A1-B9A7-3E336E546ED6}" srcOrd="2" destOrd="0" parTransId="{D2D69081-A46F-4474-86B6-25D827D1CF0B}" sibTransId="{47BCC7A9-87B1-4700-8E2F-76A2A1676078}"/>
    <dgm:cxn modelId="{631FF4F1-2A87-47DF-8037-6927125FB3CB}" type="presOf" srcId="{EE16DE89-495D-49A1-B9A7-3E336E546ED6}" destId="{ED9E139C-6924-48A2-8C06-14AA419B5539}" srcOrd="0" destOrd="0" presId="urn:microsoft.com/office/officeart/2005/8/layout/target1"/>
    <dgm:cxn modelId="{A74F46A3-60BE-40F1-9CAB-0AF973F47381}" type="presOf" srcId="{1216F476-FFDA-440B-9764-D9B1D350AFA6}" destId="{36817D1F-F2EB-4478-8386-1192E91E7463}" srcOrd="0" destOrd="0" presId="urn:microsoft.com/office/officeart/2005/8/layout/target1"/>
    <dgm:cxn modelId="{87996D52-DA6B-4B55-8526-B5D45EE1E97E}" type="presOf" srcId="{960E819E-48F3-42EE-9673-70BC2872FBF8}" destId="{C2CA153A-2C92-4D57-8A91-9E12B1D356B4}" srcOrd="0" destOrd="0" presId="urn:microsoft.com/office/officeart/2005/8/layout/target1"/>
    <dgm:cxn modelId="{2B193951-7B26-4F6E-ACA8-2A1A4653C3D4}" type="presParOf" srcId="{C10AF14E-1CBC-45EF-ACAD-4651FB1B3FE9}" destId="{6970FEF4-EF6F-4244-B455-5C2FF71033F3}" srcOrd="0" destOrd="0" presId="urn:microsoft.com/office/officeart/2005/8/layout/target1"/>
    <dgm:cxn modelId="{D4A97F4E-2BCC-429C-B91C-15996FAD1EB2}" type="presParOf" srcId="{C10AF14E-1CBC-45EF-ACAD-4651FB1B3FE9}" destId="{36817D1F-F2EB-4478-8386-1192E91E7463}" srcOrd="1" destOrd="0" presId="urn:microsoft.com/office/officeart/2005/8/layout/target1"/>
    <dgm:cxn modelId="{45A32F8A-B858-4E32-A3FD-2D5775BE6EDA}" type="presParOf" srcId="{C10AF14E-1CBC-45EF-ACAD-4651FB1B3FE9}" destId="{9973E1E2-897A-46D7-9EB6-E07683492E7E}" srcOrd="2" destOrd="0" presId="urn:microsoft.com/office/officeart/2005/8/layout/target1"/>
    <dgm:cxn modelId="{7F8372F2-98B1-4BBD-A48F-F53E4399C917}" type="presParOf" srcId="{C10AF14E-1CBC-45EF-ACAD-4651FB1B3FE9}" destId="{5AF2A7A5-438B-4E60-9249-6DFA3CD06338}" srcOrd="3" destOrd="0" presId="urn:microsoft.com/office/officeart/2005/8/layout/target1"/>
    <dgm:cxn modelId="{63420B7C-7AF5-49C4-B973-167EE4CEADC4}" type="presParOf" srcId="{C10AF14E-1CBC-45EF-ACAD-4651FB1B3FE9}" destId="{52A0C7F7-2BEF-415F-BB87-BCDC06632E3E}" srcOrd="4" destOrd="0" presId="urn:microsoft.com/office/officeart/2005/8/layout/target1"/>
    <dgm:cxn modelId="{4D2EFCDB-BBFB-41F2-B58C-DAA0AA132BA3}" type="presParOf" srcId="{C10AF14E-1CBC-45EF-ACAD-4651FB1B3FE9}" destId="{8D05229B-672A-40AD-8F1C-267D25906ED7}" srcOrd="5" destOrd="0" presId="urn:microsoft.com/office/officeart/2005/8/layout/target1"/>
    <dgm:cxn modelId="{369E4D10-6F6B-4254-9208-F083870D95BD}" type="presParOf" srcId="{C10AF14E-1CBC-45EF-ACAD-4651FB1B3FE9}" destId="{8AE6B32B-B755-4D52-AD41-D1CAC72B1EDB}" srcOrd="6" destOrd="0" presId="urn:microsoft.com/office/officeart/2005/8/layout/target1"/>
    <dgm:cxn modelId="{F7E00E9A-D644-4BC1-B03F-3525FCFFE4C6}" type="presParOf" srcId="{C10AF14E-1CBC-45EF-ACAD-4651FB1B3FE9}" destId="{2F53CC51-E01E-4B43-B6CD-CF72F7F03216}" srcOrd="7" destOrd="0" presId="urn:microsoft.com/office/officeart/2005/8/layout/target1"/>
    <dgm:cxn modelId="{40901A20-D5FD-404F-AD5A-A3F15DDEA4D1}" type="presParOf" srcId="{C10AF14E-1CBC-45EF-ACAD-4651FB1B3FE9}" destId="{0968D140-05FA-480C-84E9-70D7FFA47CA6}" srcOrd="8" destOrd="0" presId="urn:microsoft.com/office/officeart/2005/8/layout/target1"/>
    <dgm:cxn modelId="{D1AE96A6-FB79-4037-ACFB-F6D4C224F438}" type="presParOf" srcId="{C10AF14E-1CBC-45EF-ACAD-4651FB1B3FE9}" destId="{ED9E139C-6924-48A2-8C06-14AA419B5539}" srcOrd="9" destOrd="0" presId="urn:microsoft.com/office/officeart/2005/8/layout/target1"/>
    <dgm:cxn modelId="{D61913D2-527A-4602-9FC7-9269A31FA6DD}" type="presParOf" srcId="{C10AF14E-1CBC-45EF-ACAD-4651FB1B3FE9}" destId="{8A235EBD-0164-4C89-A6DC-FB8775D116A1}" srcOrd="10" destOrd="0" presId="urn:microsoft.com/office/officeart/2005/8/layout/target1"/>
    <dgm:cxn modelId="{00B88724-2722-4DE7-8DF6-2421C9F7204B}" type="presParOf" srcId="{C10AF14E-1CBC-45EF-ACAD-4651FB1B3FE9}" destId="{704594B2-5403-4BAF-8B1B-24226E00E8CB}" srcOrd="11" destOrd="0" presId="urn:microsoft.com/office/officeart/2005/8/layout/target1"/>
    <dgm:cxn modelId="{A6AA23D0-2730-4BF7-88B1-99F7F402DBE7}" type="presParOf" srcId="{C10AF14E-1CBC-45EF-ACAD-4651FB1B3FE9}" destId="{64CB28CE-9954-4010-95A2-0013936E4846}" srcOrd="12" destOrd="0" presId="urn:microsoft.com/office/officeart/2005/8/layout/target1"/>
    <dgm:cxn modelId="{6F4E3AAC-FC4F-4038-9233-23623177F12A}" type="presParOf" srcId="{C10AF14E-1CBC-45EF-ACAD-4651FB1B3FE9}" destId="{C2CA153A-2C92-4D57-8A91-9E12B1D356B4}" srcOrd="13" destOrd="0" presId="urn:microsoft.com/office/officeart/2005/8/layout/target1"/>
    <dgm:cxn modelId="{DE627019-7FF1-4369-8D12-022BEFBADD3D}" type="presParOf" srcId="{C10AF14E-1CBC-45EF-ACAD-4651FB1B3FE9}" destId="{AD94D962-417F-4DDE-BBD1-4DCC7E6B9841}" srcOrd="14" destOrd="0" presId="urn:microsoft.com/office/officeart/2005/8/layout/target1"/>
    <dgm:cxn modelId="{CBECC120-4B99-41DD-9B78-A65AAA06EB70}" type="presParOf" srcId="{C10AF14E-1CBC-45EF-ACAD-4651FB1B3FE9}" destId="{33A5D0D6-78F5-46AA-B980-C7E057834B3C}" srcOrd="15" destOrd="0" presId="urn:microsoft.com/office/officeart/2005/8/layout/target1"/>
    <dgm:cxn modelId="{7F559537-031F-4875-BCE4-FD910447059F}" type="presParOf" srcId="{C10AF14E-1CBC-45EF-ACAD-4651FB1B3FE9}" destId="{5ED6C21F-C9F5-40E6-B050-75D16B8106F4}" srcOrd="16" destOrd="0" presId="urn:microsoft.com/office/officeart/2005/8/layout/target1"/>
    <dgm:cxn modelId="{9C53825E-93D3-4F96-BFDA-3BB8753A4B32}" type="presParOf" srcId="{C10AF14E-1CBC-45EF-ACAD-4651FB1B3FE9}" destId="{E0400DC2-D0BE-4898-A632-E31CE21D6653}" srcOrd="17" destOrd="0" presId="urn:microsoft.com/office/officeart/2005/8/layout/target1"/>
    <dgm:cxn modelId="{B5251B13-BE9E-4363-AC7F-CDB152A39915}" type="presParOf" srcId="{C10AF14E-1CBC-45EF-ACAD-4651FB1B3FE9}" destId="{8E857CD3-FD45-4B57-82FB-7402A0D5FF27}" srcOrd="18" destOrd="0" presId="urn:microsoft.com/office/officeart/2005/8/layout/target1"/>
    <dgm:cxn modelId="{FC044DF5-866B-4D7E-B6D4-F87EEF3E5C19}" type="presParOf" srcId="{C10AF14E-1CBC-45EF-ACAD-4651FB1B3FE9}" destId="{64E3A57D-3999-437D-A695-DF6228968B23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E6C0FD-052D-4C99-ACCA-A06A010508A1}" type="doc">
      <dgm:prSet loTypeId="urn:microsoft.com/office/officeart/2005/8/layout/venn1" loCatId="relationship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E043E050-5E62-4C44-B1E9-8E3730351322}">
      <dgm:prSet/>
      <dgm:spPr/>
      <dgm:t>
        <a:bodyPr/>
        <a:lstStyle/>
        <a:p>
          <a:pPr rtl="0"/>
          <a:r>
            <a:rPr lang="ru-RU" smtClean="0"/>
            <a:t>господар, очільник держави – свамін (цар)</a:t>
          </a:r>
          <a:endParaRPr lang="ru-RU"/>
        </a:p>
      </dgm:t>
    </dgm:pt>
    <dgm:pt modelId="{9602C141-F1CA-48D4-8228-4B0CE1E295C0}" type="parTrans" cxnId="{9A3299B4-9499-4E69-9D41-4ECDE5C8D0E7}">
      <dgm:prSet/>
      <dgm:spPr/>
      <dgm:t>
        <a:bodyPr/>
        <a:lstStyle/>
        <a:p>
          <a:endParaRPr lang="ru-RU"/>
        </a:p>
      </dgm:t>
    </dgm:pt>
    <dgm:pt modelId="{8EE519E7-AB4F-4255-958E-0E4EF34E3936}" type="sibTrans" cxnId="{9A3299B4-9499-4E69-9D41-4ECDE5C8D0E7}">
      <dgm:prSet/>
      <dgm:spPr/>
      <dgm:t>
        <a:bodyPr/>
        <a:lstStyle/>
        <a:p>
          <a:endParaRPr lang="ru-RU"/>
        </a:p>
      </dgm:t>
    </dgm:pt>
    <dgm:pt modelId="{E3FCAAB7-E74F-42F1-BFE6-1D99613C40DE}">
      <dgm:prSet/>
      <dgm:spPr/>
      <dgm:t>
        <a:bodyPr/>
        <a:lstStyle/>
        <a:p>
          <a:pPr rtl="0"/>
          <a:r>
            <a:rPr lang="ru-RU" smtClean="0"/>
            <a:t>аматьяс (рада міністрів)</a:t>
          </a:r>
          <a:endParaRPr lang="ru-RU"/>
        </a:p>
      </dgm:t>
    </dgm:pt>
    <dgm:pt modelId="{AFA9924B-E990-4951-942D-2534830A4DFE}" type="parTrans" cxnId="{650FF90B-6A3D-4260-9D99-96C379A7A666}">
      <dgm:prSet/>
      <dgm:spPr/>
      <dgm:t>
        <a:bodyPr/>
        <a:lstStyle/>
        <a:p>
          <a:endParaRPr lang="ru-RU"/>
        </a:p>
      </dgm:t>
    </dgm:pt>
    <dgm:pt modelId="{F28D32A3-F861-4419-BC5B-AE2E23769418}" type="sibTrans" cxnId="{650FF90B-6A3D-4260-9D99-96C379A7A666}">
      <dgm:prSet/>
      <dgm:spPr/>
      <dgm:t>
        <a:bodyPr/>
        <a:lstStyle/>
        <a:p>
          <a:endParaRPr lang="ru-RU"/>
        </a:p>
      </dgm:t>
    </dgm:pt>
    <dgm:pt modelId="{C22DBC58-376A-431E-A636-9028F514DBDE}">
      <dgm:prSet/>
      <dgm:spPr/>
      <dgm:t>
        <a:bodyPr/>
        <a:lstStyle/>
        <a:p>
          <a:pPr rtl="0"/>
          <a:r>
            <a:rPr lang="ru-RU" smtClean="0"/>
            <a:t>раштра – територія, власне країна</a:t>
          </a:r>
          <a:endParaRPr lang="ru-RU"/>
        </a:p>
      </dgm:t>
    </dgm:pt>
    <dgm:pt modelId="{2FC9BC69-C27A-4D70-8548-74309167B42F}" type="parTrans" cxnId="{60842CB2-B230-42AA-8C23-9B2D9D66709D}">
      <dgm:prSet/>
      <dgm:spPr/>
      <dgm:t>
        <a:bodyPr/>
        <a:lstStyle/>
        <a:p>
          <a:endParaRPr lang="ru-RU"/>
        </a:p>
      </dgm:t>
    </dgm:pt>
    <dgm:pt modelId="{EFFE90E8-74BE-4A73-B8C8-D68561AE6D29}" type="sibTrans" cxnId="{60842CB2-B230-42AA-8C23-9B2D9D66709D}">
      <dgm:prSet/>
      <dgm:spPr/>
      <dgm:t>
        <a:bodyPr/>
        <a:lstStyle/>
        <a:p>
          <a:endParaRPr lang="ru-RU"/>
        </a:p>
      </dgm:t>
    </dgm:pt>
    <dgm:pt modelId="{F3EC4547-B571-42CC-8D8A-E810643F6A03}">
      <dgm:prSet/>
      <dgm:spPr/>
      <dgm:t>
        <a:bodyPr/>
        <a:lstStyle/>
        <a:p>
          <a:pPr rtl="0"/>
          <a:r>
            <a:rPr lang="ru-RU" smtClean="0"/>
            <a:t>дургас – столиця держави або форти</a:t>
          </a:r>
          <a:endParaRPr lang="ru-RU"/>
        </a:p>
      </dgm:t>
    </dgm:pt>
    <dgm:pt modelId="{12AD99B7-410A-4AE8-81F0-D8A75D5EC74D}" type="parTrans" cxnId="{A65A995B-9865-43D3-A477-B3C2F0AE29E4}">
      <dgm:prSet/>
      <dgm:spPr/>
      <dgm:t>
        <a:bodyPr/>
        <a:lstStyle/>
        <a:p>
          <a:endParaRPr lang="ru-RU"/>
        </a:p>
      </dgm:t>
    </dgm:pt>
    <dgm:pt modelId="{120AF0DA-A571-4905-99F0-A7E03F6D6D2F}" type="sibTrans" cxnId="{A65A995B-9865-43D3-A477-B3C2F0AE29E4}">
      <dgm:prSet/>
      <dgm:spPr/>
      <dgm:t>
        <a:bodyPr/>
        <a:lstStyle/>
        <a:p>
          <a:endParaRPr lang="ru-RU"/>
        </a:p>
      </dgm:t>
    </dgm:pt>
    <dgm:pt modelId="{D6BFD20B-46DA-4F98-BCFA-E29DC173DE6D}">
      <dgm:prSet/>
      <dgm:spPr/>
      <dgm:t>
        <a:bodyPr/>
        <a:lstStyle/>
        <a:p>
          <a:pPr rtl="0"/>
          <a:r>
            <a:rPr lang="ru-RU" smtClean="0"/>
            <a:t>бала – військо</a:t>
          </a:r>
          <a:endParaRPr lang="ru-RU"/>
        </a:p>
      </dgm:t>
    </dgm:pt>
    <dgm:pt modelId="{80C18496-6D94-41E5-9C8D-79FF87C127E3}" type="parTrans" cxnId="{D561DFC8-C869-48D9-B1F7-188CEBA008F3}">
      <dgm:prSet/>
      <dgm:spPr/>
      <dgm:t>
        <a:bodyPr/>
        <a:lstStyle/>
        <a:p>
          <a:endParaRPr lang="ru-RU"/>
        </a:p>
      </dgm:t>
    </dgm:pt>
    <dgm:pt modelId="{2D1CE299-04C9-42F9-8EAA-24C0F197917E}" type="sibTrans" cxnId="{D561DFC8-C869-48D9-B1F7-188CEBA008F3}">
      <dgm:prSet/>
      <dgm:spPr/>
      <dgm:t>
        <a:bodyPr/>
        <a:lstStyle/>
        <a:p>
          <a:endParaRPr lang="ru-RU"/>
        </a:p>
      </dgm:t>
    </dgm:pt>
    <dgm:pt modelId="{6133E03B-AD86-4FA7-BD07-16AC6B576428}">
      <dgm:prSet/>
      <dgm:spPr/>
      <dgm:t>
        <a:bodyPr/>
        <a:lstStyle/>
        <a:p>
          <a:pPr rtl="0"/>
          <a:r>
            <a:rPr lang="ru-RU" smtClean="0"/>
            <a:t>коша – казна</a:t>
          </a:r>
          <a:endParaRPr lang="ru-RU"/>
        </a:p>
      </dgm:t>
    </dgm:pt>
    <dgm:pt modelId="{6FA2445C-351E-475B-9358-4994C81BD078}" type="parTrans" cxnId="{59DF1B16-9F0D-4B89-B737-F9D83CF0FBB1}">
      <dgm:prSet/>
      <dgm:spPr/>
      <dgm:t>
        <a:bodyPr/>
        <a:lstStyle/>
        <a:p>
          <a:endParaRPr lang="ru-RU"/>
        </a:p>
      </dgm:t>
    </dgm:pt>
    <dgm:pt modelId="{5027099B-E178-43E0-A09F-469627287919}" type="sibTrans" cxnId="{59DF1B16-9F0D-4B89-B737-F9D83CF0FBB1}">
      <dgm:prSet/>
      <dgm:spPr/>
      <dgm:t>
        <a:bodyPr/>
        <a:lstStyle/>
        <a:p>
          <a:endParaRPr lang="ru-RU"/>
        </a:p>
      </dgm:t>
    </dgm:pt>
    <dgm:pt modelId="{70105037-5038-4A62-9A15-1C2F03C5DA6A}">
      <dgm:prSet/>
      <dgm:spPr/>
      <dgm:t>
        <a:bodyPr/>
        <a:lstStyle/>
        <a:p>
          <a:pPr rtl="0"/>
          <a:r>
            <a:rPr lang="ru-RU" smtClean="0"/>
            <a:t>мітра – союзник</a:t>
          </a:r>
          <a:endParaRPr lang="ru-RU"/>
        </a:p>
      </dgm:t>
    </dgm:pt>
    <dgm:pt modelId="{68BA0C23-ECB9-4BF0-A043-DB4916D375D7}" type="parTrans" cxnId="{F2EC163E-E44C-45D7-B442-E053F3D7AD8D}">
      <dgm:prSet/>
      <dgm:spPr/>
      <dgm:t>
        <a:bodyPr/>
        <a:lstStyle/>
        <a:p>
          <a:endParaRPr lang="ru-RU"/>
        </a:p>
      </dgm:t>
    </dgm:pt>
    <dgm:pt modelId="{0A9278E4-B46C-4B31-927F-CB45CD768FD7}" type="sibTrans" cxnId="{F2EC163E-E44C-45D7-B442-E053F3D7AD8D}">
      <dgm:prSet/>
      <dgm:spPr/>
      <dgm:t>
        <a:bodyPr/>
        <a:lstStyle/>
        <a:p>
          <a:endParaRPr lang="ru-RU"/>
        </a:p>
      </dgm:t>
    </dgm:pt>
    <dgm:pt modelId="{D957A36A-1E1F-49E6-A451-5A2898291D04}" type="pres">
      <dgm:prSet presAssocID="{28E6C0FD-052D-4C99-ACCA-A06A010508A1}" presName="compositeShape" presStyleCnt="0">
        <dgm:presLayoutVars>
          <dgm:chMax val="7"/>
          <dgm:dir/>
          <dgm:resizeHandles val="exact"/>
        </dgm:presLayoutVars>
      </dgm:prSet>
      <dgm:spPr/>
    </dgm:pt>
    <dgm:pt modelId="{660C9444-B1F2-4E57-B9DC-BC8CA143CA3C}" type="pres">
      <dgm:prSet presAssocID="{E043E050-5E62-4C44-B1E9-8E3730351322}" presName="circ1" presStyleLbl="vennNode1" presStyleIdx="0" presStyleCnt="7"/>
      <dgm:spPr/>
    </dgm:pt>
    <dgm:pt modelId="{E903720E-D176-45B3-A0E3-13E5ECF43423}" type="pres">
      <dgm:prSet presAssocID="{E043E050-5E62-4C44-B1E9-8E373035132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700AF78-5FE2-4029-8A13-0ADF2071A565}" type="pres">
      <dgm:prSet presAssocID="{E3FCAAB7-E74F-42F1-BFE6-1D99613C40DE}" presName="circ2" presStyleLbl="vennNode1" presStyleIdx="1" presStyleCnt="7"/>
      <dgm:spPr/>
    </dgm:pt>
    <dgm:pt modelId="{A2122715-9058-47AC-8E72-7EFDBBFF236F}" type="pres">
      <dgm:prSet presAssocID="{E3FCAAB7-E74F-42F1-BFE6-1D99613C40D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A440856-2395-4C24-9FA5-1659D7DCFC17}" type="pres">
      <dgm:prSet presAssocID="{C22DBC58-376A-431E-A636-9028F514DBDE}" presName="circ3" presStyleLbl="vennNode1" presStyleIdx="2" presStyleCnt="7"/>
      <dgm:spPr/>
    </dgm:pt>
    <dgm:pt modelId="{EDDF1022-3D7B-471C-BCAD-71638DC006A4}" type="pres">
      <dgm:prSet presAssocID="{C22DBC58-376A-431E-A636-9028F514DBD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B939397-7D5B-427B-B025-826D5949E225}" type="pres">
      <dgm:prSet presAssocID="{F3EC4547-B571-42CC-8D8A-E810643F6A03}" presName="circ4" presStyleLbl="vennNode1" presStyleIdx="3" presStyleCnt="7"/>
      <dgm:spPr/>
    </dgm:pt>
    <dgm:pt modelId="{4D8B2E1F-68CB-4A17-8815-D8A6D38E0068}" type="pres">
      <dgm:prSet presAssocID="{F3EC4547-B571-42CC-8D8A-E810643F6A03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37F90CA-A191-4977-9E2F-AA8DD9053782}" type="pres">
      <dgm:prSet presAssocID="{D6BFD20B-46DA-4F98-BCFA-E29DC173DE6D}" presName="circ5" presStyleLbl="vennNode1" presStyleIdx="4" presStyleCnt="7"/>
      <dgm:spPr/>
    </dgm:pt>
    <dgm:pt modelId="{8A87A134-06E5-4A4E-96DD-F1A3F64C6048}" type="pres">
      <dgm:prSet presAssocID="{D6BFD20B-46DA-4F98-BCFA-E29DC173DE6D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D428C52-20C2-49BD-AF45-5F80BE52EC72}" type="pres">
      <dgm:prSet presAssocID="{6133E03B-AD86-4FA7-BD07-16AC6B576428}" presName="circ6" presStyleLbl="vennNode1" presStyleIdx="5" presStyleCnt="7"/>
      <dgm:spPr/>
    </dgm:pt>
    <dgm:pt modelId="{958B7AB9-16E2-4455-AFAA-2D6BC3D4D593}" type="pres">
      <dgm:prSet presAssocID="{6133E03B-AD86-4FA7-BD07-16AC6B576428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C81D810-D2E1-44C1-B9FB-864C5795E250}" type="pres">
      <dgm:prSet presAssocID="{70105037-5038-4A62-9A15-1C2F03C5DA6A}" presName="circ7" presStyleLbl="vennNode1" presStyleIdx="6" presStyleCnt="7"/>
      <dgm:spPr/>
    </dgm:pt>
    <dgm:pt modelId="{9AA8B879-2BD0-459F-8642-7836FEA187F3}" type="pres">
      <dgm:prSet presAssocID="{70105037-5038-4A62-9A15-1C2F03C5DA6A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8C30DBCF-7AC9-470F-959E-F8725724285F}" type="presOf" srcId="{F3EC4547-B571-42CC-8D8A-E810643F6A03}" destId="{4D8B2E1F-68CB-4A17-8815-D8A6D38E0068}" srcOrd="0" destOrd="0" presId="urn:microsoft.com/office/officeart/2005/8/layout/venn1"/>
    <dgm:cxn modelId="{9A3299B4-9499-4E69-9D41-4ECDE5C8D0E7}" srcId="{28E6C0FD-052D-4C99-ACCA-A06A010508A1}" destId="{E043E050-5E62-4C44-B1E9-8E3730351322}" srcOrd="0" destOrd="0" parTransId="{9602C141-F1CA-48D4-8228-4B0CE1E295C0}" sibTransId="{8EE519E7-AB4F-4255-958E-0E4EF34E3936}"/>
    <dgm:cxn modelId="{B1E5559E-31ED-4CCB-8F4E-FED5B02F0C20}" type="presOf" srcId="{E043E050-5E62-4C44-B1E9-8E3730351322}" destId="{E903720E-D176-45B3-A0E3-13E5ECF43423}" srcOrd="0" destOrd="0" presId="urn:microsoft.com/office/officeart/2005/8/layout/venn1"/>
    <dgm:cxn modelId="{82D88CCD-3D79-4C30-93EF-6E17BEC1F574}" type="presOf" srcId="{6133E03B-AD86-4FA7-BD07-16AC6B576428}" destId="{958B7AB9-16E2-4455-AFAA-2D6BC3D4D593}" srcOrd="0" destOrd="0" presId="urn:microsoft.com/office/officeart/2005/8/layout/venn1"/>
    <dgm:cxn modelId="{56D75990-5DFB-4C97-82EB-971754106AC4}" type="presOf" srcId="{E3FCAAB7-E74F-42F1-BFE6-1D99613C40DE}" destId="{A2122715-9058-47AC-8E72-7EFDBBFF236F}" srcOrd="0" destOrd="0" presId="urn:microsoft.com/office/officeart/2005/8/layout/venn1"/>
    <dgm:cxn modelId="{650FF90B-6A3D-4260-9D99-96C379A7A666}" srcId="{28E6C0FD-052D-4C99-ACCA-A06A010508A1}" destId="{E3FCAAB7-E74F-42F1-BFE6-1D99613C40DE}" srcOrd="1" destOrd="0" parTransId="{AFA9924B-E990-4951-942D-2534830A4DFE}" sibTransId="{F28D32A3-F861-4419-BC5B-AE2E23769418}"/>
    <dgm:cxn modelId="{F2EC163E-E44C-45D7-B442-E053F3D7AD8D}" srcId="{28E6C0FD-052D-4C99-ACCA-A06A010508A1}" destId="{70105037-5038-4A62-9A15-1C2F03C5DA6A}" srcOrd="6" destOrd="0" parTransId="{68BA0C23-ECB9-4BF0-A043-DB4916D375D7}" sibTransId="{0A9278E4-B46C-4B31-927F-CB45CD768FD7}"/>
    <dgm:cxn modelId="{2C3AA57B-9D49-46EF-A4CA-9FAFDB83D640}" type="presOf" srcId="{D6BFD20B-46DA-4F98-BCFA-E29DC173DE6D}" destId="{8A87A134-06E5-4A4E-96DD-F1A3F64C6048}" srcOrd="0" destOrd="0" presId="urn:microsoft.com/office/officeart/2005/8/layout/venn1"/>
    <dgm:cxn modelId="{59DF1B16-9F0D-4B89-B737-F9D83CF0FBB1}" srcId="{28E6C0FD-052D-4C99-ACCA-A06A010508A1}" destId="{6133E03B-AD86-4FA7-BD07-16AC6B576428}" srcOrd="5" destOrd="0" parTransId="{6FA2445C-351E-475B-9358-4994C81BD078}" sibTransId="{5027099B-E178-43E0-A09F-469627287919}"/>
    <dgm:cxn modelId="{A65A995B-9865-43D3-A477-B3C2F0AE29E4}" srcId="{28E6C0FD-052D-4C99-ACCA-A06A010508A1}" destId="{F3EC4547-B571-42CC-8D8A-E810643F6A03}" srcOrd="3" destOrd="0" parTransId="{12AD99B7-410A-4AE8-81F0-D8A75D5EC74D}" sibTransId="{120AF0DA-A571-4905-99F0-A7E03F6D6D2F}"/>
    <dgm:cxn modelId="{E8225845-DA21-4891-B0C3-4C3A4B73BBE9}" type="presOf" srcId="{28E6C0FD-052D-4C99-ACCA-A06A010508A1}" destId="{D957A36A-1E1F-49E6-A451-5A2898291D04}" srcOrd="0" destOrd="0" presId="urn:microsoft.com/office/officeart/2005/8/layout/venn1"/>
    <dgm:cxn modelId="{60842CB2-B230-42AA-8C23-9B2D9D66709D}" srcId="{28E6C0FD-052D-4C99-ACCA-A06A010508A1}" destId="{C22DBC58-376A-431E-A636-9028F514DBDE}" srcOrd="2" destOrd="0" parTransId="{2FC9BC69-C27A-4D70-8548-74309167B42F}" sibTransId="{EFFE90E8-74BE-4A73-B8C8-D68561AE6D29}"/>
    <dgm:cxn modelId="{94136B64-F496-4BEA-B2C2-4511B7203B90}" type="presOf" srcId="{C22DBC58-376A-431E-A636-9028F514DBDE}" destId="{EDDF1022-3D7B-471C-BCAD-71638DC006A4}" srcOrd="0" destOrd="0" presId="urn:microsoft.com/office/officeart/2005/8/layout/venn1"/>
    <dgm:cxn modelId="{D561DFC8-C869-48D9-B1F7-188CEBA008F3}" srcId="{28E6C0FD-052D-4C99-ACCA-A06A010508A1}" destId="{D6BFD20B-46DA-4F98-BCFA-E29DC173DE6D}" srcOrd="4" destOrd="0" parTransId="{80C18496-6D94-41E5-9C8D-79FF87C127E3}" sibTransId="{2D1CE299-04C9-42F9-8EAA-24C0F197917E}"/>
    <dgm:cxn modelId="{E501DC9D-B9E7-4664-8A67-76587315CE9D}" type="presOf" srcId="{70105037-5038-4A62-9A15-1C2F03C5DA6A}" destId="{9AA8B879-2BD0-459F-8642-7836FEA187F3}" srcOrd="0" destOrd="0" presId="urn:microsoft.com/office/officeart/2005/8/layout/venn1"/>
    <dgm:cxn modelId="{95D6685D-3855-4A99-B534-FEEBC582F5E7}" type="presParOf" srcId="{D957A36A-1E1F-49E6-A451-5A2898291D04}" destId="{660C9444-B1F2-4E57-B9DC-BC8CA143CA3C}" srcOrd="0" destOrd="0" presId="urn:microsoft.com/office/officeart/2005/8/layout/venn1"/>
    <dgm:cxn modelId="{E9E3FCEE-4835-409A-9227-682EC328744C}" type="presParOf" srcId="{D957A36A-1E1F-49E6-A451-5A2898291D04}" destId="{E903720E-D176-45B3-A0E3-13E5ECF43423}" srcOrd="1" destOrd="0" presId="urn:microsoft.com/office/officeart/2005/8/layout/venn1"/>
    <dgm:cxn modelId="{4FCB8A70-93A6-4006-A329-F21FDC9021C3}" type="presParOf" srcId="{D957A36A-1E1F-49E6-A451-5A2898291D04}" destId="{1700AF78-5FE2-4029-8A13-0ADF2071A565}" srcOrd="2" destOrd="0" presId="urn:microsoft.com/office/officeart/2005/8/layout/venn1"/>
    <dgm:cxn modelId="{478593F9-0383-4807-AE85-23F4CA63F2B7}" type="presParOf" srcId="{D957A36A-1E1F-49E6-A451-5A2898291D04}" destId="{A2122715-9058-47AC-8E72-7EFDBBFF236F}" srcOrd="3" destOrd="0" presId="urn:microsoft.com/office/officeart/2005/8/layout/venn1"/>
    <dgm:cxn modelId="{6EFD635C-DED9-4A2C-B3C0-4BAE986F3E23}" type="presParOf" srcId="{D957A36A-1E1F-49E6-A451-5A2898291D04}" destId="{BA440856-2395-4C24-9FA5-1659D7DCFC17}" srcOrd="4" destOrd="0" presId="urn:microsoft.com/office/officeart/2005/8/layout/venn1"/>
    <dgm:cxn modelId="{BD7AEB1A-A816-417E-AB30-9A67D0665D48}" type="presParOf" srcId="{D957A36A-1E1F-49E6-A451-5A2898291D04}" destId="{EDDF1022-3D7B-471C-BCAD-71638DC006A4}" srcOrd="5" destOrd="0" presId="urn:microsoft.com/office/officeart/2005/8/layout/venn1"/>
    <dgm:cxn modelId="{EB90957D-73A2-4E3D-BDDA-4A62515CFCE7}" type="presParOf" srcId="{D957A36A-1E1F-49E6-A451-5A2898291D04}" destId="{5B939397-7D5B-427B-B025-826D5949E225}" srcOrd="6" destOrd="0" presId="urn:microsoft.com/office/officeart/2005/8/layout/venn1"/>
    <dgm:cxn modelId="{9EB29541-715A-4C52-96E4-2E110B7FAF17}" type="presParOf" srcId="{D957A36A-1E1F-49E6-A451-5A2898291D04}" destId="{4D8B2E1F-68CB-4A17-8815-D8A6D38E0068}" srcOrd="7" destOrd="0" presId="urn:microsoft.com/office/officeart/2005/8/layout/venn1"/>
    <dgm:cxn modelId="{361E2790-6A32-45A3-B5F8-AAD12C9C0FC5}" type="presParOf" srcId="{D957A36A-1E1F-49E6-A451-5A2898291D04}" destId="{537F90CA-A191-4977-9E2F-AA8DD9053782}" srcOrd="8" destOrd="0" presId="urn:microsoft.com/office/officeart/2005/8/layout/venn1"/>
    <dgm:cxn modelId="{EB3FB203-15D6-4397-85A4-0D4EF4EADE71}" type="presParOf" srcId="{D957A36A-1E1F-49E6-A451-5A2898291D04}" destId="{8A87A134-06E5-4A4E-96DD-F1A3F64C6048}" srcOrd="9" destOrd="0" presId="urn:microsoft.com/office/officeart/2005/8/layout/venn1"/>
    <dgm:cxn modelId="{04BBADFA-B00A-4707-AE6D-7518B5324ADE}" type="presParOf" srcId="{D957A36A-1E1F-49E6-A451-5A2898291D04}" destId="{BD428C52-20C2-49BD-AF45-5F80BE52EC72}" srcOrd="10" destOrd="0" presId="urn:microsoft.com/office/officeart/2005/8/layout/venn1"/>
    <dgm:cxn modelId="{7657568D-B161-4545-B56E-FDAD2E48F654}" type="presParOf" srcId="{D957A36A-1E1F-49E6-A451-5A2898291D04}" destId="{958B7AB9-16E2-4455-AFAA-2D6BC3D4D593}" srcOrd="11" destOrd="0" presId="urn:microsoft.com/office/officeart/2005/8/layout/venn1"/>
    <dgm:cxn modelId="{239F02C6-D74C-49D4-8F2F-8021587CA0F8}" type="presParOf" srcId="{D957A36A-1E1F-49E6-A451-5A2898291D04}" destId="{BC81D810-D2E1-44C1-B9FB-864C5795E250}" srcOrd="12" destOrd="0" presId="urn:microsoft.com/office/officeart/2005/8/layout/venn1"/>
    <dgm:cxn modelId="{B90DB9C1-C6B7-4390-A71C-EAA37A1FB809}" type="presParOf" srcId="{D957A36A-1E1F-49E6-A451-5A2898291D04}" destId="{9AA8B879-2BD0-459F-8642-7836FEA187F3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0FE601-63DF-407B-BEF1-EB5A74EAD822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AD01792-D556-455B-80A8-62C60343784B}">
      <dgm:prSet/>
      <dgm:spPr/>
      <dgm:t>
        <a:bodyPr/>
        <a:lstStyle/>
        <a:p>
          <a:pPr rtl="0"/>
          <a:r>
            <a:rPr lang="uk-UA" smtClean="0"/>
            <a:t>Чакравартін</a:t>
          </a:r>
          <a:endParaRPr lang="ru-RU"/>
        </a:p>
      </dgm:t>
    </dgm:pt>
    <dgm:pt modelId="{20C9E21C-20A7-4561-98EF-A6C25A9FFFAF}" type="parTrans" cxnId="{346BA956-19D5-409A-AD48-4F8DA6A1AB3E}">
      <dgm:prSet/>
      <dgm:spPr/>
      <dgm:t>
        <a:bodyPr/>
        <a:lstStyle/>
        <a:p>
          <a:endParaRPr lang="ru-RU"/>
        </a:p>
      </dgm:t>
    </dgm:pt>
    <dgm:pt modelId="{E781C06B-CCE8-4217-A43D-4B2E2819DD9C}" type="sibTrans" cxnId="{346BA956-19D5-409A-AD48-4F8DA6A1AB3E}">
      <dgm:prSet/>
      <dgm:spPr/>
      <dgm:t>
        <a:bodyPr/>
        <a:lstStyle/>
        <a:p>
          <a:endParaRPr lang="ru-RU"/>
        </a:p>
      </dgm:t>
    </dgm:pt>
    <dgm:pt modelId="{0FB7F344-8500-445C-A997-45C1B2721339}">
      <dgm:prSet/>
      <dgm:spPr/>
      <dgm:t>
        <a:bodyPr/>
        <a:lstStyle/>
        <a:p>
          <a:pPr rtl="0"/>
          <a:r>
            <a:rPr lang="uk-UA" smtClean="0"/>
            <a:t>Сусіди-вороги</a:t>
          </a:r>
          <a:endParaRPr lang="ru-RU"/>
        </a:p>
      </dgm:t>
    </dgm:pt>
    <dgm:pt modelId="{DBEC22A1-62E2-4D7E-A003-DED46BC63D21}" type="parTrans" cxnId="{991322BD-D8BF-4827-84E6-2FD0C0DDCAD3}">
      <dgm:prSet/>
      <dgm:spPr/>
      <dgm:t>
        <a:bodyPr/>
        <a:lstStyle/>
        <a:p>
          <a:endParaRPr lang="ru-RU"/>
        </a:p>
      </dgm:t>
    </dgm:pt>
    <dgm:pt modelId="{F39D3D0E-2643-40FB-BBC9-F4BF730D4504}" type="sibTrans" cxnId="{991322BD-D8BF-4827-84E6-2FD0C0DDCAD3}">
      <dgm:prSet/>
      <dgm:spPr/>
      <dgm:t>
        <a:bodyPr/>
        <a:lstStyle/>
        <a:p>
          <a:endParaRPr lang="ru-RU"/>
        </a:p>
      </dgm:t>
    </dgm:pt>
    <dgm:pt modelId="{8C3D4334-D524-4544-B9D9-F9857647B0AC}">
      <dgm:prSet/>
      <dgm:spPr/>
      <dgm:t>
        <a:bodyPr/>
        <a:lstStyle/>
        <a:p>
          <a:pPr rtl="0"/>
          <a:r>
            <a:rPr lang="uk-UA" smtClean="0"/>
            <a:t>Сусіди-друзі</a:t>
          </a:r>
          <a:endParaRPr lang="ru-RU"/>
        </a:p>
      </dgm:t>
    </dgm:pt>
    <dgm:pt modelId="{974AF421-E7A5-4866-A1CB-AEBF42DD3F09}" type="parTrans" cxnId="{AF443AAC-D231-4467-AE5A-270E16C7AF5D}">
      <dgm:prSet/>
      <dgm:spPr/>
      <dgm:t>
        <a:bodyPr/>
        <a:lstStyle/>
        <a:p>
          <a:endParaRPr lang="ru-RU"/>
        </a:p>
      </dgm:t>
    </dgm:pt>
    <dgm:pt modelId="{DD617876-E534-4CD6-A0A5-EE2A3A5E86E9}" type="sibTrans" cxnId="{AF443AAC-D231-4467-AE5A-270E16C7AF5D}">
      <dgm:prSet/>
      <dgm:spPr/>
      <dgm:t>
        <a:bodyPr/>
        <a:lstStyle/>
        <a:p>
          <a:endParaRPr lang="ru-RU"/>
        </a:p>
      </dgm:t>
    </dgm:pt>
    <dgm:pt modelId="{1A6157DE-854D-4671-9A06-F984B248C33D}">
      <dgm:prSet/>
      <dgm:spPr/>
      <dgm:t>
        <a:bodyPr/>
        <a:lstStyle/>
        <a:p>
          <a:pPr rtl="0"/>
          <a:r>
            <a:rPr lang="uk-UA" smtClean="0"/>
            <a:t>Друзі ворогів</a:t>
          </a:r>
          <a:endParaRPr lang="ru-RU"/>
        </a:p>
      </dgm:t>
    </dgm:pt>
    <dgm:pt modelId="{61D29866-337E-4B4D-A126-17B2457FC738}" type="parTrans" cxnId="{7FD9BDCA-2436-463D-A586-CA79E085C6C3}">
      <dgm:prSet/>
      <dgm:spPr/>
      <dgm:t>
        <a:bodyPr/>
        <a:lstStyle/>
        <a:p>
          <a:endParaRPr lang="ru-RU"/>
        </a:p>
      </dgm:t>
    </dgm:pt>
    <dgm:pt modelId="{046C5BFD-A40F-42AD-A662-5379C4B052F0}" type="sibTrans" cxnId="{7FD9BDCA-2436-463D-A586-CA79E085C6C3}">
      <dgm:prSet/>
      <dgm:spPr/>
      <dgm:t>
        <a:bodyPr/>
        <a:lstStyle/>
        <a:p>
          <a:endParaRPr lang="ru-RU"/>
        </a:p>
      </dgm:t>
    </dgm:pt>
    <dgm:pt modelId="{178F4EBB-9DAC-4EA5-B7C1-B093FCD65D3A}">
      <dgm:prSet/>
      <dgm:spPr/>
      <dgm:t>
        <a:bodyPr/>
        <a:lstStyle/>
        <a:p>
          <a:pPr rtl="0"/>
          <a:r>
            <a:rPr lang="uk-UA" smtClean="0"/>
            <a:t>Друзі друзів</a:t>
          </a:r>
          <a:endParaRPr lang="ru-RU"/>
        </a:p>
      </dgm:t>
    </dgm:pt>
    <dgm:pt modelId="{C16AB5F2-2AD9-406F-95C7-576F9E6453AF}" type="parTrans" cxnId="{BE47FDE0-988A-4307-A303-65315692E51C}">
      <dgm:prSet/>
      <dgm:spPr/>
      <dgm:t>
        <a:bodyPr/>
        <a:lstStyle/>
        <a:p>
          <a:endParaRPr lang="ru-RU"/>
        </a:p>
      </dgm:t>
    </dgm:pt>
    <dgm:pt modelId="{1E7CA387-403C-4740-B3F7-48F1108EF201}" type="sibTrans" cxnId="{BE47FDE0-988A-4307-A303-65315692E51C}">
      <dgm:prSet/>
      <dgm:spPr/>
      <dgm:t>
        <a:bodyPr/>
        <a:lstStyle/>
        <a:p>
          <a:endParaRPr lang="ru-RU"/>
        </a:p>
      </dgm:t>
    </dgm:pt>
    <dgm:pt modelId="{92FF910A-D623-4B89-BC21-84C208B226D7}" type="pres">
      <dgm:prSet presAssocID="{D10FE601-63DF-407B-BEF1-EB5A74EAD822}" presName="composite" presStyleCnt="0">
        <dgm:presLayoutVars>
          <dgm:chMax val="5"/>
          <dgm:dir/>
          <dgm:resizeHandles val="exact"/>
        </dgm:presLayoutVars>
      </dgm:prSet>
      <dgm:spPr/>
    </dgm:pt>
    <dgm:pt modelId="{A4AB15BE-FFCE-459F-B080-45A155EE3D04}" type="pres">
      <dgm:prSet presAssocID="{AAD01792-D556-455B-80A8-62C60343784B}" presName="circle1" presStyleLbl="lnNode1" presStyleIdx="0" presStyleCnt="5"/>
      <dgm:spPr/>
    </dgm:pt>
    <dgm:pt modelId="{6CC2ED40-0A80-43CC-8F1E-29CB1DC01E85}" type="pres">
      <dgm:prSet presAssocID="{AAD01792-D556-455B-80A8-62C60343784B}" presName="text1" presStyleLbl="revTx" presStyleIdx="0" presStyleCnt="5">
        <dgm:presLayoutVars>
          <dgm:bulletEnabled val="1"/>
        </dgm:presLayoutVars>
      </dgm:prSet>
      <dgm:spPr/>
    </dgm:pt>
    <dgm:pt modelId="{D945FEE1-082A-43C5-997D-441B79F79E1C}" type="pres">
      <dgm:prSet presAssocID="{AAD01792-D556-455B-80A8-62C60343784B}" presName="line1" presStyleLbl="callout" presStyleIdx="0" presStyleCnt="10"/>
      <dgm:spPr/>
    </dgm:pt>
    <dgm:pt modelId="{1A7B314B-7EF6-4628-A992-E2F38E6F0971}" type="pres">
      <dgm:prSet presAssocID="{AAD01792-D556-455B-80A8-62C60343784B}" presName="d1" presStyleLbl="callout" presStyleIdx="1" presStyleCnt="10"/>
      <dgm:spPr/>
    </dgm:pt>
    <dgm:pt modelId="{3A2C546D-2E01-4DB8-BF83-71666749154C}" type="pres">
      <dgm:prSet presAssocID="{0FB7F344-8500-445C-A997-45C1B2721339}" presName="circle2" presStyleLbl="lnNode1" presStyleIdx="1" presStyleCnt="5"/>
      <dgm:spPr/>
    </dgm:pt>
    <dgm:pt modelId="{F1D8A61F-E7B2-4E85-B63E-C617CF538C6A}" type="pres">
      <dgm:prSet presAssocID="{0FB7F344-8500-445C-A997-45C1B2721339}" presName="text2" presStyleLbl="revTx" presStyleIdx="1" presStyleCnt="5">
        <dgm:presLayoutVars>
          <dgm:bulletEnabled val="1"/>
        </dgm:presLayoutVars>
      </dgm:prSet>
      <dgm:spPr/>
    </dgm:pt>
    <dgm:pt modelId="{BE6311D7-78E1-4567-89EA-6962D8A306EF}" type="pres">
      <dgm:prSet presAssocID="{0FB7F344-8500-445C-A997-45C1B2721339}" presName="line2" presStyleLbl="callout" presStyleIdx="2" presStyleCnt="10"/>
      <dgm:spPr/>
    </dgm:pt>
    <dgm:pt modelId="{BD95EBA1-CD0A-47DD-8D5A-91BFEF8943FD}" type="pres">
      <dgm:prSet presAssocID="{0FB7F344-8500-445C-A997-45C1B2721339}" presName="d2" presStyleLbl="callout" presStyleIdx="3" presStyleCnt="10"/>
      <dgm:spPr/>
    </dgm:pt>
    <dgm:pt modelId="{0AE09562-8421-4963-9353-5597C14D6DFE}" type="pres">
      <dgm:prSet presAssocID="{8C3D4334-D524-4544-B9D9-F9857647B0AC}" presName="circle3" presStyleLbl="lnNode1" presStyleIdx="2" presStyleCnt="5"/>
      <dgm:spPr/>
    </dgm:pt>
    <dgm:pt modelId="{63489D61-C864-4B66-B629-46BC6FD63237}" type="pres">
      <dgm:prSet presAssocID="{8C3D4334-D524-4544-B9D9-F9857647B0AC}" presName="text3" presStyleLbl="revTx" presStyleIdx="2" presStyleCnt="5">
        <dgm:presLayoutVars>
          <dgm:bulletEnabled val="1"/>
        </dgm:presLayoutVars>
      </dgm:prSet>
      <dgm:spPr/>
    </dgm:pt>
    <dgm:pt modelId="{3BD8FB6A-56D8-4E04-A54B-BFDF489E58F2}" type="pres">
      <dgm:prSet presAssocID="{8C3D4334-D524-4544-B9D9-F9857647B0AC}" presName="line3" presStyleLbl="callout" presStyleIdx="4" presStyleCnt="10"/>
      <dgm:spPr/>
    </dgm:pt>
    <dgm:pt modelId="{6FB1AC92-B315-4F77-9AEF-2F006027304C}" type="pres">
      <dgm:prSet presAssocID="{8C3D4334-D524-4544-B9D9-F9857647B0AC}" presName="d3" presStyleLbl="callout" presStyleIdx="5" presStyleCnt="10"/>
      <dgm:spPr/>
    </dgm:pt>
    <dgm:pt modelId="{93B7785F-101D-44D5-BDFE-2F9660E2F616}" type="pres">
      <dgm:prSet presAssocID="{1A6157DE-854D-4671-9A06-F984B248C33D}" presName="circle4" presStyleLbl="lnNode1" presStyleIdx="3" presStyleCnt="5"/>
      <dgm:spPr/>
    </dgm:pt>
    <dgm:pt modelId="{C805ADB4-89C3-4614-B52F-CC025056E113}" type="pres">
      <dgm:prSet presAssocID="{1A6157DE-854D-4671-9A06-F984B248C33D}" presName="text4" presStyleLbl="revTx" presStyleIdx="3" presStyleCnt="5">
        <dgm:presLayoutVars>
          <dgm:bulletEnabled val="1"/>
        </dgm:presLayoutVars>
      </dgm:prSet>
      <dgm:spPr/>
    </dgm:pt>
    <dgm:pt modelId="{95D1A3B7-E10D-4987-9FCB-D74352D8F498}" type="pres">
      <dgm:prSet presAssocID="{1A6157DE-854D-4671-9A06-F984B248C33D}" presName="line4" presStyleLbl="callout" presStyleIdx="6" presStyleCnt="10"/>
      <dgm:spPr/>
    </dgm:pt>
    <dgm:pt modelId="{EFF2BE6C-44DC-4E02-8491-C9277B339649}" type="pres">
      <dgm:prSet presAssocID="{1A6157DE-854D-4671-9A06-F984B248C33D}" presName="d4" presStyleLbl="callout" presStyleIdx="7" presStyleCnt="10"/>
      <dgm:spPr/>
    </dgm:pt>
    <dgm:pt modelId="{DC08528E-DD38-4711-8C2C-4B7788D18837}" type="pres">
      <dgm:prSet presAssocID="{178F4EBB-9DAC-4EA5-B7C1-B093FCD65D3A}" presName="circle5" presStyleLbl="lnNode1" presStyleIdx="4" presStyleCnt="5"/>
      <dgm:spPr/>
    </dgm:pt>
    <dgm:pt modelId="{FC7C6FC4-1C3D-4A6E-85C5-8C796811C07D}" type="pres">
      <dgm:prSet presAssocID="{178F4EBB-9DAC-4EA5-B7C1-B093FCD65D3A}" presName="text5" presStyleLbl="revTx" presStyleIdx="4" presStyleCnt="5">
        <dgm:presLayoutVars>
          <dgm:bulletEnabled val="1"/>
        </dgm:presLayoutVars>
      </dgm:prSet>
      <dgm:spPr/>
    </dgm:pt>
    <dgm:pt modelId="{77BE1D95-A759-47E8-88A8-03491D5096B4}" type="pres">
      <dgm:prSet presAssocID="{178F4EBB-9DAC-4EA5-B7C1-B093FCD65D3A}" presName="line5" presStyleLbl="callout" presStyleIdx="8" presStyleCnt="10"/>
      <dgm:spPr/>
    </dgm:pt>
    <dgm:pt modelId="{B4EBB34D-27A9-4D1A-B0C2-8195ED0702DC}" type="pres">
      <dgm:prSet presAssocID="{178F4EBB-9DAC-4EA5-B7C1-B093FCD65D3A}" presName="d5" presStyleLbl="callout" presStyleIdx="9" presStyleCnt="10"/>
      <dgm:spPr/>
    </dgm:pt>
  </dgm:ptLst>
  <dgm:cxnLst>
    <dgm:cxn modelId="{346BA956-19D5-409A-AD48-4F8DA6A1AB3E}" srcId="{D10FE601-63DF-407B-BEF1-EB5A74EAD822}" destId="{AAD01792-D556-455B-80A8-62C60343784B}" srcOrd="0" destOrd="0" parTransId="{20C9E21C-20A7-4561-98EF-A6C25A9FFFAF}" sibTransId="{E781C06B-CCE8-4217-A43D-4B2E2819DD9C}"/>
    <dgm:cxn modelId="{AF443AAC-D231-4467-AE5A-270E16C7AF5D}" srcId="{D10FE601-63DF-407B-BEF1-EB5A74EAD822}" destId="{8C3D4334-D524-4544-B9D9-F9857647B0AC}" srcOrd="2" destOrd="0" parTransId="{974AF421-E7A5-4866-A1CB-AEBF42DD3F09}" sibTransId="{DD617876-E534-4CD6-A0A5-EE2A3A5E86E9}"/>
    <dgm:cxn modelId="{497EA0D4-60AC-43CC-BC39-FA392ACE0EB9}" type="presOf" srcId="{D10FE601-63DF-407B-BEF1-EB5A74EAD822}" destId="{92FF910A-D623-4B89-BC21-84C208B226D7}" srcOrd="0" destOrd="0" presId="urn:microsoft.com/office/officeart/2005/8/layout/target1"/>
    <dgm:cxn modelId="{991322BD-D8BF-4827-84E6-2FD0C0DDCAD3}" srcId="{D10FE601-63DF-407B-BEF1-EB5A74EAD822}" destId="{0FB7F344-8500-445C-A997-45C1B2721339}" srcOrd="1" destOrd="0" parTransId="{DBEC22A1-62E2-4D7E-A003-DED46BC63D21}" sibTransId="{F39D3D0E-2643-40FB-BBC9-F4BF730D4504}"/>
    <dgm:cxn modelId="{BE47FDE0-988A-4307-A303-65315692E51C}" srcId="{D10FE601-63DF-407B-BEF1-EB5A74EAD822}" destId="{178F4EBB-9DAC-4EA5-B7C1-B093FCD65D3A}" srcOrd="4" destOrd="0" parTransId="{C16AB5F2-2AD9-406F-95C7-576F9E6453AF}" sibTransId="{1E7CA387-403C-4740-B3F7-48F1108EF201}"/>
    <dgm:cxn modelId="{7FD9BDCA-2436-463D-A586-CA79E085C6C3}" srcId="{D10FE601-63DF-407B-BEF1-EB5A74EAD822}" destId="{1A6157DE-854D-4671-9A06-F984B248C33D}" srcOrd="3" destOrd="0" parTransId="{61D29866-337E-4B4D-A126-17B2457FC738}" sibTransId="{046C5BFD-A40F-42AD-A662-5379C4B052F0}"/>
    <dgm:cxn modelId="{6DEB8292-E6D9-4FDA-92FF-C0879E044BBC}" type="presOf" srcId="{0FB7F344-8500-445C-A997-45C1B2721339}" destId="{F1D8A61F-E7B2-4E85-B63E-C617CF538C6A}" srcOrd="0" destOrd="0" presId="urn:microsoft.com/office/officeart/2005/8/layout/target1"/>
    <dgm:cxn modelId="{92F5E61A-035B-4293-B0C7-C352F6AF2049}" type="presOf" srcId="{178F4EBB-9DAC-4EA5-B7C1-B093FCD65D3A}" destId="{FC7C6FC4-1C3D-4A6E-85C5-8C796811C07D}" srcOrd="0" destOrd="0" presId="urn:microsoft.com/office/officeart/2005/8/layout/target1"/>
    <dgm:cxn modelId="{B4B306A5-F018-4E77-BD30-5B712FCC3F57}" type="presOf" srcId="{8C3D4334-D524-4544-B9D9-F9857647B0AC}" destId="{63489D61-C864-4B66-B629-46BC6FD63237}" srcOrd="0" destOrd="0" presId="urn:microsoft.com/office/officeart/2005/8/layout/target1"/>
    <dgm:cxn modelId="{E71C4FFE-7915-4F5B-B4B2-AA71F3675FF5}" type="presOf" srcId="{1A6157DE-854D-4671-9A06-F984B248C33D}" destId="{C805ADB4-89C3-4614-B52F-CC025056E113}" srcOrd="0" destOrd="0" presId="urn:microsoft.com/office/officeart/2005/8/layout/target1"/>
    <dgm:cxn modelId="{3FB6D163-59FB-4438-9395-6589361451D4}" type="presOf" srcId="{AAD01792-D556-455B-80A8-62C60343784B}" destId="{6CC2ED40-0A80-43CC-8F1E-29CB1DC01E85}" srcOrd="0" destOrd="0" presId="urn:microsoft.com/office/officeart/2005/8/layout/target1"/>
    <dgm:cxn modelId="{DF1D6400-1C6D-40C8-9A25-6104DC36715D}" type="presParOf" srcId="{92FF910A-D623-4B89-BC21-84C208B226D7}" destId="{A4AB15BE-FFCE-459F-B080-45A155EE3D04}" srcOrd="0" destOrd="0" presId="urn:microsoft.com/office/officeart/2005/8/layout/target1"/>
    <dgm:cxn modelId="{94C6D2AD-9C74-4ABB-B181-31047EF80B4D}" type="presParOf" srcId="{92FF910A-D623-4B89-BC21-84C208B226D7}" destId="{6CC2ED40-0A80-43CC-8F1E-29CB1DC01E85}" srcOrd="1" destOrd="0" presId="urn:microsoft.com/office/officeart/2005/8/layout/target1"/>
    <dgm:cxn modelId="{77EF3B77-3041-4446-BF8F-678B6289F598}" type="presParOf" srcId="{92FF910A-D623-4B89-BC21-84C208B226D7}" destId="{D945FEE1-082A-43C5-997D-441B79F79E1C}" srcOrd="2" destOrd="0" presId="urn:microsoft.com/office/officeart/2005/8/layout/target1"/>
    <dgm:cxn modelId="{2E055531-10D5-44B6-9E37-2856BE9D7EF0}" type="presParOf" srcId="{92FF910A-D623-4B89-BC21-84C208B226D7}" destId="{1A7B314B-7EF6-4628-A992-E2F38E6F0971}" srcOrd="3" destOrd="0" presId="urn:microsoft.com/office/officeart/2005/8/layout/target1"/>
    <dgm:cxn modelId="{6F3A6851-1D1A-428C-9B85-0A122E14BB6C}" type="presParOf" srcId="{92FF910A-D623-4B89-BC21-84C208B226D7}" destId="{3A2C546D-2E01-4DB8-BF83-71666749154C}" srcOrd="4" destOrd="0" presId="urn:microsoft.com/office/officeart/2005/8/layout/target1"/>
    <dgm:cxn modelId="{B9A16FD3-1C74-4A19-BF43-61A7D6401FB3}" type="presParOf" srcId="{92FF910A-D623-4B89-BC21-84C208B226D7}" destId="{F1D8A61F-E7B2-4E85-B63E-C617CF538C6A}" srcOrd="5" destOrd="0" presId="urn:microsoft.com/office/officeart/2005/8/layout/target1"/>
    <dgm:cxn modelId="{9D8D3BD4-D1B1-436F-9651-520E7623D192}" type="presParOf" srcId="{92FF910A-D623-4B89-BC21-84C208B226D7}" destId="{BE6311D7-78E1-4567-89EA-6962D8A306EF}" srcOrd="6" destOrd="0" presId="urn:microsoft.com/office/officeart/2005/8/layout/target1"/>
    <dgm:cxn modelId="{A154EFDB-68B6-4EC4-A8A8-C926C369FCA8}" type="presParOf" srcId="{92FF910A-D623-4B89-BC21-84C208B226D7}" destId="{BD95EBA1-CD0A-47DD-8D5A-91BFEF8943FD}" srcOrd="7" destOrd="0" presId="urn:microsoft.com/office/officeart/2005/8/layout/target1"/>
    <dgm:cxn modelId="{6EE9E011-EDFD-460E-82B6-B1E3991316A9}" type="presParOf" srcId="{92FF910A-D623-4B89-BC21-84C208B226D7}" destId="{0AE09562-8421-4963-9353-5597C14D6DFE}" srcOrd="8" destOrd="0" presId="urn:microsoft.com/office/officeart/2005/8/layout/target1"/>
    <dgm:cxn modelId="{CF75AB6C-0FF0-418F-9AF4-770EEC1CF76F}" type="presParOf" srcId="{92FF910A-D623-4B89-BC21-84C208B226D7}" destId="{63489D61-C864-4B66-B629-46BC6FD63237}" srcOrd="9" destOrd="0" presId="urn:microsoft.com/office/officeart/2005/8/layout/target1"/>
    <dgm:cxn modelId="{70713674-9AF2-43FE-B756-B1378A30A270}" type="presParOf" srcId="{92FF910A-D623-4B89-BC21-84C208B226D7}" destId="{3BD8FB6A-56D8-4E04-A54B-BFDF489E58F2}" srcOrd="10" destOrd="0" presId="urn:microsoft.com/office/officeart/2005/8/layout/target1"/>
    <dgm:cxn modelId="{048C12FA-5345-4ED4-93B9-CB422D0E36F2}" type="presParOf" srcId="{92FF910A-D623-4B89-BC21-84C208B226D7}" destId="{6FB1AC92-B315-4F77-9AEF-2F006027304C}" srcOrd="11" destOrd="0" presId="urn:microsoft.com/office/officeart/2005/8/layout/target1"/>
    <dgm:cxn modelId="{980DE2CF-FE0D-49D8-9E5A-44C190448C31}" type="presParOf" srcId="{92FF910A-D623-4B89-BC21-84C208B226D7}" destId="{93B7785F-101D-44D5-BDFE-2F9660E2F616}" srcOrd="12" destOrd="0" presId="urn:microsoft.com/office/officeart/2005/8/layout/target1"/>
    <dgm:cxn modelId="{084A381A-D6D0-4D9E-B2F9-ADA37C29AE0E}" type="presParOf" srcId="{92FF910A-D623-4B89-BC21-84C208B226D7}" destId="{C805ADB4-89C3-4614-B52F-CC025056E113}" srcOrd="13" destOrd="0" presId="urn:microsoft.com/office/officeart/2005/8/layout/target1"/>
    <dgm:cxn modelId="{0B40266F-8DAD-4CA1-B8AE-55FA28DCD1F3}" type="presParOf" srcId="{92FF910A-D623-4B89-BC21-84C208B226D7}" destId="{95D1A3B7-E10D-4987-9FCB-D74352D8F498}" srcOrd="14" destOrd="0" presId="urn:microsoft.com/office/officeart/2005/8/layout/target1"/>
    <dgm:cxn modelId="{3B5279DB-3BDD-4C66-A86D-5144AEC6CAA6}" type="presParOf" srcId="{92FF910A-D623-4B89-BC21-84C208B226D7}" destId="{EFF2BE6C-44DC-4E02-8491-C9277B339649}" srcOrd="15" destOrd="0" presId="urn:microsoft.com/office/officeart/2005/8/layout/target1"/>
    <dgm:cxn modelId="{E21D10E0-4BB2-44CA-B898-1B08F80168B2}" type="presParOf" srcId="{92FF910A-D623-4B89-BC21-84C208B226D7}" destId="{DC08528E-DD38-4711-8C2C-4B7788D18837}" srcOrd="16" destOrd="0" presId="urn:microsoft.com/office/officeart/2005/8/layout/target1"/>
    <dgm:cxn modelId="{6503116F-AF24-4F47-803F-7C6894E906BB}" type="presParOf" srcId="{92FF910A-D623-4B89-BC21-84C208B226D7}" destId="{FC7C6FC4-1C3D-4A6E-85C5-8C796811C07D}" srcOrd="17" destOrd="0" presId="urn:microsoft.com/office/officeart/2005/8/layout/target1"/>
    <dgm:cxn modelId="{30184C3A-B8C4-4B2A-9ECE-8A0282F83241}" type="presParOf" srcId="{92FF910A-D623-4B89-BC21-84C208B226D7}" destId="{77BE1D95-A759-47E8-88A8-03491D5096B4}" srcOrd="18" destOrd="0" presId="urn:microsoft.com/office/officeart/2005/8/layout/target1"/>
    <dgm:cxn modelId="{B85E87F6-F855-4DBC-BAEE-474EE1CA78C3}" type="presParOf" srcId="{92FF910A-D623-4B89-BC21-84C208B226D7}" destId="{B4EBB34D-27A9-4D1A-B0C2-8195ED0702DC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8E30CF-4236-46EE-9347-A4F35F71097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843C846-3F33-4E48-8CB8-AF346386FB2F}">
      <dgm:prSet/>
      <dgm:spPr/>
      <dgm:t>
        <a:bodyPr/>
        <a:lstStyle/>
        <a:p>
          <a:pPr rtl="0"/>
          <a:r>
            <a:rPr lang="ru-RU" smtClean="0"/>
            <a:t>Мир</a:t>
          </a:r>
          <a:endParaRPr lang="ru-RU"/>
        </a:p>
      </dgm:t>
    </dgm:pt>
    <dgm:pt modelId="{AE945EB0-A732-46DD-BECD-6DA8A5B84547}" type="parTrans" cxnId="{7E6E30A1-5A0D-487A-ADF7-EFA54D293158}">
      <dgm:prSet/>
      <dgm:spPr/>
      <dgm:t>
        <a:bodyPr/>
        <a:lstStyle/>
        <a:p>
          <a:endParaRPr lang="ru-RU"/>
        </a:p>
      </dgm:t>
    </dgm:pt>
    <dgm:pt modelId="{48FF6766-9BB0-4AD5-841B-9A2EA0E9F624}" type="sibTrans" cxnId="{7E6E30A1-5A0D-487A-ADF7-EFA54D293158}">
      <dgm:prSet/>
      <dgm:spPr/>
      <dgm:t>
        <a:bodyPr/>
        <a:lstStyle/>
        <a:p>
          <a:endParaRPr lang="ru-RU"/>
        </a:p>
      </dgm:t>
    </dgm:pt>
    <dgm:pt modelId="{7D5ED30E-DCDF-4EC3-87BC-E742B7222CE6}">
      <dgm:prSet/>
      <dgm:spPr/>
      <dgm:t>
        <a:bodyPr/>
        <a:lstStyle/>
        <a:p>
          <a:pPr rtl="0"/>
          <a:r>
            <a:rPr lang="ru-RU" smtClean="0"/>
            <a:t>Війна</a:t>
          </a:r>
          <a:endParaRPr lang="ru-RU"/>
        </a:p>
      </dgm:t>
    </dgm:pt>
    <dgm:pt modelId="{B81B0E97-1617-4231-AB1E-6A41839862C4}" type="parTrans" cxnId="{4EA0EFB9-7FEB-4675-8041-EFFABDC82F39}">
      <dgm:prSet/>
      <dgm:spPr/>
      <dgm:t>
        <a:bodyPr/>
        <a:lstStyle/>
        <a:p>
          <a:endParaRPr lang="ru-RU"/>
        </a:p>
      </dgm:t>
    </dgm:pt>
    <dgm:pt modelId="{B7F24F06-06BE-4E33-8912-EC53E2880E2C}" type="sibTrans" cxnId="{4EA0EFB9-7FEB-4675-8041-EFFABDC82F39}">
      <dgm:prSet/>
      <dgm:spPr/>
      <dgm:t>
        <a:bodyPr/>
        <a:lstStyle/>
        <a:p>
          <a:endParaRPr lang="ru-RU"/>
        </a:p>
      </dgm:t>
    </dgm:pt>
    <dgm:pt modelId="{922DFAA0-09F8-40B8-AD51-0E9F94970B0F}">
      <dgm:prSet/>
      <dgm:spPr/>
      <dgm:t>
        <a:bodyPr/>
        <a:lstStyle/>
        <a:p>
          <a:pPr rtl="0"/>
          <a:r>
            <a:rPr lang="ru-RU" smtClean="0"/>
            <a:t>Похід</a:t>
          </a:r>
          <a:endParaRPr lang="ru-RU"/>
        </a:p>
      </dgm:t>
    </dgm:pt>
    <dgm:pt modelId="{588C470D-9E34-4BE2-9129-D5026482BC99}" type="parTrans" cxnId="{C0F3E08A-46FA-4093-9500-5E4A8D95495E}">
      <dgm:prSet/>
      <dgm:spPr/>
      <dgm:t>
        <a:bodyPr/>
        <a:lstStyle/>
        <a:p>
          <a:endParaRPr lang="ru-RU"/>
        </a:p>
      </dgm:t>
    </dgm:pt>
    <dgm:pt modelId="{7092B99C-E3CB-4EF2-B421-313B9DF5D918}" type="sibTrans" cxnId="{C0F3E08A-46FA-4093-9500-5E4A8D95495E}">
      <dgm:prSet/>
      <dgm:spPr/>
      <dgm:t>
        <a:bodyPr/>
        <a:lstStyle/>
        <a:p>
          <a:endParaRPr lang="ru-RU"/>
        </a:p>
      </dgm:t>
    </dgm:pt>
    <dgm:pt modelId="{F071D017-76C7-4F2E-8CE0-598CB6D0140F}">
      <dgm:prSet/>
      <dgm:spPr/>
      <dgm:t>
        <a:bodyPr/>
        <a:lstStyle/>
        <a:p>
          <a:pPr rtl="0"/>
          <a:r>
            <a:rPr lang="ru-RU" smtClean="0"/>
            <a:t>очікувальне становище</a:t>
          </a:r>
          <a:endParaRPr lang="ru-RU"/>
        </a:p>
      </dgm:t>
    </dgm:pt>
    <dgm:pt modelId="{B9F6C6BF-0664-4826-8ED4-9A51D35B3377}" type="parTrans" cxnId="{60BD8590-DF4F-482E-80E7-0EDB21A212C7}">
      <dgm:prSet/>
      <dgm:spPr/>
      <dgm:t>
        <a:bodyPr/>
        <a:lstStyle/>
        <a:p>
          <a:endParaRPr lang="ru-RU"/>
        </a:p>
      </dgm:t>
    </dgm:pt>
    <dgm:pt modelId="{AB42906D-6993-4F4B-A184-056ED47C75BB}" type="sibTrans" cxnId="{60BD8590-DF4F-482E-80E7-0EDB21A212C7}">
      <dgm:prSet/>
      <dgm:spPr/>
      <dgm:t>
        <a:bodyPr/>
        <a:lstStyle/>
        <a:p>
          <a:endParaRPr lang="ru-RU"/>
        </a:p>
      </dgm:t>
    </dgm:pt>
    <dgm:pt modelId="{2C913FA5-EDA4-41B9-B32A-15896BAB3410}">
      <dgm:prSet/>
      <dgm:spPr/>
      <dgm:t>
        <a:bodyPr/>
        <a:lstStyle/>
        <a:p>
          <a:pPr rtl="0"/>
          <a:r>
            <a:rPr lang="ru-RU" smtClean="0"/>
            <a:t>пошуки допомоги</a:t>
          </a:r>
          <a:endParaRPr lang="ru-RU"/>
        </a:p>
      </dgm:t>
    </dgm:pt>
    <dgm:pt modelId="{AFF08CD0-C11D-4517-9DBF-FC69B110C090}" type="parTrans" cxnId="{E76DDA09-030E-4999-9AE5-38B8E60A8AB9}">
      <dgm:prSet/>
      <dgm:spPr/>
      <dgm:t>
        <a:bodyPr/>
        <a:lstStyle/>
        <a:p>
          <a:endParaRPr lang="ru-RU"/>
        </a:p>
      </dgm:t>
    </dgm:pt>
    <dgm:pt modelId="{733625AD-9FF0-4F2D-A6BF-57EE331DA763}" type="sibTrans" cxnId="{E76DDA09-030E-4999-9AE5-38B8E60A8AB9}">
      <dgm:prSet/>
      <dgm:spPr/>
      <dgm:t>
        <a:bodyPr/>
        <a:lstStyle/>
        <a:p>
          <a:endParaRPr lang="ru-RU"/>
        </a:p>
      </dgm:t>
    </dgm:pt>
    <dgm:pt modelId="{810A9072-31F4-4940-BA03-BD2C83370E20}">
      <dgm:prSet/>
      <dgm:spPr/>
      <dgm:t>
        <a:bodyPr/>
        <a:lstStyle/>
        <a:p>
          <a:pPr rtl="0"/>
          <a:r>
            <a:rPr lang="ru-RU" smtClean="0"/>
            <a:t>подвійна політика</a:t>
          </a:r>
          <a:endParaRPr lang="ru-RU"/>
        </a:p>
      </dgm:t>
    </dgm:pt>
    <dgm:pt modelId="{00C83083-425F-43BC-996D-DA341F7DD30F}" type="parTrans" cxnId="{CA0E4569-5B1F-4F90-AAB1-B0851435F358}">
      <dgm:prSet/>
      <dgm:spPr/>
      <dgm:t>
        <a:bodyPr/>
        <a:lstStyle/>
        <a:p>
          <a:endParaRPr lang="ru-RU"/>
        </a:p>
      </dgm:t>
    </dgm:pt>
    <dgm:pt modelId="{BCCC27B4-C4FE-4F16-9A14-3020E046A4FE}" type="sibTrans" cxnId="{CA0E4569-5B1F-4F90-AAB1-B0851435F358}">
      <dgm:prSet/>
      <dgm:spPr/>
      <dgm:t>
        <a:bodyPr/>
        <a:lstStyle/>
        <a:p>
          <a:endParaRPr lang="ru-RU"/>
        </a:p>
      </dgm:t>
    </dgm:pt>
    <dgm:pt modelId="{9EECCBE8-796A-4A8D-8037-E836ED4B2B45}" type="pres">
      <dgm:prSet presAssocID="{108E30CF-4236-46EE-9347-A4F35F710975}" presName="compositeShape" presStyleCnt="0">
        <dgm:presLayoutVars>
          <dgm:chMax val="7"/>
          <dgm:dir/>
          <dgm:resizeHandles val="exact"/>
        </dgm:presLayoutVars>
      </dgm:prSet>
      <dgm:spPr/>
    </dgm:pt>
    <dgm:pt modelId="{32EEE78F-C22E-4267-A8B9-23FE4D514B43}" type="pres">
      <dgm:prSet presAssocID="{B843C846-3F33-4E48-8CB8-AF346386FB2F}" presName="circ1" presStyleLbl="vennNode1" presStyleIdx="0" presStyleCnt="6"/>
      <dgm:spPr/>
    </dgm:pt>
    <dgm:pt modelId="{452F0B6C-0BDA-4EE2-9E31-98DEE221A422}" type="pres">
      <dgm:prSet presAssocID="{B843C846-3F33-4E48-8CB8-AF346386FB2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F11D44E-BE4E-45E2-A377-59C90911A1B5}" type="pres">
      <dgm:prSet presAssocID="{7D5ED30E-DCDF-4EC3-87BC-E742B7222CE6}" presName="circ2" presStyleLbl="vennNode1" presStyleIdx="1" presStyleCnt="6"/>
      <dgm:spPr/>
    </dgm:pt>
    <dgm:pt modelId="{1D80B957-496C-4B04-814D-5EE696CEA757}" type="pres">
      <dgm:prSet presAssocID="{7D5ED30E-DCDF-4EC3-87BC-E742B7222CE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4F367C2-CC6A-4680-BB0E-A522C73CC54B}" type="pres">
      <dgm:prSet presAssocID="{922DFAA0-09F8-40B8-AD51-0E9F94970B0F}" presName="circ3" presStyleLbl="vennNode1" presStyleIdx="2" presStyleCnt="6"/>
      <dgm:spPr/>
    </dgm:pt>
    <dgm:pt modelId="{A670B53B-E030-4352-86C2-8C6696B0FF6F}" type="pres">
      <dgm:prSet presAssocID="{922DFAA0-09F8-40B8-AD51-0E9F94970B0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6FABAB4-5881-4F4C-935E-D64D8497F288}" type="pres">
      <dgm:prSet presAssocID="{F071D017-76C7-4F2E-8CE0-598CB6D0140F}" presName="circ4" presStyleLbl="vennNode1" presStyleIdx="3" presStyleCnt="6"/>
      <dgm:spPr/>
    </dgm:pt>
    <dgm:pt modelId="{F03EFCD0-3283-4EA8-8DD9-51A394D99A85}" type="pres">
      <dgm:prSet presAssocID="{F071D017-76C7-4F2E-8CE0-598CB6D0140F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027740B-0B78-4104-B820-0634A1D4D106}" type="pres">
      <dgm:prSet presAssocID="{2C913FA5-EDA4-41B9-B32A-15896BAB3410}" presName="circ5" presStyleLbl="vennNode1" presStyleIdx="4" presStyleCnt="6"/>
      <dgm:spPr/>
    </dgm:pt>
    <dgm:pt modelId="{1F385171-9D2F-4365-A74F-FFE145D89453}" type="pres">
      <dgm:prSet presAssocID="{2C913FA5-EDA4-41B9-B32A-15896BAB3410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2BA6CA2-BE6B-4421-B33A-5F069E51D280}" type="pres">
      <dgm:prSet presAssocID="{810A9072-31F4-4940-BA03-BD2C83370E20}" presName="circ6" presStyleLbl="vennNode1" presStyleIdx="5" presStyleCnt="6"/>
      <dgm:spPr/>
    </dgm:pt>
    <dgm:pt modelId="{9E51730D-90D5-4CE2-ACA7-D381AACB8F5D}" type="pres">
      <dgm:prSet presAssocID="{810A9072-31F4-4940-BA03-BD2C83370E20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E76DDA09-030E-4999-9AE5-38B8E60A8AB9}" srcId="{108E30CF-4236-46EE-9347-A4F35F710975}" destId="{2C913FA5-EDA4-41B9-B32A-15896BAB3410}" srcOrd="4" destOrd="0" parTransId="{AFF08CD0-C11D-4517-9DBF-FC69B110C090}" sibTransId="{733625AD-9FF0-4F2D-A6BF-57EE331DA763}"/>
    <dgm:cxn modelId="{7E6E30A1-5A0D-487A-ADF7-EFA54D293158}" srcId="{108E30CF-4236-46EE-9347-A4F35F710975}" destId="{B843C846-3F33-4E48-8CB8-AF346386FB2F}" srcOrd="0" destOrd="0" parTransId="{AE945EB0-A732-46DD-BECD-6DA8A5B84547}" sibTransId="{48FF6766-9BB0-4AD5-841B-9A2EA0E9F624}"/>
    <dgm:cxn modelId="{C2ED29B9-DE6A-4C21-82C4-34A392963DA5}" type="presOf" srcId="{2C913FA5-EDA4-41B9-B32A-15896BAB3410}" destId="{1F385171-9D2F-4365-A74F-FFE145D89453}" srcOrd="0" destOrd="0" presId="urn:microsoft.com/office/officeart/2005/8/layout/venn1"/>
    <dgm:cxn modelId="{5BA7AB21-2EAE-4AA0-A193-D3624A3C15B5}" type="presOf" srcId="{B843C846-3F33-4E48-8CB8-AF346386FB2F}" destId="{452F0B6C-0BDA-4EE2-9E31-98DEE221A422}" srcOrd="0" destOrd="0" presId="urn:microsoft.com/office/officeart/2005/8/layout/venn1"/>
    <dgm:cxn modelId="{4C3901BA-2C61-447A-98A9-D3A66E217A75}" type="presOf" srcId="{922DFAA0-09F8-40B8-AD51-0E9F94970B0F}" destId="{A670B53B-E030-4352-86C2-8C6696B0FF6F}" srcOrd="0" destOrd="0" presId="urn:microsoft.com/office/officeart/2005/8/layout/venn1"/>
    <dgm:cxn modelId="{295978EB-27E1-4EA8-8E3B-66C3FE70E569}" type="presOf" srcId="{810A9072-31F4-4940-BA03-BD2C83370E20}" destId="{9E51730D-90D5-4CE2-ACA7-D381AACB8F5D}" srcOrd="0" destOrd="0" presId="urn:microsoft.com/office/officeart/2005/8/layout/venn1"/>
    <dgm:cxn modelId="{4EA0EFB9-7FEB-4675-8041-EFFABDC82F39}" srcId="{108E30CF-4236-46EE-9347-A4F35F710975}" destId="{7D5ED30E-DCDF-4EC3-87BC-E742B7222CE6}" srcOrd="1" destOrd="0" parTransId="{B81B0E97-1617-4231-AB1E-6A41839862C4}" sibTransId="{B7F24F06-06BE-4E33-8912-EC53E2880E2C}"/>
    <dgm:cxn modelId="{69143A01-A01A-4B01-BDD5-8C5F1B8FD91D}" type="presOf" srcId="{7D5ED30E-DCDF-4EC3-87BC-E742B7222CE6}" destId="{1D80B957-496C-4B04-814D-5EE696CEA757}" srcOrd="0" destOrd="0" presId="urn:microsoft.com/office/officeart/2005/8/layout/venn1"/>
    <dgm:cxn modelId="{C0F3E08A-46FA-4093-9500-5E4A8D95495E}" srcId="{108E30CF-4236-46EE-9347-A4F35F710975}" destId="{922DFAA0-09F8-40B8-AD51-0E9F94970B0F}" srcOrd="2" destOrd="0" parTransId="{588C470D-9E34-4BE2-9129-D5026482BC99}" sibTransId="{7092B99C-E3CB-4EF2-B421-313B9DF5D918}"/>
    <dgm:cxn modelId="{CF5F4199-971A-4E25-AAE1-E77CBA438587}" type="presOf" srcId="{108E30CF-4236-46EE-9347-A4F35F710975}" destId="{9EECCBE8-796A-4A8D-8037-E836ED4B2B45}" srcOrd="0" destOrd="0" presId="urn:microsoft.com/office/officeart/2005/8/layout/venn1"/>
    <dgm:cxn modelId="{60BD8590-DF4F-482E-80E7-0EDB21A212C7}" srcId="{108E30CF-4236-46EE-9347-A4F35F710975}" destId="{F071D017-76C7-4F2E-8CE0-598CB6D0140F}" srcOrd="3" destOrd="0" parTransId="{B9F6C6BF-0664-4826-8ED4-9A51D35B3377}" sibTransId="{AB42906D-6993-4F4B-A184-056ED47C75BB}"/>
    <dgm:cxn modelId="{CA0E4569-5B1F-4F90-AAB1-B0851435F358}" srcId="{108E30CF-4236-46EE-9347-A4F35F710975}" destId="{810A9072-31F4-4940-BA03-BD2C83370E20}" srcOrd="5" destOrd="0" parTransId="{00C83083-425F-43BC-996D-DA341F7DD30F}" sibTransId="{BCCC27B4-C4FE-4F16-9A14-3020E046A4FE}"/>
    <dgm:cxn modelId="{DA263DA5-6C80-4870-8041-0B18A367E448}" type="presOf" srcId="{F071D017-76C7-4F2E-8CE0-598CB6D0140F}" destId="{F03EFCD0-3283-4EA8-8DD9-51A394D99A85}" srcOrd="0" destOrd="0" presId="urn:microsoft.com/office/officeart/2005/8/layout/venn1"/>
    <dgm:cxn modelId="{43F55FB5-D605-4C71-87D6-505AAB43365F}" type="presParOf" srcId="{9EECCBE8-796A-4A8D-8037-E836ED4B2B45}" destId="{32EEE78F-C22E-4267-A8B9-23FE4D514B43}" srcOrd="0" destOrd="0" presId="urn:microsoft.com/office/officeart/2005/8/layout/venn1"/>
    <dgm:cxn modelId="{0A062B32-B145-4680-8898-5F3EEFDE0A5B}" type="presParOf" srcId="{9EECCBE8-796A-4A8D-8037-E836ED4B2B45}" destId="{452F0B6C-0BDA-4EE2-9E31-98DEE221A422}" srcOrd="1" destOrd="0" presId="urn:microsoft.com/office/officeart/2005/8/layout/venn1"/>
    <dgm:cxn modelId="{77A805B9-17A9-4EDB-8C92-0AFBBA5054BB}" type="presParOf" srcId="{9EECCBE8-796A-4A8D-8037-E836ED4B2B45}" destId="{7F11D44E-BE4E-45E2-A377-59C90911A1B5}" srcOrd="2" destOrd="0" presId="urn:microsoft.com/office/officeart/2005/8/layout/venn1"/>
    <dgm:cxn modelId="{51C402FD-2ACB-4913-9EBF-D661257AEA21}" type="presParOf" srcId="{9EECCBE8-796A-4A8D-8037-E836ED4B2B45}" destId="{1D80B957-496C-4B04-814D-5EE696CEA757}" srcOrd="3" destOrd="0" presId="urn:microsoft.com/office/officeart/2005/8/layout/venn1"/>
    <dgm:cxn modelId="{63320642-1416-4678-8836-827D177D3DF7}" type="presParOf" srcId="{9EECCBE8-796A-4A8D-8037-E836ED4B2B45}" destId="{F4F367C2-CC6A-4680-BB0E-A522C73CC54B}" srcOrd="4" destOrd="0" presId="urn:microsoft.com/office/officeart/2005/8/layout/venn1"/>
    <dgm:cxn modelId="{1448FC74-6D7D-449D-94F4-DD19A9A15035}" type="presParOf" srcId="{9EECCBE8-796A-4A8D-8037-E836ED4B2B45}" destId="{A670B53B-E030-4352-86C2-8C6696B0FF6F}" srcOrd="5" destOrd="0" presId="urn:microsoft.com/office/officeart/2005/8/layout/venn1"/>
    <dgm:cxn modelId="{4A8D001B-8985-4749-AE90-675083EFDCC4}" type="presParOf" srcId="{9EECCBE8-796A-4A8D-8037-E836ED4B2B45}" destId="{36FABAB4-5881-4F4C-935E-D64D8497F288}" srcOrd="6" destOrd="0" presId="urn:microsoft.com/office/officeart/2005/8/layout/venn1"/>
    <dgm:cxn modelId="{F98678D8-91B1-4C8E-ABEE-28AD54578A40}" type="presParOf" srcId="{9EECCBE8-796A-4A8D-8037-E836ED4B2B45}" destId="{F03EFCD0-3283-4EA8-8DD9-51A394D99A85}" srcOrd="7" destOrd="0" presId="urn:microsoft.com/office/officeart/2005/8/layout/venn1"/>
    <dgm:cxn modelId="{39629374-19C5-4C92-A9E4-DAF4EDC6261A}" type="presParOf" srcId="{9EECCBE8-796A-4A8D-8037-E836ED4B2B45}" destId="{6027740B-0B78-4104-B820-0634A1D4D106}" srcOrd="8" destOrd="0" presId="urn:microsoft.com/office/officeart/2005/8/layout/venn1"/>
    <dgm:cxn modelId="{8B386D55-D80D-4D68-B5CC-F846B7DF4369}" type="presParOf" srcId="{9EECCBE8-796A-4A8D-8037-E836ED4B2B45}" destId="{1F385171-9D2F-4365-A74F-FFE145D89453}" srcOrd="9" destOrd="0" presId="urn:microsoft.com/office/officeart/2005/8/layout/venn1"/>
    <dgm:cxn modelId="{627663E5-AD09-4090-947C-DFE92747E49C}" type="presParOf" srcId="{9EECCBE8-796A-4A8D-8037-E836ED4B2B45}" destId="{52BA6CA2-BE6B-4421-B33A-5F069E51D280}" srcOrd="10" destOrd="0" presId="urn:microsoft.com/office/officeart/2005/8/layout/venn1"/>
    <dgm:cxn modelId="{76B73272-7CC2-404A-8E7E-E049F9EF95F1}" type="presParOf" srcId="{9EECCBE8-796A-4A8D-8037-E836ED4B2B45}" destId="{9E51730D-90D5-4CE2-ACA7-D381AACB8F5D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EB3EEA5-CCBA-4F2A-BDC2-B805AF47EA8D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B1049D41-2E5B-4BCB-BEAF-4FA85BB19FDA}">
      <dgm:prSet/>
      <dgm:spPr/>
      <dgm:t>
        <a:bodyPr/>
        <a:lstStyle/>
        <a:p>
          <a:pPr rtl="0"/>
          <a:r>
            <a:rPr lang="ru-RU" smtClean="0"/>
            <a:t>раджадгарма (обов’язок царів) або раджьяшастра (наука правління)</a:t>
          </a:r>
          <a:endParaRPr lang="ru-RU"/>
        </a:p>
      </dgm:t>
    </dgm:pt>
    <dgm:pt modelId="{EF92A530-019F-488F-B04C-6804FCC00A2C}" type="parTrans" cxnId="{0F06132B-7E97-4CF5-B4F2-F4E5184AFDA5}">
      <dgm:prSet/>
      <dgm:spPr/>
      <dgm:t>
        <a:bodyPr/>
        <a:lstStyle/>
        <a:p>
          <a:endParaRPr lang="ru-RU"/>
        </a:p>
      </dgm:t>
    </dgm:pt>
    <dgm:pt modelId="{4719DB48-C6E1-4A83-8CAC-C6BAC4ED7522}" type="sibTrans" cxnId="{0F06132B-7E97-4CF5-B4F2-F4E5184AFDA5}">
      <dgm:prSet/>
      <dgm:spPr/>
      <dgm:t>
        <a:bodyPr/>
        <a:lstStyle/>
        <a:p>
          <a:endParaRPr lang="ru-RU"/>
        </a:p>
      </dgm:t>
    </dgm:pt>
    <dgm:pt modelId="{79277C55-5DCE-47DB-8684-AC411DFDF73A}">
      <dgm:prSet/>
      <dgm:spPr/>
      <dgm:t>
        <a:bodyPr/>
        <a:lstStyle/>
        <a:p>
          <a:pPr rtl="0"/>
          <a:r>
            <a:rPr lang="ru-RU" smtClean="0"/>
            <a:t>данданіті (від санскритського данда – покарання)</a:t>
          </a:r>
          <a:endParaRPr lang="ru-RU"/>
        </a:p>
      </dgm:t>
    </dgm:pt>
    <dgm:pt modelId="{EB3D4968-E1F4-4BC9-8198-6559A57D7E79}" type="parTrans" cxnId="{EF1FC646-871B-4642-8B93-7E1AC1AF5145}">
      <dgm:prSet/>
      <dgm:spPr/>
      <dgm:t>
        <a:bodyPr/>
        <a:lstStyle/>
        <a:p>
          <a:endParaRPr lang="ru-RU"/>
        </a:p>
      </dgm:t>
    </dgm:pt>
    <dgm:pt modelId="{51351C0A-A587-425F-BC8C-FEB7DA52C558}" type="sibTrans" cxnId="{EF1FC646-871B-4642-8B93-7E1AC1AF5145}">
      <dgm:prSet/>
      <dgm:spPr/>
      <dgm:t>
        <a:bodyPr/>
        <a:lstStyle/>
        <a:p>
          <a:endParaRPr lang="ru-RU"/>
        </a:p>
      </dgm:t>
    </dgm:pt>
    <dgm:pt modelId="{8869D460-8D2C-433C-BAB8-3588BEE8374B}">
      <dgm:prSet/>
      <dgm:spPr/>
      <dgm:t>
        <a:bodyPr/>
        <a:lstStyle/>
        <a:p>
          <a:pPr rtl="0"/>
          <a:r>
            <a:rPr lang="ru-RU" smtClean="0"/>
            <a:t>нітішастра (слово ніті спочатку мало значення «напрямок», і лише пізніше стало перекладатися як «політика»)</a:t>
          </a:r>
          <a:endParaRPr lang="ru-RU"/>
        </a:p>
      </dgm:t>
    </dgm:pt>
    <dgm:pt modelId="{83F407CE-9A71-4934-9269-EDC75456D325}" type="parTrans" cxnId="{BD83CA95-570A-48A1-9EFA-1B9FEB6074A6}">
      <dgm:prSet/>
      <dgm:spPr/>
      <dgm:t>
        <a:bodyPr/>
        <a:lstStyle/>
        <a:p>
          <a:endParaRPr lang="ru-RU"/>
        </a:p>
      </dgm:t>
    </dgm:pt>
    <dgm:pt modelId="{04593A8B-4FDC-4E86-8C22-C4A6E34B33CA}" type="sibTrans" cxnId="{BD83CA95-570A-48A1-9EFA-1B9FEB6074A6}">
      <dgm:prSet/>
      <dgm:spPr/>
      <dgm:t>
        <a:bodyPr/>
        <a:lstStyle/>
        <a:p>
          <a:endParaRPr lang="ru-RU"/>
        </a:p>
      </dgm:t>
    </dgm:pt>
    <dgm:pt modelId="{27A0E575-D4EE-4AE7-9D6B-8587C18DDAC2}" type="pres">
      <dgm:prSet presAssocID="{5EB3EEA5-CCBA-4F2A-BDC2-B805AF47EA8D}" presName="linear" presStyleCnt="0">
        <dgm:presLayoutVars>
          <dgm:animLvl val="lvl"/>
          <dgm:resizeHandles val="exact"/>
        </dgm:presLayoutVars>
      </dgm:prSet>
      <dgm:spPr/>
    </dgm:pt>
    <dgm:pt modelId="{399BC0F3-04DD-40F7-B90B-5CDD4FC428D0}" type="pres">
      <dgm:prSet presAssocID="{B1049D41-2E5B-4BCB-BEAF-4FA85BB19FD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38A738B-EF5E-448A-AE8B-373DA777C1DB}" type="pres">
      <dgm:prSet presAssocID="{4719DB48-C6E1-4A83-8CAC-C6BAC4ED7522}" presName="spacer" presStyleCnt="0"/>
      <dgm:spPr/>
    </dgm:pt>
    <dgm:pt modelId="{BBFF4BF0-8531-4DA1-88B5-E9B876DBD542}" type="pres">
      <dgm:prSet presAssocID="{79277C55-5DCE-47DB-8684-AC411DFDF73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F1E9B1F-3D72-4A8A-B457-FDB35039F7E8}" type="pres">
      <dgm:prSet presAssocID="{51351C0A-A587-425F-BC8C-FEB7DA52C558}" presName="spacer" presStyleCnt="0"/>
      <dgm:spPr/>
    </dgm:pt>
    <dgm:pt modelId="{5E06A0EB-0C43-41E3-BBF7-4E6B2A4FBF9A}" type="pres">
      <dgm:prSet presAssocID="{8869D460-8D2C-433C-BAB8-3588BEE8374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DCDAE7A-85E7-4BE0-B49F-0376092BCE82}" type="presOf" srcId="{B1049D41-2E5B-4BCB-BEAF-4FA85BB19FDA}" destId="{399BC0F3-04DD-40F7-B90B-5CDD4FC428D0}" srcOrd="0" destOrd="0" presId="urn:microsoft.com/office/officeart/2005/8/layout/vList2"/>
    <dgm:cxn modelId="{4AF3914E-66FB-4AFF-A20E-3A9E2AA44DDF}" type="presOf" srcId="{79277C55-5DCE-47DB-8684-AC411DFDF73A}" destId="{BBFF4BF0-8531-4DA1-88B5-E9B876DBD542}" srcOrd="0" destOrd="0" presId="urn:microsoft.com/office/officeart/2005/8/layout/vList2"/>
    <dgm:cxn modelId="{C71B4F4C-A171-4EEC-9143-6056DC17342A}" type="presOf" srcId="{5EB3EEA5-CCBA-4F2A-BDC2-B805AF47EA8D}" destId="{27A0E575-D4EE-4AE7-9D6B-8587C18DDAC2}" srcOrd="0" destOrd="0" presId="urn:microsoft.com/office/officeart/2005/8/layout/vList2"/>
    <dgm:cxn modelId="{BD83CA95-570A-48A1-9EFA-1B9FEB6074A6}" srcId="{5EB3EEA5-CCBA-4F2A-BDC2-B805AF47EA8D}" destId="{8869D460-8D2C-433C-BAB8-3588BEE8374B}" srcOrd="2" destOrd="0" parTransId="{83F407CE-9A71-4934-9269-EDC75456D325}" sibTransId="{04593A8B-4FDC-4E86-8C22-C4A6E34B33CA}"/>
    <dgm:cxn modelId="{0F06132B-7E97-4CF5-B4F2-F4E5184AFDA5}" srcId="{5EB3EEA5-CCBA-4F2A-BDC2-B805AF47EA8D}" destId="{B1049D41-2E5B-4BCB-BEAF-4FA85BB19FDA}" srcOrd="0" destOrd="0" parTransId="{EF92A530-019F-488F-B04C-6804FCC00A2C}" sibTransId="{4719DB48-C6E1-4A83-8CAC-C6BAC4ED7522}"/>
    <dgm:cxn modelId="{EF1FC646-871B-4642-8B93-7E1AC1AF5145}" srcId="{5EB3EEA5-CCBA-4F2A-BDC2-B805AF47EA8D}" destId="{79277C55-5DCE-47DB-8684-AC411DFDF73A}" srcOrd="1" destOrd="0" parTransId="{EB3D4968-E1F4-4BC9-8198-6559A57D7E79}" sibTransId="{51351C0A-A587-425F-BC8C-FEB7DA52C558}"/>
    <dgm:cxn modelId="{75B95374-13B6-4489-82CD-860FB750E6E6}" type="presOf" srcId="{8869D460-8D2C-433C-BAB8-3588BEE8374B}" destId="{5E06A0EB-0C43-41E3-BBF7-4E6B2A4FBF9A}" srcOrd="0" destOrd="0" presId="urn:microsoft.com/office/officeart/2005/8/layout/vList2"/>
    <dgm:cxn modelId="{ADE0C96B-F223-4757-B306-A7D22F397A0E}" type="presParOf" srcId="{27A0E575-D4EE-4AE7-9D6B-8587C18DDAC2}" destId="{399BC0F3-04DD-40F7-B90B-5CDD4FC428D0}" srcOrd="0" destOrd="0" presId="urn:microsoft.com/office/officeart/2005/8/layout/vList2"/>
    <dgm:cxn modelId="{E4A8DFDE-0625-46AD-BF47-B39A3D22F68C}" type="presParOf" srcId="{27A0E575-D4EE-4AE7-9D6B-8587C18DDAC2}" destId="{638A738B-EF5E-448A-AE8B-373DA777C1DB}" srcOrd="1" destOrd="0" presId="urn:microsoft.com/office/officeart/2005/8/layout/vList2"/>
    <dgm:cxn modelId="{15EA8E00-CAEB-473F-A7C4-3CFA674811A4}" type="presParOf" srcId="{27A0E575-D4EE-4AE7-9D6B-8587C18DDAC2}" destId="{BBFF4BF0-8531-4DA1-88B5-E9B876DBD542}" srcOrd="2" destOrd="0" presId="urn:microsoft.com/office/officeart/2005/8/layout/vList2"/>
    <dgm:cxn modelId="{52814916-2166-4C0F-AD08-7A8A66542438}" type="presParOf" srcId="{27A0E575-D4EE-4AE7-9D6B-8587C18DDAC2}" destId="{0F1E9B1F-3D72-4A8A-B457-FDB35039F7E8}" srcOrd="3" destOrd="0" presId="urn:microsoft.com/office/officeart/2005/8/layout/vList2"/>
    <dgm:cxn modelId="{A75B6FD0-0DE1-4BEC-B170-AE91BDB67752}" type="presParOf" srcId="{27A0E575-D4EE-4AE7-9D6B-8587C18DDAC2}" destId="{5E06A0EB-0C43-41E3-BBF7-4E6B2A4FBF9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DD5FC0-1EDB-459E-861E-08E1F333335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C8C6B78-ACBE-4A78-9103-2035CF267928}">
      <dgm:prSet/>
      <dgm:spPr/>
      <dgm:t>
        <a:bodyPr/>
        <a:lstStyle/>
        <a:p>
          <a:pPr rtl="0"/>
          <a:r>
            <a:rPr lang="ru-RU" smtClean="0"/>
            <a:t>Ахімса (абсолютне ненасилля)</a:t>
          </a:r>
          <a:endParaRPr lang="ru-RU"/>
        </a:p>
      </dgm:t>
    </dgm:pt>
    <dgm:pt modelId="{730214AA-9EDF-4CC8-A6FD-47CD57051DD1}" type="parTrans" cxnId="{02CAEA1C-FE34-4FAB-81D0-F09F7F83F588}">
      <dgm:prSet/>
      <dgm:spPr/>
      <dgm:t>
        <a:bodyPr/>
        <a:lstStyle/>
        <a:p>
          <a:endParaRPr lang="ru-RU"/>
        </a:p>
      </dgm:t>
    </dgm:pt>
    <dgm:pt modelId="{6FC9DCB1-C998-4592-8833-85AB4596799E}" type="sibTrans" cxnId="{02CAEA1C-FE34-4FAB-81D0-F09F7F83F588}">
      <dgm:prSet/>
      <dgm:spPr/>
      <dgm:t>
        <a:bodyPr/>
        <a:lstStyle/>
        <a:p>
          <a:endParaRPr lang="ru-RU"/>
        </a:p>
      </dgm:t>
    </dgm:pt>
    <dgm:pt modelId="{AC72D950-1E55-4D36-B286-507CBA2C7790}">
      <dgm:prSet/>
      <dgm:spPr/>
      <dgm:t>
        <a:bodyPr/>
        <a:lstStyle/>
        <a:p>
          <a:pPr rtl="0"/>
          <a:r>
            <a:rPr lang="ru-RU" smtClean="0"/>
            <a:t>«чотири істини»: </a:t>
          </a:r>
          <a:endParaRPr lang="ru-RU"/>
        </a:p>
      </dgm:t>
    </dgm:pt>
    <dgm:pt modelId="{6A9B8FB0-C614-4A35-93AD-F2AD40893271}" type="parTrans" cxnId="{66B509E5-2C35-42CA-8D0A-50C6EA714172}">
      <dgm:prSet/>
      <dgm:spPr/>
      <dgm:t>
        <a:bodyPr/>
        <a:lstStyle/>
        <a:p>
          <a:endParaRPr lang="ru-RU"/>
        </a:p>
      </dgm:t>
    </dgm:pt>
    <dgm:pt modelId="{61199554-3BB6-4062-A552-237D5FEF6009}" type="sibTrans" cxnId="{66B509E5-2C35-42CA-8D0A-50C6EA714172}">
      <dgm:prSet/>
      <dgm:spPr/>
      <dgm:t>
        <a:bodyPr/>
        <a:lstStyle/>
        <a:p>
          <a:endParaRPr lang="ru-RU"/>
        </a:p>
      </dgm:t>
    </dgm:pt>
    <dgm:pt modelId="{69D88784-7F2D-4531-87F7-A422E719FC11}">
      <dgm:prSet/>
      <dgm:spPr/>
      <dgm:t>
        <a:bodyPr/>
        <a:lstStyle/>
        <a:p>
          <a:pPr rtl="0"/>
          <a:r>
            <a:rPr lang="ru-RU" smtClean="0"/>
            <a:t>1)  будь-яке існування є стражданням; </a:t>
          </a:r>
          <a:endParaRPr lang="ru-RU"/>
        </a:p>
      </dgm:t>
    </dgm:pt>
    <dgm:pt modelId="{FB0F2421-DF74-48E1-9FDD-BC0FE1F451A8}" type="parTrans" cxnId="{B826EC87-C593-42AB-ADF2-A7D766D72825}">
      <dgm:prSet/>
      <dgm:spPr/>
      <dgm:t>
        <a:bodyPr/>
        <a:lstStyle/>
        <a:p>
          <a:endParaRPr lang="ru-RU"/>
        </a:p>
      </dgm:t>
    </dgm:pt>
    <dgm:pt modelId="{A550F3E0-E3D4-4FE3-9862-CE94F8453BA2}" type="sibTrans" cxnId="{B826EC87-C593-42AB-ADF2-A7D766D72825}">
      <dgm:prSet/>
      <dgm:spPr/>
      <dgm:t>
        <a:bodyPr/>
        <a:lstStyle/>
        <a:p>
          <a:endParaRPr lang="ru-RU"/>
        </a:p>
      </dgm:t>
    </dgm:pt>
    <dgm:pt modelId="{E04A7370-D08C-46BA-9E3D-E9856444E64F}">
      <dgm:prSet/>
      <dgm:spPr/>
      <dgm:t>
        <a:bodyPr/>
        <a:lstStyle/>
        <a:p>
          <a:pPr rtl="0"/>
          <a:r>
            <a:rPr lang="ru-RU" smtClean="0"/>
            <a:t>2) причина страждань – бажання; </a:t>
          </a:r>
          <a:endParaRPr lang="ru-RU"/>
        </a:p>
      </dgm:t>
    </dgm:pt>
    <dgm:pt modelId="{912089A5-6AE7-4879-8F76-A41EF3E87817}" type="parTrans" cxnId="{9B485EE9-1F7C-47EC-B14C-B86DA88FE99C}">
      <dgm:prSet/>
      <dgm:spPr/>
      <dgm:t>
        <a:bodyPr/>
        <a:lstStyle/>
        <a:p>
          <a:endParaRPr lang="ru-RU"/>
        </a:p>
      </dgm:t>
    </dgm:pt>
    <dgm:pt modelId="{781DCCA8-27EC-4C48-9C95-0D546464C5A4}" type="sibTrans" cxnId="{9B485EE9-1F7C-47EC-B14C-B86DA88FE99C}">
      <dgm:prSet/>
      <dgm:spPr/>
      <dgm:t>
        <a:bodyPr/>
        <a:lstStyle/>
        <a:p>
          <a:endParaRPr lang="ru-RU"/>
        </a:p>
      </dgm:t>
    </dgm:pt>
    <dgm:pt modelId="{16783277-62E5-4AFD-90F3-8745F75F9FE0}">
      <dgm:prSet/>
      <dgm:spPr/>
      <dgm:t>
        <a:bodyPr/>
        <a:lstStyle/>
        <a:p>
          <a:pPr rtl="0"/>
          <a:r>
            <a:rPr lang="ru-RU" smtClean="0"/>
            <a:t>3) припинення бажань призводить до кінця страждань; </a:t>
          </a:r>
          <a:endParaRPr lang="ru-RU"/>
        </a:p>
      </dgm:t>
    </dgm:pt>
    <dgm:pt modelId="{684E8807-3640-4744-99AE-9DF5FDFE6EAA}" type="parTrans" cxnId="{E2451854-1179-487E-A657-7F9875DDDBAF}">
      <dgm:prSet/>
      <dgm:spPr/>
      <dgm:t>
        <a:bodyPr/>
        <a:lstStyle/>
        <a:p>
          <a:endParaRPr lang="ru-RU"/>
        </a:p>
      </dgm:t>
    </dgm:pt>
    <dgm:pt modelId="{5ED5BBFF-9A48-4BB0-8A94-FB20ABEC9B4D}" type="sibTrans" cxnId="{E2451854-1179-487E-A657-7F9875DDDBAF}">
      <dgm:prSet/>
      <dgm:spPr/>
      <dgm:t>
        <a:bodyPr/>
        <a:lstStyle/>
        <a:p>
          <a:endParaRPr lang="ru-RU"/>
        </a:p>
      </dgm:t>
    </dgm:pt>
    <dgm:pt modelId="{4CE4B7C3-6D91-4F45-944A-A06D12790951}">
      <dgm:prSet/>
      <dgm:spPr/>
      <dgm:t>
        <a:bodyPr/>
        <a:lstStyle/>
        <a:p>
          <a:pPr rtl="0"/>
          <a:r>
            <a:rPr lang="ru-RU" smtClean="0"/>
            <a:t>4) існує шлях до звільнення від страждань</a:t>
          </a:r>
          <a:endParaRPr lang="ru-RU"/>
        </a:p>
      </dgm:t>
    </dgm:pt>
    <dgm:pt modelId="{1A4ACF16-20FF-4018-9571-5DCF9DD03D31}" type="parTrans" cxnId="{755D1454-7CB2-4C00-8237-57F0247112B4}">
      <dgm:prSet/>
      <dgm:spPr/>
      <dgm:t>
        <a:bodyPr/>
        <a:lstStyle/>
        <a:p>
          <a:endParaRPr lang="ru-RU"/>
        </a:p>
      </dgm:t>
    </dgm:pt>
    <dgm:pt modelId="{EE61D630-CA09-430E-99D2-D5775D327A6C}" type="sibTrans" cxnId="{755D1454-7CB2-4C00-8237-57F0247112B4}">
      <dgm:prSet/>
      <dgm:spPr/>
      <dgm:t>
        <a:bodyPr/>
        <a:lstStyle/>
        <a:p>
          <a:endParaRPr lang="ru-RU"/>
        </a:p>
      </dgm:t>
    </dgm:pt>
    <dgm:pt modelId="{37277BA3-3AC6-4744-B075-B20D54A53D05}" type="pres">
      <dgm:prSet presAssocID="{BDDD5FC0-1EDB-459E-861E-08E1F3333353}" presName="linear" presStyleCnt="0">
        <dgm:presLayoutVars>
          <dgm:animLvl val="lvl"/>
          <dgm:resizeHandles val="exact"/>
        </dgm:presLayoutVars>
      </dgm:prSet>
      <dgm:spPr/>
    </dgm:pt>
    <dgm:pt modelId="{E92AAB58-46BC-432A-BF6D-AA99EA3669E0}" type="pres">
      <dgm:prSet presAssocID="{8C8C6B78-ACBE-4A78-9103-2035CF26792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99F4966-484B-428B-B6B4-7322B194CB27}" type="pres">
      <dgm:prSet presAssocID="{6FC9DCB1-C998-4592-8833-85AB4596799E}" presName="spacer" presStyleCnt="0"/>
      <dgm:spPr/>
    </dgm:pt>
    <dgm:pt modelId="{59461AC8-A6F8-47B9-97A6-041A6A23C535}" type="pres">
      <dgm:prSet presAssocID="{AC72D950-1E55-4D36-B286-507CBA2C7790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7336D615-1CE7-4B99-8192-F534BECB1379}" type="pres">
      <dgm:prSet presAssocID="{61199554-3BB6-4062-A552-237D5FEF6009}" presName="spacer" presStyleCnt="0"/>
      <dgm:spPr/>
    </dgm:pt>
    <dgm:pt modelId="{84440C67-B698-49DE-87EC-81B0689942EB}" type="pres">
      <dgm:prSet presAssocID="{69D88784-7F2D-4531-87F7-A422E719FC11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2E9E8334-B4B4-4F1B-A3A7-3B87199BEFDE}" type="pres">
      <dgm:prSet presAssocID="{A550F3E0-E3D4-4FE3-9862-CE94F8453BA2}" presName="spacer" presStyleCnt="0"/>
      <dgm:spPr/>
    </dgm:pt>
    <dgm:pt modelId="{8FE25154-8D65-4A74-A4A2-926856F12D8E}" type="pres">
      <dgm:prSet presAssocID="{E04A7370-D08C-46BA-9E3D-E9856444E64F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571B8B0E-BD60-4192-A75F-689A9BD28130}" type="pres">
      <dgm:prSet presAssocID="{781DCCA8-27EC-4C48-9C95-0D546464C5A4}" presName="spacer" presStyleCnt="0"/>
      <dgm:spPr/>
    </dgm:pt>
    <dgm:pt modelId="{8BDA798A-C04F-45D6-95AE-1464158CEF91}" type="pres">
      <dgm:prSet presAssocID="{16783277-62E5-4AFD-90F3-8745F75F9FE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BC9423AC-E048-4BE0-9F3A-5EA8FA1DC43C}" type="pres">
      <dgm:prSet presAssocID="{5ED5BBFF-9A48-4BB0-8A94-FB20ABEC9B4D}" presName="spacer" presStyleCnt="0"/>
      <dgm:spPr/>
    </dgm:pt>
    <dgm:pt modelId="{592FFB55-4A41-4B13-9596-D585D903A07A}" type="pres">
      <dgm:prSet presAssocID="{4CE4B7C3-6D91-4F45-944A-A06D12790951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F66E6995-6361-4954-91A7-278E5D10EA7E}" type="presOf" srcId="{E04A7370-D08C-46BA-9E3D-E9856444E64F}" destId="{8FE25154-8D65-4A74-A4A2-926856F12D8E}" srcOrd="0" destOrd="0" presId="urn:microsoft.com/office/officeart/2005/8/layout/vList2"/>
    <dgm:cxn modelId="{02CAEA1C-FE34-4FAB-81D0-F09F7F83F588}" srcId="{BDDD5FC0-1EDB-459E-861E-08E1F3333353}" destId="{8C8C6B78-ACBE-4A78-9103-2035CF267928}" srcOrd="0" destOrd="0" parTransId="{730214AA-9EDF-4CC8-A6FD-47CD57051DD1}" sibTransId="{6FC9DCB1-C998-4592-8833-85AB4596799E}"/>
    <dgm:cxn modelId="{E2451854-1179-487E-A657-7F9875DDDBAF}" srcId="{BDDD5FC0-1EDB-459E-861E-08E1F3333353}" destId="{16783277-62E5-4AFD-90F3-8745F75F9FE0}" srcOrd="4" destOrd="0" parTransId="{684E8807-3640-4744-99AE-9DF5FDFE6EAA}" sibTransId="{5ED5BBFF-9A48-4BB0-8A94-FB20ABEC9B4D}"/>
    <dgm:cxn modelId="{126888B8-D285-4EDC-805C-487845BFDD46}" type="presOf" srcId="{AC72D950-1E55-4D36-B286-507CBA2C7790}" destId="{59461AC8-A6F8-47B9-97A6-041A6A23C535}" srcOrd="0" destOrd="0" presId="urn:microsoft.com/office/officeart/2005/8/layout/vList2"/>
    <dgm:cxn modelId="{56DB8C99-DF8F-45BD-8B5E-636D3D56439F}" type="presOf" srcId="{8C8C6B78-ACBE-4A78-9103-2035CF267928}" destId="{E92AAB58-46BC-432A-BF6D-AA99EA3669E0}" srcOrd="0" destOrd="0" presId="urn:microsoft.com/office/officeart/2005/8/layout/vList2"/>
    <dgm:cxn modelId="{91A47F5A-6BFB-4844-8A4B-9097798029A5}" type="presOf" srcId="{69D88784-7F2D-4531-87F7-A422E719FC11}" destId="{84440C67-B698-49DE-87EC-81B0689942EB}" srcOrd="0" destOrd="0" presId="urn:microsoft.com/office/officeart/2005/8/layout/vList2"/>
    <dgm:cxn modelId="{B826EC87-C593-42AB-ADF2-A7D766D72825}" srcId="{BDDD5FC0-1EDB-459E-861E-08E1F3333353}" destId="{69D88784-7F2D-4531-87F7-A422E719FC11}" srcOrd="2" destOrd="0" parTransId="{FB0F2421-DF74-48E1-9FDD-BC0FE1F451A8}" sibTransId="{A550F3E0-E3D4-4FE3-9862-CE94F8453BA2}"/>
    <dgm:cxn modelId="{9095864B-01D0-4BAF-BD91-B028097D365E}" type="presOf" srcId="{4CE4B7C3-6D91-4F45-944A-A06D12790951}" destId="{592FFB55-4A41-4B13-9596-D585D903A07A}" srcOrd="0" destOrd="0" presId="urn:microsoft.com/office/officeart/2005/8/layout/vList2"/>
    <dgm:cxn modelId="{66B509E5-2C35-42CA-8D0A-50C6EA714172}" srcId="{BDDD5FC0-1EDB-459E-861E-08E1F3333353}" destId="{AC72D950-1E55-4D36-B286-507CBA2C7790}" srcOrd="1" destOrd="0" parTransId="{6A9B8FB0-C614-4A35-93AD-F2AD40893271}" sibTransId="{61199554-3BB6-4062-A552-237D5FEF6009}"/>
    <dgm:cxn modelId="{CA1E82F3-B926-40EA-A7DA-4048E18B0EDB}" type="presOf" srcId="{BDDD5FC0-1EDB-459E-861E-08E1F3333353}" destId="{37277BA3-3AC6-4744-B075-B20D54A53D05}" srcOrd="0" destOrd="0" presId="urn:microsoft.com/office/officeart/2005/8/layout/vList2"/>
    <dgm:cxn modelId="{755D1454-7CB2-4C00-8237-57F0247112B4}" srcId="{BDDD5FC0-1EDB-459E-861E-08E1F3333353}" destId="{4CE4B7C3-6D91-4F45-944A-A06D12790951}" srcOrd="5" destOrd="0" parTransId="{1A4ACF16-20FF-4018-9571-5DCF9DD03D31}" sibTransId="{EE61D630-CA09-430E-99D2-D5775D327A6C}"/>
    <dgm:cxn modelId="{9B485EE9-1F7C-47EC-B14C-B86DA88FE99C}" srcId="{BDDD5FC0-1EDB-459E-861E-08E1F3333353}" destId="{E04A7370-D08C-46BA-9E3D-E9856444E64F}" srcOrd="3" destOrd="0" parTransId="{912089A5-6AE7-4879-8F76-A41EF3E87817}" sibTransId="{781DCCA8-27EC-4C48-9C95-0D546464C5A4}"/>
    <dgm:cxn modelId="{C4FF266B-432C-4374-8182-D0DA7F22845A}" type="presOf" srcId="{16783277-62E5-4AFD-90F3-8745F75F9FE0}" destId="{8BDA798A-C04F-45D6-95AE-1464158CEF91}" srcOrd="0" destOrd="0" presId="urn:microsoft.com/office/officeart/2005/8/layout/vList2"/>
    <dgm:cxn modelId="{A8AFF4A9-077B-4D0D-A589-39F886B7B257}" type="presParOf" srcId="{37277BA3-3AC6-4744-B075-B20D54A53D05}" destId="{E92AAB58-46BC-432A-BF6D-AA99EA3669E0}" srcOrd="0" destOrd="0" presId="urn:microsoft.com/office/officeart/2005/8/layout/vList2"/>
    <dgm:cxn modelId="{1EA8040E-6063-454E-B31F-F7250E80CA05}" type="presParOf" srcId="{37277BA3-3AC6-4744-B075-B20D54A53D05}" destId="{B99F4966-484B-428B-B6B4-7322B194CB27}" srcOrd="1" destOrd="0" presId="urn:microsoft.com/office/officeart/2005/8/layout/vList2"/>
    <dgm:cxn modelId="{E6483657-1D60-41A8-8839-45FDC3B7FFDF}" type="presParOf" srcId="{37277BA3-3AC6-4744-B075-B20D54A53D05}" destId="{59461AC8-A6F8-47B9-97A6-041A6A23C535}" srcOrd="2" destOrd="0" presId="urn:microsoft.com/office/officeart/2005/8/layout/vList2"/>
    <dgm:cxn modelId="{AF4CF54D-5589-4EC2-A11D-38EB904B28FF}" type="presParOf" srcId="{37277BA3-3AC6-4744-B075-B20D54A53D05}" destId="{7336D615-1CE7-4B99-8192-F534BECB1379}" srcOrd="3" destOrd="0" presId="urn:microsoft.com/office/officeart/2005/8/layout/vList2"/>
    <dgm:cxn modelId="{F1364187-9909-4327-8AF8-05062B78BA9A}" type="presParOf" srcId="{37277BA3-3AC6-4744-B075-B20D54A53D05}" destId="{84440C67-B698-49DE-87EC-81B0689942EB}" srcOrd="4" destOrd="0" presId="urn:microsoft.com/office/officeart/2005/8/layout/vList2"/>
    <dgm:cxn modelId="{8065DB6F-2B2D-4397-9AD9-049AD8E9CBBE}" type="presParOf" srcId="{37277BA3-3AC6-4744-B075-B20D54A53D05}" destId="{2E9E8334-B4B4-4F1B-A3A7-3B87199BEFDE}" srcOrd="5" destOrd="0" presId="urn:microsoft.com/office/officeart/2005/8/layout/vList2"/>
    <dgm:cxn modelId="{580E76F7-4715-4367-B8C8-40B0F8247786}" type="presParOf" srcId="{37277BA3-3AC6-4744-B075-B20D54A53D05}" destId="{8FE25154-8D65-4A74-A4A2-926856F12D8E}" srcOrd="6" destOrd="0" presId="urn:microsoft.com/office/officeart/2005/8/layout/vList2"/>
    <dgm:cxn modelId="{C30519AE-70CB-433B-B5C2-875409731478}" type="presParOf" srcId="{37277BA3-3AC6-4744-B075-B20D54A53D05}" destId="{571B8B0E-BD60-4192-A75F-689A9BD28130}" srcOrd="7" destOrd="0" presId="urn:microsoft.com/office/officeart/2005/8/layout/vList2"/>
    <dgm:cxn modelId="{1691AE27-B22E-4F59-A390-11809D8CBB2E}" type="presParOf" srcId="{37277BA3-3AC6-4744-B075-B20D54A53D05}" destId="{8BDA798A-C04F-45D6-95AE-1464158CEF91}" srcOrd="8" destOrd="0" presId="urn:microsoft.com/office/officeart/2005/8/layout/vList2"/>
    <dgm:cxn modelId="{43AF94BA-124C-4F26-8F56-F83EE0B16E03}" type="presParOf" srcId="{37277BA3-3AC6-4744-B075-B20D54A53D05}" destId="{BC9423AC-E048-4BE0-9F3A-5EA8FA1DC43C}" srcOrd="9" destOrd="0" presId="urn:microsoft.com/office/officeart/2005/8/layout/vList2"/>
    <dgm:cxn modelId="{8A62DC73-9E53-46A2-95E2-B52786789DC7}" type="presParOf" srcId="{37277BA3-3AC6-4744-B075-B20D54A53D05}" destId="{592FFB55-4A41-4B13-9596-D585D903A07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D6C21F-C9F5-40E6-B050-75D16B8106F4}">
      <dsp:nvSpPr>
        <dsp:cNvPr id="0" name=""/>
        <dsp:cNvSpPr/>
      </dsp:nvSpPr>
      <dsp:spPr>
        <a:xfrm>
          <a:off x="1411604" y="943306"/>
          <a:ext cx="3243834" cy="3243834"/>
        </a:xfrm>
        <a:prstGeom prst="ellipse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CB28CE-9954-4010-95A2-0013936E4846}">
      <dsp:nvSpPr>
        <dsp:cNvPr id="0" name=""/>
        <dsp:cNvSpPr/>
      </dsp:nvSpPr>
      <dsp:spPr>
        <a:xfrm>
          <a:off x="1771940" y="1303642"/>
          <a:ext cx="2523162" cy="2523162"/>
        </a:xfrm>
        <a:prstGeom prst="ellipse">
          <a:avLst/>
        </a:prstGeom>
        <a:solidFill>
          <a:schemeClr val="accent3">
            <a:hueOff val="-12404454"/>
            <a:satOff val="20116"/>
            <a:lumOff val="14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68D140-05FA-480C-84E9-70D7FFA47CA6}">
      <dsp:nvSpPr>
        <dsp:cNvPr id="0" name=""/>
        <dsp:cNvSpPr/>
      </dsp:nvSpPr>
      <dsp:spPr>
        <a:xfrm>
          <a:off x="2132276" y="1663978"/>
          <a:ext cx="1802490" cy="1802490"/>
        </a:xfrm>
        <a:prstGeom prst="ellipse">
          <a:avLst/>
        </a:prstGeom>
        <a:solidFill>
          <a:schemeClr val="accent3">
            <a:hueOff val="-8269636"/>
            <a:satOff val="13411"/>
            <a:lumOff val="9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0C7F7-2BEF-415F-BB87-BCDC06632E3E}">
      <dsp:nvSpPr>
        <dsp:cNvPr id="0" name=""/>
        <dsp:cNvSpPr/>
      </dsp:nvSpPr>
      <dsp:spPr>
        <a:xfrm>
          <a:off x="2492883" y="2024584"/>
          <a:ext cx="1081278" cy="1081278"/>
        </a:xfrm>
        <a:prstGeom prst="ellipse">
          <a:avLst/>
        </a:prstGeom>
        <a:solidFill>
          <a:schemeClr val="accent3">
            <a:hueOff val="-4134818"/>
            <a:satOff val="6705"/>
            <a:lumOff val="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70FEF4-EF6F-4244-B455-5C2FF71033F3}">
      <dsp:nvSpPr>
        <dsp:cNvPr id="0" name=""/>
        <dsp:cNvSpPr/>
      </dsp:nvSpPr>
      <dsp:spPr>
        <a:xfrm>
          <a:off x="2853218" y="2384920"/>
          <a:ext cx="360606" cy="36060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817D1F-F2EB-4478-8386-1192E91E7463}">
      <dsp:nvSpPr>
        <dsp:cNvPr id="0" name=""/>
        <dsp:cNvSpPr/>
      </dsp:nvSpPr>
      <dsp:spPr>
        <a:xfrm>
          <a:off x="5196077" y="137971"/>
          <a:ext cx="1621917" cy="572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Пурушу – перша людина</a:t>
          </a:r>
          <a:endParaRPr lang="ru-RU" sz="1600" kern="1200"/>
        </a:p>
      </dsp:txBody>
      <dsp:txXfrm>
        <a:off x="5196077" y="137971"/>
        <a:ext cx="1621917" cy="572644"/>
      </dsp:txXfrm>
    </dsp:sp>
    <dsp:sp modelId="{9973E1E2-897A-46D7-9EB6-E07683492E7E}">
      <dsp:nvSpPr>
        <dsp:cNvPr id="0" name=""/>
        <dsp:cNvSpPr/>
      </dsp:nvSpPr>
      <dsp:spPr>
        <a:xfrm>
          <a:off x="4790598" y="424293"/>
          <a:ext cx="40547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F2A7A5-438B-4E60-9249-6DFA3CD06338}">
      <dsp:nvSpPr>
        <dsp:cNvPr id="0" name=""/>
        <dsp:cNvSpPr/>
      </dsp:nvSpPr>
      <dsp:spPr>
        <a:xfrm rot="5400000">
          <a:off x="2840243" y="617571"/>
          <a:ext cx="2140930" cy="1754373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05229B-672A-40AD-8F1C-267D25906ED7}">
      <dsp:nvSpPr>
        <dsp:cNvPr id="0" name=""/>
        <dsp:cNvSpPr/>
      </dsp:nvSpPr>
      <dsp:spPr>
        <a:xfrm>
          <a:off x="5196077" y="743486"/>
          <a:ext cx="1621917" cy="572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з рота – брахмани</a:t>
          </a:r>
          <a:endParaRPr lang="ru-RU" sz="1600" kern="1200"/>
        </a:p>
      </dsp:txBody>
      <dsp:txXfrm>
        <a:off x="5196077" y="743486"/>
        <a:ext cx="1621917" cy="572644"/>
      </dsp:txXfrm>
    </dsp:sp>
    <dsp:sp modelId="{8AE6B32B-B755-4D52-AD41-D1CAC72B1EDB}">
      <dsp:nvSpPr>
        <dsp:cNvPr id="0" name=""/>
        <dsp:cNvSpPr/>
      </dsp:nvSpPr>
      <dsp:spPr>
        <a:xfrm>
          <a:off x="4790598" y="1029809"/>
          <a:ext cx="40547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53CC51-E01E-4B43-B6CD-CF72F7F03216}">
      <dsp:nvSpPr>
        <dsp:cNvPr id="0" name=""/>
        <dsp:cNvSpPr/>
      </dsp:nvSpPr>
      <dsp:spPr>
        <a:xfrm rot="5400000">
          <a:off x="3154841" y="1177079"/>
          <a:ext cx="1782594" cy="1486757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9E139C-6924-48A2-8C06-14AA419B5539}">
      <dsp:nvSpPr>
        <dsp:cNvPr id="0" name=""/>
        <dsp:cNvSpPr/>
      </dsp:nvSpPr>
      <dsp:spPr>
        <a:xfrm>
          <a:off x="5196077" y="1349002"/>
          <a:ext cx="1621917" cy="572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З рук – кшатрії</a:t>
          </a:r>
          <a:endParaRPr lang="ru-RU" sz="1600" kern="1200"/>
        </a:p>
      </dsp:txBody>
      <dsp:txXfrm>
        <a:off x="5196077" y="1349002"/>
        <a:ext cx="1621917" cy="572644"/>
      </dsp:txXfrm>
    </dsp:sp>
    <dsp:sp modelId="{8A235EBD-0164-4C89-A6DC-FB8775D116A1}">
      <dsp:nvSpPr>
        <dsp:cNvPr id="0" name=""/>
        <dsp:cNvSpPr/>
      </dsp:nvSpPr>
      <dsp:spPr>
        <a:xfrm>
          <a:off x="4790598" y="1635324"/>
          <a:ext cx="40547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4594B2-5403-4BAF-8B1B-24226E00E8CB}">
      <dsp:nvSpPr>
        <dsp:cNvPr id="0" name=""/>
        <dsp:cNvSpPr/>
      </dsp:nvSpPr>
      <dsp:spPr>
        <a:xfrm rot="5400000">
          <a:off x="3463330" y="1713717"/>
          <a:ext cx="1405661" cy="1248876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CA153A-2C92-4D57-8A91-9E12B1D356B4}">
      <dsp:nvSpPr>
        <dsp:cNvPr id="0" name=""/>
        <dsp:cNvSpPr/>
      </dsp:nvSpPr>
      <dsp:spPr>
        <a:xfrm>
          <a:off x="5196077" y="1941542"/>
          <a:ext cx="1621917" cy="572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Зі стегон – вайшьї </a:t>
          </a:r>
          <a:endParaRPr lang="ru-RU" sz="1600" kern="1200"/>
        </a:p>
      </dsp:txBody>
      <dsp:txXfrm>
        <a:off x="5196077" y="1941542"/>
        <a:ext cx="1621917" cy="572644"/>
      </dsp:txXfrm>
    </dsp:sp>
    <dsp:sp modelId="{AD94D962-417F-4DDE-BBD1-4DCC7E6B9841}">
      <dsp:nvSpPr>
        <dsp:cNvPr id="0" name=""/>
        <dsp:cNvSpPr/>
      </dsp:nvSpPr>
      <dsp:spPr>
        <a:xfrm>
          <a:off x="4790598" y="2227865"/>
          <a:ext cx="40547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A5D0D6-78F5-46AA-B980-C7E057834B3C}">
      <dsp:nvSpPr>
        <dsp:cNvPr id="0" name=""/>
        <dsp:cNvSpPr/>
      </dsp:nvSpPr>
      <dsp:spPr>
        <a:xfrm rot="5400000">
          <a:off x="3770412" y="2280307"/>
          <a:ext cx="1072627" cy="967743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400DC2-D0BE-4898-A632-E31CE21D6653}">
      <dsp:nvSpPr>
        <dsp:cNvPr id="0" name=""/>
        <dsp:cNvSpPr/>
      </dsp:nvSpPr>
      <dsp:spPr>
        <a:xfrm>
          <a:off x="5196077" y="2516782"/>
          <a:ext cx="1621917" cy="572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зі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ступнів</a:t>
          </a:r>
          <a:r>
            <a:rPr lang="ru-RU" sz="1600" kern="1200" dirty="0" smtClean="0"/>
            <a:t> – </a:t>
          </a:r>
          <a:r>
            <a:rPr lang="ru-RU" sz="1600" kern="1200" dirty="0" err="1" smtClean="0"/>
            <a:t>шудри</a:t>
          </a:r>
          <a:endParaRPr lang="ru-RU" sz="1600" kern="1200" dirty="0"/>
        </a:p>
      </dsp:txBody>
      <dsp:txXfrm>
        <a:off x="5196077" y="2516782"/>
        <a:ext cx="1621917" cy="572644"/>
      </dsp:txXfrm>
    </dsp:sp>
    <dsp:sp modelId="{8E857CD3-FD45-4B57-82FB-7402A0D5FF27}">
      <dsp:nvSpPr>
        <dsp:cNvPr id="0" name=""/>
        <dsp:cNvSpPr/>
      </dsp:nvSpPr>
      <dsp:spPr>
        <a:xfrm>
          <a:off x="4790598" y="2803105"/>
          <a:ext cx="40547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E3A57D-3999-437D-A695-DF6228968B23}">
      <dsp:nvSpPr>
        <dsp:cNvPr id="0" name=""/>
        <dsp:cNvSpPr/>
      </dsp:nvSpPr>
      <dsp:spPr>
        <a:xfrm rot="5400000">
          <a:off x="4060736" y="2830137"/>
          <a:ext cx="756894" cy="70283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0C9444-B1F2-4E57-B9DC-BC8CA143CA3C}">
      <dsp:nvSpPr>
        <dsp:cNvPr id="0" name=""/>
        <dsp:cNvSpPr/>
      </dsp:nvSpPr>
      <dsp:spPr>
        <a:xfrm>
          <a:off x="3409460" y="1101173"/>
          <a:ext cx="1410678" cy="1410851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903720E-D176-45B3-A0E3-13E5ECF43423}">
      <dsp:nvSpPr>
        <dsp:cNvPr id="0" name=""/>
        <dsp:cNvSpPr/>
      </dsp:nvSpPr>
      <dsp:spPr>
        <a:xfrm>
          <a:off x="3306598" y="0"/>
          <a:ext cx="1616402" cy="86502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господар, очільник держави – свамін (цар)</a:t>
          </a:r>
          <a:endParaRPr lang="ru-RU" sz="1600" kern="1200"/>
        </a:p>
      </dsp:txBody>
      <dsp:txXfrm>
        <a:off x="3306598" y="0"/>
        <a:ext cx="1616402" cy="865022"/>
      </dsp:txXfrm>
    </dsp:sp>
    <dsp:sp modelId="{1700AF78-5FE2-4029-8A13-0ADF2071A565}">
      <dsp:nvSpPr>
        <dsp:cNvPr id="0" name=""/>
        <dsp:cNvSpPr/>
      </dsp:nvSpPr>
      <dsp:spPr>
        <a:xfrm>
          <a:off x="3823259" y="1300128"/>
          <a:ext cx="1410678" cy="1410851"/>
        </a:xfrm>
        <a:prstGeom prst="ellipse">
          <a:avLst/>
        </a:prstGeom>
        <a:solidFill>
          <a:schemeClr val="accent3">
            <a:alpha val="50000"/>
            <a:hueOff val="-2756545"/>
            <a:satOff val="4470"/>
            <a:lumOff val="3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2122715-9058-47AC-8E72-7EFDBBFF236F}">
      <dsp:nvSpPr>
        <dsp:cNvPr id="0" name=""/>
        <dsp:cNvSpPr/>
      </dsp:nvSpPr>
      <dsp:spPr>
        <a:xfrm>
          <a:off x="5407921" y="821771"/>
          <a:ext cx="1528235" cy="95152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аматьяс (рада міністрів)</a:t>
          </a:r>
          <a:endParaRPr lang="ru-RU" sz="1600" kern="1200"/>
        </a:p>
      </dsp:txBody>
      <dsp:txXfrm>
        <a:off x="5407921" y="821771"/>
        <a:ext cx="1528235" cy="951524"/>
      </dsp:txXfrm>
    </dsp:sp>
    <dsp:sp modelId="{BA440856-2395-4C24-9FA5-1659D7DCFC17}">
      <dsp:nvSpPr>
        <dsp:cNvPr id="0" name=""/>
        <dsp:cNvSpPr/>
      </dsp:nvSpPr>
      <dsp:spPr>
        <a:xfrm>
          <a:off x="3924946" y="1747777"/>
          <a:ext cx="1410678" cy="1410851"/>
        </a:xfrm>
        <a:prstGeom prst="ellipse">
          <a:avLst/>
        </a:prstGeom>
        <a:solidFill>
          <a:schemeClr val="accent3">
            <a:alpha val="50000"/>
            <a:hueOff val="-5513091"/>
            <a:satOff val="8941"/>
            <a:lumOff val="6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DDF1022-3D7B-471C-BCAD-71638DC006A4}">
      <dsp:nvSpPr>
        <dsp:cNvPr id="0" name=""/>
        <dsp:cNvSpPr/>
      </dsp:nvSpPr>
      <dsp:spPr>
        <a:xfrm>
          <a:off x="5554867" y="2032802"/>
          <a:ext cx="1498845" cy="101640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раштра – територія, власне країна</a:t>
          </a:r>
          <a:endParaRPr lang="ru-RU" sz="1600" kern="1200"/>
        </a:p>
      </dsp:txBody>
      <dsp:txXfrm>
        <a:off x="5554867" y="2032802"/>
        <a:ext cx="1498845" cy="1016401"/>
      </dsp:txXfrm>
    </dsp:sp>
    <dsp:sp modelId="{5B939397-7D5B-427B-B025-826D5949E225}">
      <dsp:nvSpPr>
        <dsp:cNvPr id="0" name=""/>
        <dsp:cNvSpPr/>
      </dsp:nvSpPr>
      <dsp:spPr>
        <a:xfrm>
          <a:off x="3638695" y="2106762"/>
          <a:ext cx="1410678" cy="1410851"/>
        </a:xfrm>
        <a:prstGeom prst="ellipse">
          <a:avLst/>
        </a:prstGeom>
        <a:solidFill>
          <a:schemeClr val="accent3">
            <a:alpha val="50000"/>
            <a:hueOff val="-8269636"/>
            <a:satOff val="13411"/>
            <a:lumOff val="9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D8B2E1F-68CB-4A17-8815-D8A6D38E0068}">
      <dsp:nvSpPr>
        <dsp:cNvPr id="0" name=""/>
        <dsp:cNvSpPr/>
      </dsp:nvSpPr>
      <dsp:spPr>
        <a:xfrm>
          <a:off x="4908306" y="3395212"/>
          <a:ext cx="1616402" cy="92989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дургас – столиця держави або форти</a:t>
          </a:r>
          <a:endParaRPr lang="ru-RU" sz="1600" kern="1200"/>
        </a:p>
      </dsp:txBody>
      <dsp:txXfrm>
        <a:off x="4908306" y="3395212"/>
        <a:ext cx="1616402" cy="929899"/>
      </dsp:txXfrm>
    </dsp:sp>
    <dsp:sp modelId="{537F90CA-A191-4977-9E2F-AA8DD9053782}">
      <dsp:nvSpPr>
        <dsp:cNvPr id="0" name=""/>
        <dsp:cNvSpPr/>
      </dsp:nvSpPr>
      <dsp:spPr>
        <a:xfrm>
          <a:off x="3180225" y="2106762"/>
          <a:ext cx="1410678" cy="1410851"/>
        </a:xfrm>
        <a:prstGeom prst="ellipse">
          <a:avLst/>
        </a:prstGeom>
        <a:solidFill>
          <a:schemeClr val="accent3">
            <a:alpha val="50000"/>
            <a:hueOff val="-11026182"/>
            <a:satOff val="17881"/>
            <a:lumOff val="13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A87A134-06E5-4A4E-96DD-F1A3F64C6048}">
      <dsp:nvSpPr>
        <dsp:cNvPr id="0" name=""/>
        <dsp:cNvSpPr/>
      </dsp:nvSpPr>
      <dsp:spPr>
        <a:xfrm>
          <a:off x="1704890" y="3395212"/>
          <a:ext cx="1616402" cy="92989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бала – військо</a:t>
          </a:r>
          <a:endParaRPr lang="ru-RU" sz="1600" kern="1200"/>
        </a:p>
      </dsp:txBody>
      <dsp:txXfrm>
        <a:off x="1704890" y="3395212"/>
        <a:ext cx="1616402" cy="929899"/>
      </dsp:txXfrm>
    </dsp:sp>
    <dsp:sp modelId="{BD428C52-20C2-49BD-AF45-5F80BE52EC72}">
      <dsp:nvSpPr>
        <dsp:cNvPr id="0" name=""/>
        <dsp:cNvSpPr/>
      </dsp:nvSpPr>
      <dsp:spPr>
        <a:xfrm>
          <a:off x="2893975" y="1747777"/>
          <a:ext cx="1410678" cy="1410851"/>
        </a:xfrm>
        <a:prstGeom prst="ellipse">
          <a:avLst/>
        </a:prstGeom>
        <a:solidFill>
          <a:schemeClr val="accent3">
            <a:alpha val="50000"/>
            <a:hueOff val="-13782727"/>
            <a:satOff val="22352"/>
            <a:lumOff val="16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58B7AB9-16E2-4455-AFAA-2D6BC3D4D593}">
      <dsp:nvSpPr>
        <dsp:cNvPr id="0" name=""/>
        <dsp:cNvSpPr/>
      </dsp:nvSpPr>
      <dsp:spPr>
        <a:xfrm>
          <a:off x="1175886" y="2032802"/>
          <a:ext cx="1498845" cy="101640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коша – казна</a:t>
          </a:r>
          <a:endParaRPr lang="ru-RU" sz="1600" kern="1200"/>
        </a:p>
      </dsp:txBody>
      <dsp:txXfrm>
        <a:off x="1175886" y="2032802"/>
        <a:ext cx="1498845" cy="1016401"/>
      </dsp:txXfrm>
    </dsp:sp>
    <dsp:sp modelId="{BC81D810-D2E1-44C1-B9FB-864C5795E250}">
      <dsp:nvSpPr>
        <dsp:cNvPr id="0" name=""/>
        <dsp:cNvSpPr/>
      </dsp:nvSpPr>
      <dsp:spPr>
        <a:xfrm>
          <a:off x="2995661" y="1300128"/>
          <a:ext cx="1410678" cy="1410851"/>
        </a:xfrm>
        <a:prstGeom prst="ellipse">
          <a:avLst/>
        </a:prstGeom>
        <a:solidFill>
          <a:schemeClr val="accent3">
            <a:alpha val="50000"/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AA8B879-2BD0-459F-8642-7836FEA187F3}">
      <dsp:nvSpPr>
        <dsp:cNvPr id="0" name=""/>
        <dsp:cNvSpPr/>
      </dsp:nvSpPr>
      <dsp:spPr>
        <a:xfrm>
          <a:off x="1293442" y="821771"/>
          <a:ext cx="1528235" cy="95152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мітра – союзник</a:t>
          </a:r>
          <a:endParaRPr lang="ru-RU" sz="1600" kern="1200"/>
        </a:p>
      </dsp:txBody>
      <dsp:txXfrm>
        <a:off x="1293442" y="821771"/>
        <a:ext cx="1528235" cy="9515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08528E-DD38-4711-8C2C-4B7788D18837}">
      <dsp:nvSpPr>
        <dsp:cNvPr id="0" name=""/>
        <dsp:cNvSpPr/>
      </dsp:nvSpPr>
      <dsp:spPr>
        <a:xfrm>
          <a:off x="1411604" y="943306"/>
          <a:ext cx="3243834" cy="32438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B7785F-101D-44D5-BDFE-2F9660E2F616}">
      <dsp:nvSpPr>
        <dsp:cNvPr id="0" name=""/>
        <dsp:cNvSpPr/>
      </dsp:nvSpPr>
      <dsp:spPr>
        <a:xfrm>
          <a:off x="1771940" y="1303642"/>
          <a:ext cx="2523162" cy="25231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E09562-8421-4963-9353-5597C14D6DFE}">
      <dsp:nvSpPr>
        <dsp:cNvPr id="0" name=""/>
        <dsp:cNvSpPr/>
      </dsp:nvSpPr>
      <dsp:spPr>
        <a:xfrm>
          <a:off x="2132276" y="1663978"/>
          <a:ext cx="1802490" cy="18024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2C546D-2E01-4DB8-BF83-71666749154C}">
      <dsp:nvSpPr>
        <dsp:cNvPr id="0" name=""/>
        <dsp:cNvSpPr/>
      </dsp:nvSpPr>
      <dsp:spPr>
        <a:xfrm>
          <a:off x="2492883" y="2024584"/>
          <a:ext cx="1081278" cy="10812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AB15BE-FFCE-459F-B080-45A155EE3D04}">
      <dsp:nvSpPr>
        <dsp:cNvPr id="0" name=""/>
        <dsp:cNvSpPr/>
      </dsp:nvSpPr>
      <dsp:spPr>
        <a:xfrm>
          <a:off x="2853218" y="2384920"/>
          <a:ext cx="360606" cy="3606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C2ED40-0A80-43CC-8F1E-29CB1DC01E85}">
      <dsp:nvSpPr>
        <dsp:cNvPr id="0" name=""/>
        <dsp:cNvSpPr/>
      </dsp:nvSpPr>
      <dsp:spPr>
        <a:xfrm>
          <a:off x="5196077" y="137971"/>
          <a:ext cx="1621917" cy="572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24130" bIns="2413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Чакравартін</a:t>
          </a:r>
          <a:endParaRPr lang="ru-RU" sz="1900" kern="1200"/>
        </a:p>
      </dsp:txBody>
      <dsp:txXfrm>
        <a:off x="5196077" y="137971"/>
        <a:ext cx="1621917" cy="572644"/>
      </dsp:txXfrm>
    </dsp:sp>
    <dsp:sp modelId="{D945FEE1-082A-43C5-997D-441B79F79E1C}">
      <dsp:nvSpPr>
        <dsp:cNvPr id="0" name=""/>
        <dsp:cNvSpPr/>
      </dsp:nvSpPr>
      <dsp:spPr>
        <a:xfrm>
          <a:off x="4790598" y="424293"/>
          <a:ext cx="405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7B314B-7EF6-4628-A992-E2F38E6F0971}">
      <dsp:nvSpPr>
        <dsp:cNvPr id="0" name=""/>
        <dsp:cNvSpPr/>
      </dsp:nvSpPr>
      <dsp:spPr>
        <a:xfrm rot="5400000">
          <a:off x="2840243" y="617571"/>
          <a:ext cx="2140930" cy="175437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8A61F-E7B2-4E85-B63E-C617CF538C6A}">
      <dsp:nvSpPr>
        <dsp:cNvPr id="0" name=""/>
        <dsp:cNvSpPr/>
      </dsp:nvSpPr>
      <dsp:spPr>
        <a:xfrm>
          <a:off x="5196077" y="743486"/>
          <a:ext cx="1621917" cy="572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24130" bIns="2413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Сусіди-вороги</a:t>
          </a:r>
          <a:endParaRPr lang="ru-RU" sz="1900" kern="1200"/>
        </a:p>
      </dsp:txBody>
      <dsp:txXfrm>
        <a:off x="5196077" y="743486"/>
        <a:ext cx="1621917" cy="572644"/>
      </dsp:txXfrm>
    </dsp:sp>
    <dsp:sp modelId="{BE6311D7-78E1-4567-89EA-6962D8A306EF}">
      <dsp:nvSpPr>
        <dsp:cNvPr id="0" name=""/>
        <dsp:cNvSpPr/>
      </dsp:nvSpPr>
      <dsp:spPr>
        <a:xfrm>
          <a:off x="4790598" y="1029809"/>
          <a:ext cx="405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95EBA1-CD0A-47DD-8D5A-91BFEF8943FD}">
      <dsp:nvSpPr>
        <dsp:cNvPr id="0" name=""/>
        <dsp:cNvSpPr/>
      </dsp:nvSpPr>
      <dsp:spPr>
        <a:xfrm rot="5400000">
          <a:off x="3154841" y="1177079"/>
          <a:ext cx="1782594" cy="1486757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489D61-C864-4B66-B629-46BC6FD63237}">
      <dsp:nvSpPr>
        <dsp:cNvPr id="0" name=""/>
        <dsp:cNvSpPr/>
      </dsp:nvSpPr>
      <dsp:spPr>
        <a:xfrm>
          <a:off x="5196077" y="1349002"/>
          <a:ext cx="1621917" cy="572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24130" bIns="2413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Сусіди-друзі</a:t>
          </a:r>
          <a:endParaRPr lang="ru-RU" sz="1900" kern="1200"/>
        </a:p>
      </dsp:txBody>
      <dsp:txXfrm>
        <a:off x="5196077" y="1349002"/>
        <a:ext cx="1621917" cy="572644"/>
      </dsp:txXfrm>
    </dsp:sp>
    <dsp:sp modelId="{3BD8FB6A-56D8-4E04-A54B-BFDF489E58F2}">
      <dsp:nvSpPr>
        <dsp:cNvPr id="0" name=""/>
        <dsp:cNvSpPr/>
      </dsp:nvSpPr>
      <dsp:spPr>
        <a:xfrm>
          <a:off x="4790598" y="1635324"/>
          <a:ext cx="405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1AC92-B315-4F77-9AEF-2F006027304C}">
      <dsp:nvSpPr>
        <dsp:cNvPr id="0" name=""/>
        <dsp:cNvSpPr/>
      </dsp:nvSpPr>
      <dsp:spPr>
        <a:xfrm rot="5400000">
          <a:off x="3463330" y="1713717"/>
          <a:ext cx="1405661" cy="124887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05ADB4-89C3-4614-B52F-CC025056E113}">
      <dsp:nvSpPr>
        <dsp:cNvPr id="0" name=""/>
        <dsp:cNvSpPr/>
      </dsp:nvSpPr>
      <dsp:spPr>
        <a:xfrm>
          <a:off x="5196077" y="1941542"/>
          <a:ext cx="1621917" cy="572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24130" bIns="2413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Друзі ворогів</a:t>
          </a:r>
          <a:endParaRPr lang="ru-RU" sz="1900" kern="1200"/>
        </a:p>
      </dsp:txBody>
      <dsp:txXfrm>
        <a:off x="5196077" y="1941542"/>
        <a:ext cx="1621917" cy="572644"/>
      </dsp:txXfrm>
    </dsp:sp>
    <dsp:sp modelId="{95D1A3B7-E10D-4987-9FCB-D74352D8F498}">
      <dsp:nvSpPr>
        <dsp:cNvPr id="0" name=""/>
        <dsp:cNvSpPr/>
      </dsp:nvSpPr>
      <dsp:spPr>
        <a:xfrm>
          <a:off x="4790598" y="2227865"/>
          <a:ext cx="405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F2BE6C-44DC-4E02-8491-C9277B339649}">
      <dsp:nvSpPr>
        <dsp:cNvPr id="0" name=""/>
        <dsp:cNvSpPr/>
      </dsp:nvSpPr>
      <dsp:spPr>
        <a:xfrm rot="5400000">
          <a:off x="3770412" y="2280307"/>
          <a:ext cx="1072627" cy="96774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7C6FC4-1C3D-4A6E-85C5-8C796811C07D}">
      <dsp:nvSpPr>
        <dsp:cNvPr id="0" name=""/>
        <dsp:cNvSpPr/>
      </dsp:nvSpPr>
      <dsp:spPr>
        <a:xfrm>
          <a:off x="5196077" y="2516782"/>
          <a:ext cx="1621917" cy="572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24130" bIns="2413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Друзі друзів</a:t>
          </a:r>
          <a:endParaRPr lang="ru-RU" sz="1900" kern="1200"/>
        </a:p>
      </dsp:txBody>
      <dsp:txXfrm>
        <a:off x="5196077" y="2516782"/>
        <a:ext cx="1621917" cy="572644"/>
      </dsp:txXfrm>
    </dsp:sp>
    <dsp:sp modelId="{77BE1D95-A759-47E8-88A8-03491D5096B4}">
      <dsp:nvSpPr>
        <dsp:cNvPr id="0" name=""/>
        <dsp:cNvSpPr/>
      </dsp:nvSpPr>
      <dsp:spPr>
        <a:xfrm>
          <a:off x="4790598" y="2803105"/>
          <a:ext cx="405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EBB34D-27A9-4D1A-B0C2-8195ED0702DC}">
      <dsp:nvSpPr>
        <dsp:cNvPr id="0" name=""/>
        <dsp:cNvSpPr/>
      </dsp:nvSpPr>
      <dsp:spPr>
        <a:xfrm rot="5400000">
          <a:off x="4060736" y="2830137"/>
          <a:ext cx="756894" cy="70283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EEE78F-C22E-4267-A8B9-23FE4D514B43}">
      <dsp:nvSpPr>
        <dsp:cNvPr id="0" name=""/>
        <dsp:cNvSpPr/>
      </dsp:nvSpPr>
      <dsp:spPr>
        <a:xfrm>
          <a:off x="3447867" y="995640"/>
          <a:ext cx="1333864" cy="13338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52F0B6C-0BDA-4EE2-9E31-98DEE221A422}">
      <dsp:nvSpPr>
        <dsp:cNvPr id="0" name=""/>
        <dsp:cNvSpPr/>
      </dsp:nvSpPr>
      <dsp:spPr>
        <a:xfrm>
          <a:off x="3281134" y="0"/>
          <a:ext cx="1667330" cy="90827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/>
            <a:t>Мир</a:t>
          </a:r>
          <a:endParaRPr lang="ru-RU" sz="2300" kern="1200"/>
        </a:p>
      </dsp:txBody>
      <dsp:txXfrm>
        <a:off x="3281134" y="0"/>
        <a:ext cx="1667330" cy="908273"/>
      </dsp:txXfrm>
    </dsp:sp>
    <dsp:sp modelId="{7F11D44E-BE4E-45E2-A377-59C90911A1B5}">
      <dsp:nvSpPr>
        <dsp:cNvPr id="0" name=""/>
        <dsp:cNvSpPr/>
      </dsp:nvSpPr>
      <dsp:spPr>
        <a:xfrm>
          <a:off x="3880817" y="1245632"/>
          <a:ext cx="1333864" cy="13338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D80B957-496C-4B04-814D-5EE696CEA757}">
      <dsp:nvSpPr>
        <dsp:cNvPr id="0" name=""/>
        <dsp:cNvSpPr/>
      </dsp:nvSpPr>
      <dsp:spPr>
        <a:xfrm>
          <a:off x="5313610" y="865022"/>
          <a:ext cx="1580073" cy="99477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/>
            <a:t>Війна</a:t>
          </a:r>
          <a:endParaRPr lang="ru-RU" sz="2300" kern="1200"/>
        </a:p>
      </dsp:txBody>
      <dsp:txXfrm>
        <a:off x="5313610" y="865022"/>
        <a:ext cx="1580073" cy="994775"/>
      </dsp:txXfrm>
    </dsp:sp>
    <dsp:sp modelId="{F4F367C2-CC6A-4680-BB0E-A522C73CC54B}">
      <dsp:nvSpPr>
        <dsp:cNvPr id="0" name=""/>
        <dsp:cNvSpPr/>
      </dsp:nvSpPr>
      <dsp:spPr>
        <a:xfrm>
          <a:off x="3880817" y="1745615"/>
          <a:ext cx="1333864" cy="13338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670B53B-E030-4352-86C2-8C6696B0FF6F}">
      <dsp:nvSpPr>
        <dsp:cNvPr id="0" name=""/>
        <dsp:cNvSpPr/>
      </dsp:nvSpPr>
      <dsp:spPr>
        <a:xfrm>
          <a:off x="5313610" y="2348535"/>
          <a:ext cx="1580073" cy="111155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/>
            <a:t>Похід</a:t>
          </a:r>
          <a:endParaRPr lang="ru-RU" sz="2300" kern="1200"/>
        </a:p>
      </dsp:txBody>
      <dsp:txXfrm>
        <a:off x="5313610" y="2348535"/>
        <a:ext cx="1580073" cy="1111553"/>
      </dsp:txXfrm>
    </dsp:sp>
    <dsp:sp modelId="{36FABAB4-5881-4F4C-935E-D64D8497F288}">
      <dsp:nvSpPr>
        <dsp:cNvPr id="0" name=""/>
        <dsp:cNvSpPr/>
      </dsp:nvSpPr>
      <dsp:spPr>
        <a:xfrm>
          <a:off x="3447867" y="1996039"/>
          <a:ext cx="1333864" cy="13338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03EFCD0-3283-4EA8-8DD9-51A394D99A85}">
      <dsp:nvSpPr>
        <dsp:cNvPr id="0" name=""/>
        <dsp:cNvSpPr/>
      </dsp:nvSpPr>
      <dsp:spPr>
        <a:xfrm>
          <a:off x="3281134" y="3416838"/>
          <a:ext cx="1667330" cy="90827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/>
            <a:t>очікувальне становище</a:t>
          </a:r>
          <a:endParaRPr lang="ru-RU" sz="2300" kern="1200"/>
        </a:p>
      </dsp:txBody>
      <dsp:txXfrm>
        <a:off x="3281134" y="3416838"/>
        <a:ext cx="1667330" cy="908273"/>
      </dsp:txXfrm>
    </dsp:sp>
    <dsp:sp modelId="{6027740B-0B78-4104-B820-0634A1D4D106}">
      <dsp:nvSpPr>
        <dsp:cNvPr id="0" name=""/>
        <dsp:cNvSpPr/>
      </dsp:nvSpPr>
      <dsp:spPr>
        <a:xfrm>
          <a:off x="3014917" y="1745615"/>
          <a:ext cx="1333864" cy="13338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F385171-9D2F-4365-A74F-FFE145D89453}">
      <dsp:nvSpPr>
        <dsp:cNvPr id="0" name=""/>
        <dsp:cNvSpPr/>
      </dsp:nvSpPr>
      <dsp:spPr>
        <a:xfrm>
          <a:off x="1335915" y="2348535"/>
          <a:ext cx="1580073" cy="111155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/>
            <a:t>пошуки допомоги</a:t>
          </a:r>
          <a:endParaRPr lang="ru-RU" sz="2300" kern="1200"/>
        </a:p>
      </dsp:txBody>
      <dsp:txXfrm>
        <a:off x="1335915" y="2348535"/>
        <a:ext cx="1580073" cy="1111553"/>
      </dsp:txXfrm>
    </dsp:sp>
    <dsp:sp modelId="{52BA6CA2-BE6B-4421-B33A-5F069E51D280}">
      <dsp:nvSpPr>
        <dsp:cNvPr id="0" name=""/>
        <dsp:cNvSpPr/>
      </dsp:nvSpPr>
      <dsp:spPr>
        <a:xfrm>
          <a:off x="3014917" y="1245632"/>
          <a:ext cx="1333864" cy="13338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E51730D-90D5-4CE2-ACA7-D381AACB8F5D}">
      <dsp:nvSpPr>
        <dsp:cNvPr id="0" name=""/>
        <dsp:cNvSpPr/>
      </dsp:nvSpPr>
      <dsp:spPr>
        <a:xfrm>
          <a:off x="1335915" y="865022"/>
          <a:ext cx="1580073" cy="111155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/>
            <a:t>подвійна політика</a:t>
          </a:r>
          <a:endParaRPr lang="ru-RU" sz="2300" kern="1200"/>
        </a:p>
      </dsp:txBody>
      <dsp:txXfrm>
        <a:off x="1335915" y="865022"/>
        <a:ext cx="1580073" cy="11115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9BC0F3-04DD-40F7-B90B-5CDD4FC428D0}">
      <dsp:nvSpPr>
        <dsp:cNvPr id="0" name=""/>
        <dsp:cNvSpPr/>
      </dsp:nvSpPr>
      <dsp:spPr>
        <a:xfrm>
          <a:off x="0" y="34325"/>
          <a:ext cx="8229600" cy="13689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раджадгарма (обов’язок царів) або раджьяшастра (наука правління)</a:t>
          </a:r>
          <a:endParaRPr lang="ru-RU" sz="2600" kern="1200"/>
        </a:p>
      </dsp:txBody>
      <dsp:txXfrm>
        <a:off x="66824" y="101149"/>
        <a:ext cx="8095952" cy="1235252"/>
      </dsp:txXfrm>
    </dsp:sp>
    <dsp:sp modelId="{BBFF4BF0-8531-4DA1-88B5-E9B876DBD542}">
      <dsp:nvSpPr>
        <dsp:cNvPr id="0" name=""/>
        <dsp:cNvSpPr/>
      </dsp:nvSpPr>
      <dsp:spPr>
        <a:xfrm>
          <a:off x="0" y="1478105"/>
          <a:ext cx="8229600" cy="1368900"/>
        </a:xfrm>
        <a:prstGeom prst="roundRect">
          <a:avLst/>
        </a:prstGeom>
        <a:solidFill>
          <a:schemeClr val="accent3">
            <a:hueOff val="-8269636"/>
            <a:satOff val="13411"/>
            <a:lumOff val="9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данданіті (від санскритського данда – покарання)</a:t>
          </a:r>
          <a:endParaRPr lang="ru-RU" sz="2600" kern="1200"/>
        </a:p>
      </dsp:txBody>
      <dsp:txXfrm>
        <a:off x="66824" y="1544929"/>
        <a:ext cx="8095952" cy="1235252"/>
      </dsp:txXfrm>
    </dsp:sp>
    <dsp:sp modelId="{5E06A0EB-0C43-41E3-BBF7-4E6B2A4FBF9A}">
      <dsp:nvSpPr>
        <dsp:cNvPr id="0" name=""/>
        <dsp:cNvSpPr/>
      </dsp:nvSpPr>
      <dsp:spPr>
        <a:xfrm>
          <a:off x="0" y="2921886"/>
          <a:ext cx="8229600" cy="1368900"/>
        </a:xfrm>
        <a:prstGeom prst="roundRect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нітішастра (слово ніті спочатку мало значення «напрямок», і лише пізніше стало перекладатися як «політика»)</a:t>
          </a:r>
          <a:endParaRPr lang="ru-RU" sz="2600" kern="1200"/>
        </a:p>
      </dsp:txBody>
      <dsp:txXfrm>
        <a:off x="66824" y="2988710"/>
        <a:ext cx="8095952" cy="12352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2AAB58-46BC-432A-BF6D-AA99EA3669E0}">
      <dsp:nvSpPr>
        <dsp:cNvPr id="0" name=""/>
        <dsp:cNvSpPr/>
      </dsp:nvSpPr>
      <dsp:spPr>
        <a:xfrm>
          <a:off x="0" y="304956"/>
          <a:ext cx="82296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Ахімса (абсолютне ненасилля)</a:t>
          </a:r>
          <a:endParaRPr lang="ru-RU" sz="2400" kern="1200"/>
        </a:p>
      </dsp:txBody>
      <dsp:txXfrm>
        <a:off x="27415" y="332371"/>
        <a:ext cx="8174770" cy="506769"/>
      </dsp:txXfrm>
    </dsp:sp>
    <dsp:sp modelId="{59461AC8-A6F8-47B9-97A6-041A6A23C535}">
      <dsp:nvSpPr>
        <dsp:cNvPr id="0" name=""/>
        <dsp:cNvSpPr/>
      </dsp:nvSpPr>
      <dsp:spPr>
        <a:xfrm>
          <a:off x="0" y="935676"/>
          <a:ext cx="82296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«чотири істини»: </a:t>
          </a:r>
          <a:endParaRPr lang="ru-RU" sz="2400" kern="1200"/>
        </a:p>
      </dsp:txBody>
      <dsp:txXfrm>
        <a:off x="27415" y="963091"/>
        <a:ext cx="8174770" cy="506769"/>
      </dsp:txXfrm>
    </dsp:sp>
    <dsp:sp modelId="{84440C67-B698-49DE-87EC-81B0689942EB}">
      <dsp:nvSpPr>
        <dsp:cNvPr id="0" name=""/>
        <dsp:cNvSpPr/>
      </dsp:nvSpPr>
      <dsp:spPr>
        <a:xfrm>
          <a:off x="0" y="1566396"/>
          <a:ext cx="82296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1)  будь-яке існування є стражданням; </a:t>
          </a:r>
          <a:endParaRPr lang="ru-RU" sz="2400" kern="1200"/>
        </a:p>
      </dsp:txBody>
      <dsp:txXfrm>
        <a:off x="27415" y="1593811"/>
        <a:ext cx="8174770" cy="506769"/>
      </dsp:txXfrm>
    </dsp:sp>
    <dsp:sp modelId="{8FE25154-8D65-4A74-A4A2-926856F12D8E}">
      <dsp:nvSpPr>
        <dsp:cNvPr id="0" name=""/>
        <dsp:cNvSpPr/>
      </dsp:nvSpPr>
      <dsp:spPr>
        <a:xfrm>
          <a:off x="0" y="2197116"/>
          <a:ext cx="82296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2) причина страждань – бажання; </a:t>
          </a:r>
          <a:endParaRPr lang="ru-RU" sz="2400" kern="1200"/>
        </a:p>
      </dsp:txBody>
      <dsp:txXfrm>
        <a:off x="27415" y="2224531"/>
        <a:ext cx="8174770" cy="506769"/>
      </dsp:txXfrm>
    </dsp:sp>
    <dsp:sp modelId="{8BDA798A-C04F-45D6-95AE-1464158CEF91}">
      <dsp:nvSpPr>
        <dsp:cNvPr id="0" name=""/>
        <dsp:cNvSpPr/>
      </dsp:nvSpPr>
      <dsp:spPr>
        <a:xfrm>
          <a:off x="0" y="2827836"/>
          <a:ext cx="82296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3) припинення бажань призводить до кінця страждань; </a:t>
          </a:r>
          <a:endParaRPr lang="ru-RU" sz="2400" kern="1200"/>
        </a:p>
      </dsp:txBody>
      <dsp:txXfrm>
        <a:off x="27415" y="2855251"/>
        <a:ext cx="8174770" cy="506769"/>
      </dsp:txXfrm>
    </dsp:sp>
    <dsp:sp modelId="{592FFB55-4A41-4B13-9596-D585D903A07A}">
      <dsp:nvSpPr>
        <dsp:cNvPr id="0" name=""/>
        <dsp:cNvSpPr/>
      </dsp:nvSpPr>
      <dsp:spPr>
        <a:xfrm>
          <a:off x="0" y="3458556"/>
          <a:ext cx="8229600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4) існує шлях до звільнення від страждань</a:t>
          </a:r>
          <a:endParaRPr lang="ru-RU" sz="2400" kern="1200"/>
        </a:p>
      </dsp:txBody>
      <dsp:txXfrm>
        <a:off x="27415" y="3485971"/>
        <a:ext cx="8174770" cy="5067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1%D0%B0%D0%BC%D1%81%D0%B0%D1%80%D0%B0" TargetMode="External"/><Relationship Id="rId2" Type="http://schemas.openxmlformats.org/officeDocument/2006/relationships/hyperlink" Target="https://uk.wikipedia.org/wiki/%D0%94%D0%B3%D0%B0%D1%80%D0%BC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9%D0%BE%D0%B3%D0%B0" TargetMode="External"/><Relationship Id="rId5" Type="http://schemas.openxmlformats.org/officeDocument/2006/relationships/hyperlink" Target="https://uk.wikipedia.org/wiki/%D0%9C%D0%BE%D0%BA%D1%88%D0%B0_(%D1%84%D1%96%D0%BB%D0%BE%D1%81%D0%BE%D1%84%D1%96%D1%8F)" TargetMode="External"/><Relationship Id="rId4" Type="http://schemas.openxmlformats.org/officeDocument/2006/relationships/hyperlink" Target="https://uk.wikipedia.org/wiki/%D0%9A%D0%B0%D1%80%D0%BC%D0%B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Політична думка в Індії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05064"/>
            <a:ext cx="4811415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01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брахманізм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перший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err="1" smtClean="0"/>
              <a:t>суспільно-релігійного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вчення</a:t>
            </a:r>
            <a:r>
              <a:rPr lang="ru-RU" dirty="0" smtClean="0"/>
              <a:t> </a:t>
            </a:r>
            <a:r>
              <a:rPr lang="ru-RU" dirty="0" err="1" smtClean="0"/>
              <a:t>індуїзму</a:t>
            </a:r>
            <a:endParaRPr lang="ru-RU" dirty="0" smtClean="0"/>
          </a:p>
          <a:p>
            <a:endParaRPr lang="uk-UA" b="1" dirty="0"/>
          </a:p>
          <a:p>
            <a:r>
              <a:rPr lang="ru-RU" dirty="0"/>
              <a:t>система </a:t>
            </a:r>
            <a:r>
              <a:rPr lang="ru-RU" dirty="0" err="1"/>
              <a:t>варн-джаті</a:t>
            </a:r>
            <a:r>
              <a:rPr lang="ru-RU" dirty="0"/>
              <a:t> </a:t>
            </a:r>
            <a:r>
              <a:rPr lang="ru-RU" dirty="0" err="1"/>
              <a:t>тримала</a:t>
            </a:r>
            <a:r>
              <a:rPr lang="ru-RU" dirty="0"/>
              <a:t> </a:t>
            </a:r>
            <a:r>
              <a:rPr lang="ru-RU" dirty="0" err="1"/>
              <a:t>суспільство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міцніше</a:t>
            </a:r>
            <a:r>
              <a:rPr lang="ru-RU" dirty="0"/>
              <a:t> за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кордони</a:t>
            </a:r>
            <a:r>
              <a:rPr lang="ru-RU" dirty="0"/>
              <a:t>,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градація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запорукою</a:t>
            </a:r>
            <a:r>
              <a:rPr lang="ru-RU" dirty="0"/>
              <a:t> «нормального», з точки </a:t>
            </a:r>
            <a:r>
              <a:rPr lang="ru-RU" dirty="0" err="1"/>
              <a:t>зору</a:t>
            </a:r>
            <a:r>
              <a:rPr lang="ru-RU" dirty="0"/>
              <a:t> канону, </a:t>
            </a:r>
            <a:r>
              <a:rPr lang="ru-RU" dirty="0" err="1" smtClean="0"/>
              <a:t>існування</a:t>
            </a:r>
            <a:r>
              <a:rPr lang="ru-RU" dirty="0"/>
              <a:t>, а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інститути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виконавчою</a:t>
            </a:r>
            <a:r>
              <a:rPr lang="ru-RU" dirty="0"/>
              <a:t> </a:t>
            </a:r>
            <a:r>
              <a:rPr lang="ru-RU" dirty="0" err="1"/>
              <a:t>ланкою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чистоти</a:t>
            </a:r>
            <a:r>
              <a:rPr lang="ru-RU" dirty="0"/>
              <a:t> такого </a:t>
            </a:r>
            <a:r>
              <a:rPr lang="ru-RU" dirty="0" smtClean="0"/>
              <a:t>порядку</a:t>
            </a:r>
          </a:p>
          <a:p>
            <a:r>
              <a:rPr lang="uk-UA" b="1" dirty="0" smtClean="0"/>
              <a:t>Самоврядування в общинах</a:t>
            </a:r>
            <a:endParaRPr lang="ru-RU" b="1" dirty="0"/>
          </a:p>
        </p:txBody>
      </p:sp>
      <p:pic>
        <p:nvPicPr>
          <p:cNvPr id="7170" name="Picture 2" descr="C:\Users\User\Desktop\завантаженн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363" y="548680"/>
            <a:ext cx="3943101" cy="262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633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смріті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– </a:t>
            </a:r>
            <a:r>
              <a:rPr lang="ru-RU" dirty="0" err="1"/>
              <a:t>епос</a:t>
            </a:r>
            <a:r>
              <a:rPr lang="ru-RU" dirty="0"/>
              <a:t> і </a:t>
            </a:r>
            <a:r>
              <a:rPr lang="ru-RU" dirty="0" err="1"/>
              <a:t>релігійні</a:t>
            </a:r>
            <a:r>
              <a:rPr lang="ru-RU" dirty="0"/>
              <a:t>, </a:t>
            </a:r>
            <a:r>
              <a:rPr lang="ru-RU" dirty="0" err="1"/>
              <a:t>етичні</a:t>
            </a:r>
            <a:r>
              <a:rPr lang="ru-RU" dirty="0"/>
              <a:t>,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трактати</a:t>
            </a:r>
            <a:r>
              <a:rPr lang="ru-RU" dirty="0"/>
              <a:t>, 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– </a:t>
            </a:r>
            <a:r>
              <a:rPr lang="ru-RU" dirty="0" err="1"/>
              <a:t>усні</a:t>
            </a:r>
            <a:r>
              <a:rPr lang="ru-RU" dirty="0"/>
              <a:t> </a:t>
            </a:r>
            <a:r>
              <a:rPr lang="ru-RU" dirty="0" err="1" smtClean="0"/>
              <a:t>розповіді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, </a:t>
            </a:r>
            <a:r>
              <a:rPr lang="ru-RU" dirty="0" err="1"/>
              <a:t>починаючи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500 р. до </a:t>
            </a:r>
            <a:r>
              <a:rPr lang="ru-RU" dirty="0" err="1"/>
              <a:t>н.е</a:t>
            </a:r>
            <a:r>
              <a:rPr lang="ru-RU" dirty="0"/>
              <a:t>.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 smtClean="0"/>
              <a:t>записані</a:t>
            </a:r>
            <a:endParaRPr lang="ru-RU" dirty="0"/>
          </a:p>
        </p:txBody>
      </p:sp>
      <p:pic>
        <p:nvPicPr>
          <p:cNvPr id="8194" name="Picture 2" descr="C:\Users\User\Desktop\66ad38a9d416395ab915c882817d790c.jpg.cr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645024"/>
            <a:ext cx="5715000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75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дгармашастри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 smtClean="0"/>
              <a:t>дгармасутри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– </a:t>
            </a:r>
            <a:r>
              <a:rPr lang="ru-RU" dirty="0" err="1" smtClean="0"/>
              <a:t>трактати</a:t>
            </a:r>
            <a:r>
              <a:rPr lang="ru-RU" dirty="0" smtClean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відбивають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з кожного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 smtClean="0"/>
              <a:t>прошарку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варн</a:t>
            </a:r>
            <a:r>
              <a:rPr lang="ru-RU" dirty="0"/>
              <a:t> і каст) і для кожного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(</a:t>
            </a:r>
            <a:r>
              <a:rPr lang="ru-RU" dirty="0" err="1"/>
              <a:t>ашраму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практичні</a:t>
            </a:r>
            <a:r>
              <a:rPr lang="ru-RU" dirty="0"/>
              <a:t> </a:t>
            </a:r>
            <a:r>
              <a:rPr lang="ru-RU" dirty="0" err="1"/>
              <a:t>поради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та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справ.</a:t>
            </a:r>
          </a:p>
        </p:txBody>
      </p:sp>
    </p:spTree>
    <p:extLst>
      <p:ext uri="{BB962C8B-B14F-4D97-AF65-F5344CB8AC3E}">
        <p14:creationId xmlns:p14="http://schemas.microsoft.com/office/powerpoint/2010/main" val="3754425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Ману-</a:t>
            </a:r>
            <a:r>
              <a:rPr lang="ru-RU" dirty="0" err="1"/>
              <a:t>смріті</a:t>
            </a:r>
            <a:r>
              <a:rPr lang="ru-RU" dirty="0"/>
              <a:t>, «</a:t>
            </a:r>
            <a:r>
              <a:rPr lang="ru-RU" dirty="0" err="1"/>
              <a:t>Закони</a:t>
            </a:r>
            <a:r>
              <a:rPr lang="ru-RU" dirty="0"/>
              <a:t> Ману»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Ману </a:t>
            </a:r>
            <a:r>
              <a:rPr lang="ru-RU" dirty="0" err="1"/>
              <a:t>пропонує</a:t>
            </a:r>
            <a:r>
              <a:rPr lang="ru-RU" dirty="0"/>
              <a:t> </a:t>
            </a:r>
            <a:r>
              <a:rPr lang="ru-RU" dirty="0" err="1"/>
              <a:t>ідеальну</a:t>
            </a:r>
            <a:r>
              <a:rPr lang="ru-RU" dirty="0"/>
              <a:t> схему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набір</a:t>
            </a:r>
            <a:r>
              <a:rPr lang="ru-RU" dirty="0"/>
              <a:t> правил </a:t>
            </a:r>
            <a:r>
              <a:rPr lang="ru-RU" dirty="0" err="1"/>
              <a:t>поведінки</a:t>
            </a:r>
            <a:r>
              <a:rPr lang="ru-RU" dirty="0"/>
              <a:t>, </a:t>
            </a:r>
            <a:r>
              <a:rPr lang="ru-RU" dirty="0" err="1"/>
              <a:t>наслідування</a:t>
            </a:r>
            <a:r>
              <a:rPr lang="ru-RU" dirty="0"/>
              <a:t> </a:t>
            </a:r>
            <a:r>
              <a:rPr lang="ru-RU" dirty="0" err="1"/>
              <a:t>котрим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дгарми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праведності</a:t>
            </a:r>
            <a:r>
              <a:rPr lang="ru-RU" dirty="0" smtClean="0"/>
              <a:t>) та </a:t>
            </a:r>
            <a:r>
              <a:rPr lang="ru-RU" dirty="0" err="1"/>
              <a:t>застерігає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.</a:t>
            </a:r>
          </a:p>
        </p:txBody>
      </p:sp>
      <p:pic>
        <p:nvPicPr>
          <p:cNvPr id="9218" name="Picture 2" descr="C:\Users\User\Desktop\завантаження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3" y="4005064"/>
            <a:ext cx="559551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573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цар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цар</a:t>
            </a:r>
            <a:r>
              <a:rPr lang="ru-RU" dirty="0"/>
              <a:t> </a:t>
            </a:r>
            <a:r>
              <a:rPr lang="ru-RU" dirty="0" err="1"/>
              <a:t>уособлює</a:t>
            </a:r>
            <a:r>
              <a:rPr lang="ru-RU" dirty="0"/>
              <a:t> 7 (</a:t>
            </a:r>
            <a:r>
              <a:rPr lang="ru-RU" dirty="0" err="1"/>
              <a:t>священне</a:t>
            </a:r>
            <a:r>
              <a:rPr lang="ru-RU" dirty="0"/>
              <a:t> для </a:t>
            </a:r>
            <a:r>
              <a:rPr lang="ru-RU" dirty="0" err="1"/>
              <a:t>індійців</a:t>
            </a:r>
            <a:r>
              <a:rPr lang="ru-RU" dirty="0"/>
              <a:t> число!)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: </a:t>
            </a:r>
            <a:r>
              <a:rPr lang="ru-RU" dirty="0" err="1"/>
              <a:t>він</a:t>
            </a:r>
            <a:r>
              <a:rPr lang="ru-RU" dirty="0"/>
              <a:t> є </a:t>
            </a:r>
            <a:r>
              <a:rPr lang="ru-RU" dirty="0" err="1"/>
              <a:t>батько</a:t>
            </a:r>
            <a:r>
              <a:rPr lang="ru-RU" dirty="0"/>
              <a:t>, </a:t>
            </a:r>
            <a:r>
              <a:rPr lang="ru-RU" dirty="0" err="1"/>
              <a:t>матір</a:t>
            </a:r>
            <a:r>
              <a:rPr lang="ru-RU" dirty="0"/>
              <a:t>, </a:t>
            </a:r>
            <a:r>
              <a:rPr lang="ru-RU" dirty="0" err="1"/>
              <a:t>вчитель</a:t>
            </a:r>
            <a:r>
              <a:rPr lang="ru-RU" dirty="0"/>
              <a:t>, </a:t>
            </a:r>
            <a:r>
              <a:rPr lang="ru-RU" dirty="0" err="1"/>
              <a:t>захисник</a:t>
            </a:r>
            <a:r>
              <a:rPr lang="ru-RU" dirty="0"/>
              <a:t>, </a:t>
            </a:r>
            <a:r>
              <a:rPr lang="ru-RU" dirty="0" err="1"/>
              <a:t>вогонь</a:t>
            </a:r>
            <a:r>
              <a:rPr lang="ru-RU" dirty="0"/>
              <a:t>, скарб і </a:t>
            </a:r>
            <a:r>
              <a:rPr lang="ru-RU" dirty="0" err="1"/>
              <a:t>потойбічна</a:t>
            </a:r>
            <a:r>
              <a:rPr lang="ru-RU" dirty="0"/>
              <a:t> </a:t>
            </a:r>
            <a:r>
              <a:rPr lang="ru-RU" dirty="0" err="1"/>
              <a:t>відплата</a:t>
            </a:r>
            <a:r>
              <a:rPr lang="ru-RU" dirty="0" smtClean="0"/>
              <a:t>.</a:t>
            </a:r>
          </a:p>
          <a:p>
            <a:endParaRPr lang="uk-UA" dirty="0"/>
          </a:p>
          <a:p>
            <a:r>
              <a:rPr lang="ru-RU" dirty="0" err="1"/>
              <a:t>відповідальність</a:t>
            </a:r>
            <a:r>
              <a:rPr lang="ru-RU" dirty="0"/>
              <a:t> перед Богом так само не </a:t>
            </a:r>
            <a:r>
              <a:rPr lang="ru-RU" dirty="0" err="1"/>
              <a:t>обмежена</a:t>
            </a:r>
            <a:r>
              <a:rPr lang="ru-RU" dirty="0"/>
              <a:t>, </a:t>
            </a:r>
            <a:r>
              <a:rPr lang="ru-RU" dirty="0" err="1" smtClean="0"/>
              <a:t>настільки</a:t>
            </a:r>
            <a:r>
              <a:rPr lang="ru-RU" dirty="0" smtClean="0"/>
              <a:t> </a:t>
            </a:r>
            <a:r>
              <a:rPr lang="ru-RU" dirty="0"/>
              <a:t>й велика. «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цар</a:t>
            </a:r>
            <a:r>
              <a:rPr lang="ru-RU" dirty="0"/>
              <a:t> й </a:t>
            </a:r>
            <a:r>
              <a:rPr lang="ru-RU" dirty="0" err="1"/>
              <a:t>отримує</a:t>
            </a:r>
            <a:r>
              <a:rPr lang="ru-RU" dirty="0"/>
              <a:t> 1/6 </a:t>
            </a:r>
            <a:r>
              <a:rPr lang="ru-RU" dirty="0" err="1"/>
              <a:t>прибутків</a:t>
            </a:r>
            <a:r>
              <a:rPr lang="ru-RU" dirty="0"/>
              <a:t> та 1/6 </a:t>
            </a:r>
            <a:r>
              <a:rPr lang="ru-RU" dirty="0" err="1"/>
              <a:t>добрих</a:t>
            </a:r>
            <a:r>
              <a:rPr lang="ru-RU" dirty="0"/>
              <a:t> справ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 smtClean="0"/>
              <a:t>підданих</a:t>
            </a:r>
            <a:r>
              <a:rPr lang="ru-RU" dirty="0"/>
              <a:t>, то й 1/6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гріхів</a:t>
            </a:r>
            <a:r>
              <a:rPr lang="ru-RU" dirty="0"/>
              <a:t> </a:t>
            </a:r>
            <a:r>
              <a:rPr lang="ru-RU" dirty="0" err="1"/>
              <a:t>припадає</a:t>
            </a:r>
            <a:r>
              <a:rPr lang="ru-RU" dirty="0"/>
              <a:t> так само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сумління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6215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«</a:t>
            </a:r>
            <a:r>
              <a:rPr lang="ru-RU" dirty="0" err="1"/>
              <a:t>Атхашастра</a:t>
            </a:r>
            <a:r>
              <a:rPr lang="ru-RU" dirty="0"/>
              <a:t>» – «Наука про </a:t>
            </a:r>
            <a:r>
              <a:rPr lang="ru-RU" dirty="0" err="1"/>
              <a:t>користь</a:t>
            </a:r>
            <a:r>
              <a:rPr lang="ru-RU" dirty="0"/>
              <a:t>» </a:t>
            </a:r>
            <a:r>
              <a:rPr lang="ru-RU" dirty="0" smtClean="0"/>
              <a:t>(«</a:t>
            </a:r>
            <a:r>
              <a:rPr lang="ru-RU" dirty="0" err="1" smtClean="0"/>
              <a:t>Мистецтво</a:t>
            </a:r>
            <a:r>
              <a:rPr lang="ru-RU" dirty="0" smtClean="0"/>
              <a:t> </a:t>
            </a:r>
            <a:r>
              <a:rPr lang="ru-RU" dirty="0"/>
              <a:t>(наука) </a:t>
            </a:r>
            <a:r>
              <a:rPr lang="ru-RU" dirty="0" err="1"/>
              <a:t>політики</a:t>
            </a:r>
            <a:r>
              <a:rPr lang="ru-RU" dirty="0" smtClean="0"/>
              <a:t>»)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5896" y="2348880"/>
            <a:ext cx="4917232" cy="4325112"/>
          </a:xfrm>
        </p:spPr>
        <p:txBody>
          <a:bodyPr/>
          <a:lstStyle/>
          <a:p>
            <a:r>
              <a:rPr lang="ru-RU" dirty="0" err="1" smtClean="0"/>
              <a:t>Чанак’я</a:t>
            </a:r>
            <a:r>
              <a:rPr lang="ru-RU" dirty="0" smtClean="0"/>
              <a:t> </a:t>
            </a:r>
            <a:r>
              <a:rPr lang="ru-RU" dirty="0" err="1" smtClean="0"/>
              <a:t>Каутілья</a:t>
            </a:r>
            <a:endParaRPr lang="ru-RU" dirty="0" smtClean="0"/>
          </a:p>
          <a:p>
            <a:endParaRPr lang="uk-UA" dirty="0"/>
          </a:p>
          <a:p>
            <a:r>
              <a:rPr lang="ru-RU" dirty="0" err="1"/>
              <a:t>дипломатичне</a:t>
            </a:r>
            <a:r>
              <a:rPr lang="ru-RU" dirty="0"/>
              <a:t> </a:t>
            </a:r>
            <a:r>
              <a:rPr lang="ru-RU" dirty="0" err="1"/>
              <a:t>містечко</a:t>
            </a:r>
            <a:r>
              <a:rPr lang="ru-RU" dirty="0"/>
              <a:t> в </a:t>
            </a:r>
            <a:r>
              <a:rPr lang="ru-RU" dirty="0" err="1"/>
              <a:t>столиці</a:t>
            </a:r>
            <a:r>
              <a:rPr lang="ru-RU" dirty="0"/>
              <a:t> </a:t>
            </a:r>
            <a:r>
              <a:rPr lang="ru-RU" dirty="0" err="1"/>
              <a:t>Індії</a:t>
            </a:r>
            <a:r>
              <a:rPr lang="ru-RU" dirty="0"/>
              <a:t> Нью-</a:t>
            </a:r>
            <a:r>
              <a:rPr lang="ru-RU" dirty="0" err="1"/>
              <a:t>Делі</a:t>
            </a:r>
            <a:r>
              <a:rPr lang="ru-RU" dirty="0"/>
              <a:t> </a:t>
            </a:r>
            <a:r>
              <a:rPr lang="ru-RU" dirty="0" smtClean="0"/>
              <a:t>назвали </a:t>
            </a:r>
            <a:r>
              <a:rPr lang="ru-RU" dirty="0"/>
              <a:t>на </a:t>
            </a:r>
            <a:r>
              <a:rPr lang="ru-RU" dirty="0" err="1"/>
              <a:t>його</a:t>
            </a:r>
            <a:r>
              <a:rPr lang="ru-RU" dirty="0"/>
              <a:t> честь </a:t>
            </a:r>
            <a:r>
              <a:rPr lang="ru-RU" dirty="0" err="1" smtClean="0"/>
              <a:t>Чанак’я-пурі</a:t>
            </a:r>
            <a:endParaRPr lang="ru-RU" dirty="0"/>
          </a:p>
        </p:txBody>
      </p:sp>
      <p:pic>
        <p:nvPicPr>
          <p:cNvPr id="10242" name="Picture 2" descr="C:\Users\User\Desktop\завантаження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2652713"/>
            <a:ext cx="2582242" cy="3440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924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Обов’язки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 smtClean="0"/>
              <a:t>Охорона</a:t>
            </a:r>
            <a:r>
              <a:rPr lang="ru-RU" dirty="0" smtClean="0"/>
              <a:t> </a:t>
            </a:r>
            <a:r>
              <a:rPr lang="ru-RU" dirty="0" err="1" smtClean="0"/>
              <a:t>підлеглих</a:t>
            </a:r>
            <a:r>
              <a:rPr lang="ru-RU" dirty="0"/>
              <a:t>, </a:t>
            </a:r>
            <a:r>
              <a:rPr lang="ru-RU" dirty="0" err="1" smtClean="0"/>
              <a:t>роздача</a:t>
            </a:r>
            <a:r>
              <a:rPr lang="ru-RU" dirty="0" smtClean="0"/>
              <a:t> </a:t>
            </a:r>
            <a:r>
              <a:rPr lang="ru-RU" dirty="0" err="1"/>
              <a:t>милостині</a:t>
            </a:r>
            <a:r>
              <a:rPr lang="ru-RU" dirty="0"/>
              <a:t>, </a:t>
            </a:r>
            <a:r>
              <a:rPr lang="ru-RU" dirty="0" err="1"/>
              <a:t>жертвопідношення</a:t>
            </a:r>
            <a:r>
              <a:rPr lang="ru-RU" dirty="0"/>
              <a:t>, </a:t>
            </a:r>
            <a:r>
              <a:rPr lang="ru-RU" dirty="0" err="1"/>
              <a:t>вивчення</a:t>
            </a:r>
            <a:r>
              <a:rPr lang="ru-RU" dirty="0"/>
              <a:t> Вед та </a:t>
            </a:r>
            <a:r>
              <a:rPr lang="ru-RU" dirty="0" err="1"/>
              <a:t>несхильність</a:t>
            </a:r>
            <a:r>
              <a:rPr lang="ru-RU" dirty="0"/>
              <a:t> до </a:t>
            </a:r>
            <a:r>
              <a:rPr lang="ru-RU" dirty="0" err="1"/>
              <a:t>мирських</a:t>
            </a:r>
            <a:r>
              <a:rPr lang="ru-RU" dirty="0"/>
              <a:t> </a:t>
            </a:r>
            <a:r>
              <a:rPr lang="ru-RU" dirty="0" err="1"/>
              <a:t>втіх</a:t>
            </a:r>
            <a:r>
              <a:rPr lang="ru-RU" dirty="0"/>
              <a:t> Брахма </a:t>
            </a:r>
            <a:r>
              <a:rPr lang="ru-RU" dirty="0" err="1"/>
              <a:t>встановив</a:t>
            </a:r>
            <a:r>
              <a:rPr lang="ru-RU" dirty="0"/>
              <a:t> для </a:t>
            </a:r>
            <a:r>
              <a:rPr lang="ru-RU" b="1" dirty="0" err="1"/>
              <a:t>кшатріїв</a:t>
            </a:r>
            <a:r>
              <a:rPr lang="ru-RU" dirty="0"/>
              <a:t>»</a:t>
            </a:r>
          </a:p>
        </p:txBody>
      </p:sp>
      <p:pic>
        <p:nvPicPr>
          <p:cNvPr id="11266" name="Picture 2" descr="C:\Users\User\Desktop\завантаження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149080"/>
            <a:ext cx="5544616" cy="2218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5627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концепція</a:t>
            </a:r>
            <a:r>
              <a:rPr lang="ru-RU" dirty="0"/>
              <a:t> </a:t>
            </a:r>
            <a:r>
              <a:rPr lang="ru-RU" dirty="0" err="1" smtClean="0"/>
              <a:t>саптанги</a:t>
            </a:r>
            <a:r>
              <a:rPr lang="ru-RU" dirty="0" smtClean="0"/>
              <a:t> (</a:t>
            </a:r>
            <a:r>
              <a:rPr lang="ru-RU" dirty="0" err="1"/>
              <a:t>сім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)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6401564"/>
              </p:ext>
            </p:extLst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1940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концепція</a:t>
            </a:r>
            <a:r>
              <a:rPr lang="ru-RU" dirty="0"/>
              <a:t> </a:t>
            </a:r>
            <a:r>
              <a:rPr lang="ru-RU" dirty="0" err="1" smtClean="0"/>
              <a:t>мАндали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і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 smtClean="0"/>
              <a:t>сусідами</a:t>
            </a:r>
            <a:endParaRPr lang="ru-RU" dirty="0" smtClean="0"/>
          </a:p>
          <a:p>
            <a:r>
              <a:rPr lang="ru-RU" dirty="0" err="1" smtClean="0"/>
              <a:t>могутній</a:t>
            </a:r>
            <a:r>
              <a:rPr lang="ru-RU" dirty="0" smtClean="0"/>
              <a:t> правитель </a:t>
            </a:r>
            <a:r>
              <a:rPr lang="ru-RU" dirty="0" err="1" smtClean="0"/>
              <a:t>чакравартін</a:t>
            </a:r>
            <a:r>
              <a:rPr lang="ru-RU" dirty="0" smtClean="0"/>
              <a:t>: </a:t>
            </a:r>
            <a:r>
              <a:rPr lang="ru-RU" dirty="0"/>
              <a:t>«той,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обертає</a:t>
            </a:r>
            <a:r>
              <a:rPr lang="ru-RU" dirty="0"/>
              <a:t> колесо (закону)». </a:t>
            </a:r>
            <a:endParaRPr lang="ru-RU" dirty="0" smtClean="0"/>
          </a:p>
          <a:p>
            <a:r>
              <a:rPr lang="ru-RU" dirty="0" err="1" smtClean="0"/>
              <a:t>найближчі</a:t>
            </a:r>
            <a:r>
              <a:rPr lang="ru-RU" dirty="0" smtClean="0"/>
              <a:t> </a:t>
            </a:r>
            <a:r>
              <a:rPr lang="ru-RU" dirty="0" err="1"/>
              <a:t>сусіди</a:t>
            </a:r>
            <a:r>
              <a:rPr lang="ru-RU" dirty="0"/>
              <a:t> царя,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оточують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потенційно</a:t>
            </a:r>
            <a:r>
              <a:rPr lang="ru-RU" dirty="0"/>
              <a:t> ворожа </a:t>
            </a:r>
            <a:r>
              <a:rPr lang="ru-RU" dirty="0" smtClean="0"/>
              <a:t>сфера</a:t>
            </a:r>
          </a:p>
          <a:p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/>
              <a:t>ж,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межують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територією</a:t>
            </a:r>
            <a:r>
              <a:rPr lang="ru-RU" dirty="0"/>
              <a:t> ворога – </a:t>
            </a:r>
            <a:r>
              <a:rPr lang="ru-RU" dirty="0" err="1"/>
              <a:t>потенційні</a:t>
            </a:r>
            <a:r>
              <a:rPr lang="ru-RU" dirty="0"/>
              <a:t> </a:t>
            </a:r>
            <a:r>
              <a:rPr lang="ru-RU" dirty="0" err="1"/>
              <a:t>друзі</a:t>
            </a:r>
            <a:r>
              <a:rPr lang="ru-RU" dirty="0"/>
              <a:t> (</a:t>
            </a:r>
            <a:r>
              <a:rPr lang="ru-RU" dirty="0" err="1"/>
              <a:t>сусід</a:t>
            </a:r>
            <a:r>
              <a:rPr lang="ru-RU" dirty="0"/>
              <a:t> </a:t>
            </a:r>
            <a:r>
              <a:rPr lang="ru-RU" dirty="0" err="1"/>
              <a:t>мого</a:t>
            </a:r>
            <a:r>
              <a:rPr lang="ru-RU" dirty="0"/>
              <a:t> ворога – </a:t>
            </a:r>
            <a:r>
              <a:rPr lang="ru-RU" dirty="0" err="1"/>
              <a:t>мій</a:t>
            </a:r>
            <a:r>
              <a:rPr lang="ru-RU" dirty="0"/>
              <a:t> друг). </a:t>
            </a:r>
            <a:endParaRPr lang="ru-RU" dirty="0" smtClean="0"/>
          </a:p>
          <a:p>
            <a:r>
              <a:rPr lang="ru-RU" dirty="0" err="1" smtClean="0"/>
              <a:t>Традиційно</a:t>
            </a:r>
            <a:r>
              <a:rPr lang="ru-RU" dirty="0" smtClean="0"/>
              <a:t> </a:t>
            </a:r>
            <a:r>
              <a:rPr lang="ru-RU" dirty="0" err="1" smtClean="0"/>
              <a:t>мандала</a:t>
            </a:r>
            <a:r>
              <a:rPr lang="ru-RU" dirty="0" smtClean="0"/>
              <a:t> </a:t>
            </a:r>
            <a:r>
              <a:rPr lang="ru-RU" dirty="0" err="1"/>
              <a:t>нараховує</a:t>
            </a:r>
            <a:r>
              <a:rPr lang="ru-RU" dirty="0"/>
              <a:t> 12 </a:t>
            </a:r>
            <a:r>
              <a:rPr lang="ru-RU" dirty="0" err="1"/>
              <a:t>правителів</a:t>
            </a:r>
            <a:r>
              <a:rPr lang="ru-RU" dirty="0"/>
              <a:t>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–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сусіди</a:t>
            </a:r>
            <a:r>
              <a:rPr lang="ru-RU" dirty="0"/>
              <a:t>-вороги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сусіди</a:t>
            </a:r>
            <a:r>
              <a:rPr lang="ru-RU" dirty="0"/>
              <a:t>-союзники, а </a:t>
            </a:r>
            <a:r>
              <a:rPr lang="ru-RU" dirty="0" err="1"/>
              <a:t>також</a:t>
            </a:r>
            <a:r>
              <a:rPr lang="ru-RU" dirty="0"/>
              <a:t> союзники </a:t>
            </a:r>
            <a:r>
              <a:rPr lang="ru-RU" dirty="0" err="1"/>
              <a:t>ворогів</a:t>
            </a:r>
            <a:r>
              <a:rPr lang="ru-RU" dirty="0"/>
              <a:t> і союзники </a:t>
            </a:r>
            <a:r>
              <a:rPr lang="ru-RU" dirty="0" err="1"/>
              <a:t>союзників</a:t>
            </a:r>
            <a:r>
              <a:rPr lang="ru-RU" dirty="0"/>
              <a:t>, союзники </a:t>
            </a:r>
            <a:r>
              <a:rPr lang="ru-RU" dirty="0" err="1"/>
              <a:t>союзників</a:t>
            </a:r>
            <a:r>
              <a:rPr lang="ru-RU" dirty="0"/>
              <a:t> </a:t>
            </a:r>
            <a:r>
              <a:rPr lang="ru-RU" dirty="0" err="1"/>
              <a:t>ворогів</a:t>
            </a:r>
            <a:r>
              <a:rPr lang="ru-RU" dirty="0"/>
              <a:t> і т. д.</a:t>
            </a:r>
          </a:p>
        </p:txBody>
      </p:sp>
      <p:pic>
        <p:nvPicPr>
          <p:cNvPr id="2050" name="Picture 2" descr="C:\Users\User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0" y="188640"/>
            <a:ext cx="1981150" cy="184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4873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мАндала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7040736"/>
              </p:ext>
            </p:extLst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8632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джерела політичної думки Індії.</a:t>
            </a:r>
          </a:p>
          <a:p>
            <a:r>
              <a:rPr lang="uk-UA" dirty="0" smtClean="0"/>
              <a:t>2. Веди як політичні трактати (індуїзм).</a:t>
            </a:r>
          </a:p>
          <a:p>
            <a:r>
              <a:rPr lang="uk-UA" dirty="0" smtClean="0"/>
              <a:t>3. Політичні погляди </a:t>
            </a:r>
            <a:r>
              <a:rPr lang="uk-UA" dirty="0" err="1" smtClean="0"/>
              <a:t>Каутільї</a:t>
            </a:r>
            <a:r>
              <a:rPr lang="uk-UA" dirty="0" smtClean="0"/>
              <a:t>.</a:t>
            </a:r>
          </a:p>
          <a:p>
            <a:r>
              <a:rPr lang="uk-UA" dirty="0" smtClean="0"/>
              <a:t>4. </a:t>
            </a:r>
            <a:r>
              <a:rPr lang="uk-UA" smtClean="0"/>
              <a:t>Політичні </a:t>
            </a:r>
            <a:r>
              <a:rPr lang="uk-UA" dirty="0" smtClean="0"/>
              <a:t>ідеї в буддизмі.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2606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дгармвіджайя</a:t>
            </a:r>
            <a:r>
              <a:rPr lang="ru-RU" dirty="0"/>
              <a:t>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– </a:t>
            </a:r>
            <a:r>
              <a:rPr lang="ru-RU" dirty="0" err="1"/>
              <a:t>справедливе</a:t>
            </a:r>
            <a:r>
              <a:rPr lang="ru-RU" dirty="0"/>
              <a:t> </a:t>
            </a:r>
            <a:r>
              <a:rPr lang="ru-RU" dirty="0" err="1"/>
              <a:t>завоювання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вагомо</a:t>
            </a:r>
            <a:r>
              <a:rPr lang="ru-RU" dirty="0"/>
              <a:t> </a:t>
            </a:r>
            <a:r>
              <a:rPr lang="ru-RU" dirty="0" err="1"/>
              <a:t>поширити</a:t>
            </a:r>
            <a:r>
              <a:rPr lang="ru-RU" dirty="0"/>
              <a:t>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</a:t>
            </a:r>
            <a:r>
              <a:rPr lang="ru-RU" dirty="0" err="1"/>
              <a:t>слабших</a:t>
            </a:r>
            <a:r>
              <a:rPr lang="ru-RU" dirty="0"/>
              <a:t> </a:t>
            </a:r>
            <a:r>
              <a:rPr lang="ru-RU" dirty="0" err="1" smtClean="0"/>
              <a:t>сусідів</a:t>
            </a:r>
            <a:endParaRPr lang="ru-RU" dirty="0" smtClean="0"/>
          </a:p>
          <a:p>
            <a:r>
              <a:rPr lang="ru-RU" dirty="0" err="1" smtClean="0"/>
              <a:t>Їм</a:t>
            </a:r>
            <a:r>
              <a:rPr lang="ru-RU" dirty="0" smtClean="0"/>
              <a:t> надавали </a:t>
            </a:r>
            <a:r>
              <a:rPr lang="ru-RU" dirty="0" err="1" smtClean="0"/>
              <a:t>автономію</a:t>
            </a:r>
            <a:r>
              <a:rPr lang="ru-RU" dirty="0" smtClean="0"/>
              <a:t> –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князівств</a:t>
            </a:r>
            <a:endParaRPr lang="ru-RU" dirty="0" smtClean="0"/>
          </a:p>
          <a:p>
            <a:r>
              <a:rPr lang="ru-RU" dirty="0" err="1" smtClean="0"/>
              <a:t>Важливим</a:t>
            </a:r>
            <a:r>
              <a:rPr lang="ru-RU" dirty="0" smtClean="0"/>
              <a:t> </a:t>
            </a:r>
            <a:r>
              <a:rPr lang="ru-RU" dirty="0" err="1"/>
              <a:t>була</a:t>
            </a:r>
            <a:r>
              <a:rPr lang="ru-RU" dirty="0"/>
              <a:t> і </a:t>
            </a:r>
            <a:r>
              <a:rPr lang="ru-RU" dirty="0" err="1"/>
              <a:t>наявність</a:t>
            </a:r>
            <a:r>
              <a:rPr lang="ru-RU" dirty="0"/>
              <a:t> союзника, </a:t>
            </a:r>
            <a:r>
              <a:rPr lang="ru-RU" dirty="0" err="1"/>
              <a:t>який</a:t>
            </a:r>
            <a:r>
              <a:rPr lang="ru-RU" dirty="0"/>
              <a:t> в </a:t>
            </a:r>
            <a:r>
              <a:rPr lang="ru-RU" dirty="0" err="1"/>
              <a:t>стародавніх</a:t>
            </a:r>
            <a:r>
              <a:rPr lang="ru-RU" dirty="0"/>
              <a:t> </a:t>
            </a:r>
            <a:r>
              <a:rPr lang="ru-RU" dirty="0" err="1"/>
              <a:t>індійських</a:t>
            </a:r>
            <a:r>
              <a:rPr lang="ru-RU" dirty="0"/>
              <a:t> текстах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санскритським</a:t>
            </a:r>
            <a:r>
              <a:rPr lang="ru-RU" dirty="0"/>
              <a:t> словом </a:t>
            </a:r>
            <a:r>
              <a:rPr lang="ru-RU" dirty="0" err="1"/>
              <a:t>мітра</a:t>
            </a:r>
            <a:r>
              <a:rPr lang="ru-RU" dirty="0"/>
              <a:t> – «друг»</a:t>
            </a:r>
          </a:p>
        </p:txBody>
      </p:sp>
    </p:spTree>
    <p:extLst>
      <p:ext uri="{BB962C8B-B14F-4D97-AF65-F5344CB8AC3E}">
        <p14:creationId xmlns:p14="http://schemas.microsoft.com/office/powerpoint/2010/main" val="11745150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шість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593259"/>
              </p:ext>
            </p:extLst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3687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політика, мистецтво керування суспільством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366462"/>
              </p:ext>
            </p:extLst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4964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Буддизм І тис. до н.е.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1774690"/>
              </p:ext>
            </p:extLst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00028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User\Desktop\завантаження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784976" cy="6264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0383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особливості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Відсутність писемних джерел на перших етапах розвитку політичної </a:t>
            </a:r>
          </a:p>
          <a:p>
            <a:r>
              <a:rPr lang="ru-RU" dirty="0" err="1"/>
              <a:t>оригінальне</a:t>
            </a:r>
            <a:r>
              <a:rPr lang="ru-RU" dirty="0"/>
              <a:t> </a:t>
            </a:r>
            <a:r>
              <a:rPr lang="ru-RU" dirty="0" err="1" smtClean="0"/>
              <a:t>світосприйняття</a:t>
            </a:r>
            <a:r>
              <a:rPr lang="ru-RU" dirty="0" smtClean="0"/>
              <a:t> -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/>
              <a:t>століть</a:t>
            </a:r>
            <a:r>
              <a:rPr lang="ru-RU" dirty="0"/>
              <a:t> вони </a:t>
            </a:r>
            <a:r>
              <a:rPr lang="ru-RU" dirty="0" err="1"/>
              <a:t>майже</a:t>
            </a:r>
            <a:r>
              <a:rPr lang="ru-RU" dirty="0"/>
              <a:t> не </a:t>
            </a:r>
            <a:r>
              <a:rPr lang="ru-RU" dirty="0" err="1"/>
              <a:t>фіксували</a:t>
            </a:r>
            <a:r>
              <a:rPr lang="ru-RU" dirty="0"/>
              <a:t> </a:t>
            </a:r>
            <a:r>
              <a:rPr lang="ru-RU" dirty="0" err="1"/>
              <a:t>історичних</a:t>
            </a:r>
            <a:r>
              <a:rPr lang="ru-RU" dirty="0"/>
              <a:t> </a:t>
            </a:r>
            <a:r>
              <a:rPr lang="ru-RU" dirty="0" err="1"/>
              <a:t>подій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просто не </a:t>
            </a:r>
            <a:r>
              <a:rPr lang="ru-RU" dirty="0" err="1"/>
              <a:t>вважали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за </a:t>
            </a:r>
            <a:r>
              <a:rPr lang="ru-RU" dirty="0" err="1" smtClean="0"/>
              <a:t>необхідне</a:t>
            </a:r>
            <a:endParaRPr lang="ru-RU" dirty="0" smtClean="0"/>
          </a:p>
          <a:p>
            <a:r>
              <a:rPr lang="uk-UA" dirty="0" smtClean="0"/>
              <a:t>Політична традиція зафіксована добре!</a:t>
            </a:r>
          </a:p>
          <a:p>
            <a:r>
              <a:rPr lang="ru-RU" dirty="0" smtClean="0"/>
              <a:t>Не </a:t>
            </a:r>
            <a:r>
              <a:rPr lang="ru-RU" dirty="0" err="1" smtClean="0"/>
              <a:t>розрязнється</a:t>
            </a:r>
            <a:r>
              <a:rPr lang="ru-RU" dirty="0" smtClean="0"/>
              <a:t> </a:t>
            </a:r>
            <a:r>
              <a:rPr lang="ru-RU" dirty="0" err="1" smtClean="0"/>
              <a:t>внтурішня</a:t>
            </a:r>
            <a:r>
              <a:rPr lang="ru-RU" dirty="0" smtClean="0"/>
              <a:t> і </a:t>
            </a:r>
            <a:r>
              <a:rPr lang="ru-RU" dirty="0" err="1" smtClean="0"/>
              <a:t>зовнішян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 (через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князівств</a:t>
            </a:r>
            <a:r>
              <a:rPr lang="ru-RU" dirty="0" smtClean="0"/>
              <a:t>)</a:t>
            </a:r>
          </a:p>
          <a:p>
            <a:r>
              <a:rPr lang="ru-RU" dirty="0" err="1"/>
              <a:t>єдність</a:t>
            </a:r>
            <a:r>
              <a:rPr lang="ru-RU" dirty="0"/>
              <a:t> у </a:t>
            </a:r>
            <a:r>
              <a:rPr lang="ru-RU" dirty="0" err="1" smtClean="0"/>
              <a:t>відмінностях</a:t>
            </a:r>
            <a:endParaRPr lang="ru-RU" dirty="0"/>
          </a:p>
        </p:txBody>
      </p:sp>
      <p:pic>
        <p:nvPicPr>
          <p:cNvPr id="4098" name="Picture 2" descr="D:\Natasha\Мои документы\значки\знаки оклику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0"/>
            <a:ext cx="175260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4883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джерела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1) </a:t>
            </a:r>
            <a:r>
              <a:rPr lang="ru-RU" dirty="0" err="1"/>
              <a:t>шруті</a:t>
            </a:r>
            <a:r>
              <a:rPr lang="ru-RU" dirty="0"/>
              <a:t> (те,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почуте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2) </a:t>
            </a:r>
            <a:r>
              <a:rPr lang="ru-RU" dirty="0" err="1"/>
              <a:t>смріті</a:t>
            </a:r>
            <a:r>
              <a:rPr lang="ru-RU" dirty="0"/>
              <a:t> (те,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запам’яталося</a:t>
            </a:r>
            <a:r>
              <a:rPr lang="ru-RU" dirty="0"/>
              <a:t>).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Веди </a:t>
            </a:r>
            <a:r>
              <a:rPr lang="ru-RU" dirty="0"/>
              <a:t>та </a:t>
            </a:r>
            <a:r>
              <a:rPr lang="ru-RU" dirty="0" err="1"/>
              <a:t>пов’язана</a:t>
            </a:r>
            <a:r>
              <a:rPr lang="ru-RU" dirty="0"/>
              <a:t> з ними </a:t>
            </a:r>
            <a:r>
              <a:rPr lang="ru-RU" dirty="0" err="1" smtClean="0"/>
              <a:t>філософсько-літературна</a:t>
            </a:r>
            <a:r>
              <a:rPr lang="ru-RU" dirty="0" smtClean="0"/>
              <a:t> </a:t>
            </a:r>
            <a:r>
              <a:rPr lang="ru-RU" dirty="0" err="1"/>
              <a:t>традиція</a:t>
            </a:r>
            <a:r>
              <a:rPr lang="ru-RU" dirty="0"/>
              <a:t> (</a:t>
            </a:r>
            <a:r>
              <a:rPr lang="ru-RU" dirty="0" err="1"/>
              <a:t>брахмани</a:t>
            </a:r>
            <a:r>
              <a:rPr lang="ru-RU" dirty="0"/>
              <a:t>, </a:t>
            </a:r>
            <a:r>
              <a:rPr lang="ru-RU" dirty="0" err="1"/>
              <a:t>араньяки</a:t>
            </a:r>
            <a:r>
              <a:rPr lang="ru-RU" dirty="0"/>
              <a:t>, </a:t>
            </a:r>
            <a:r>
              <a:rPr lang="ru-RU" dirty="0" err="1"/>
              <a:t>упанішади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err="1" smtClean="0"/>
              <a:t>епічні</a:t>
            </a:r>
            <a:r>
              <a:rPr lang="ru-RU" dirty="0" smtClean="0"/>
              <a:t> </a:t>
            </a:r>
            <a:r>
              <a:rPr lang="ru-RU" dirty="0" err="1"/>
              <a:t>поеми</a:t>
            </a:r>
            <a:r>
              <a:rPr lang="ru-RU" dirty="0"/>
              <a:t> «</a:t>
            </a:r>
            <a:r>
              <a:rPr lang="ru-RU" dirty="0" err="1"/>
              <a:t>Махабгарата</a:t>
            </a:r>
            <a:r>
              <a:rPr lang="ru-RU" dirty="0"/>
              <a:t>» і «Рамаяна», </a:t>
            </a:r>
            <a:r>
              <a:rPr lang="ru-RU" dirty="0" err="1"/>
              <a:t>пурани</a:t>
            </a:r>
            <a:r>
              <a:rPr lang="ru-RU" dirty="0"/>
              <a:t> (так </a:t>
            </a:r>
            <a:r>
              <a:rPr lang="ru-RU" dirty="0" err="1"/>
              <a:t>звані</a:t>
            </a:r>
            <a:r>
              <a:rPr lang="ru-RU" dirty="0"/>
              <a:t> «</a:t>
            </a:r>
            <a:r>
              <a:rPr lang="ru-RU" dirty="0" err="1"/>
              <a:t>історії</a:t>
            </a:r>
            <a:r>
              <a:rPr lang="ru-RU" dirty="0"/>
              <a:t> про </a:t>
            </a:r>
            <a:r>
              <a:rPr lang="ru-RU" dirty="0" err="1"/>
              <a:t>старовину</a:t>
            </a:r>
            <a:r>
              <a:rPr lang="ru-RU" dirty="0"/>
              <a:t>»),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дгармашастри</a:t>
            </a:r>
            <a:r>
              <a:rPr lang="ru-RU" dirty="0"/>
              <a:t> і </a:t>
            </a:r>
            <a:r>
              <a:rPr lang="ru-RU" dirty="0" err="1"/>
              <a:t>сутри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як </a:t>
            </a:r>
            <a:r>
              <a:rPr lang="ru-RU" dirty="0" err="1"/>
              <a:t>державні</a:t>
            </a:r>
            <a:r>
              <a:rPr lang="ru-RU" dirty="0"/>
              <a:t> і </a:t>
            </a:r>
            <a:r>
              <a:rPr lang="ru-RU" dirty="0" err="1"/>
              <a:t>суспільні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, так і </a:t>
            </a:r>
            <a:r>
              <a:rPr lang="ru-RU" dirty="0" err="1"/>
              <a:t>звичайну</a:t>
            </a:r>
            <a:r>
              <a:rPr lang="ru-RU" dirty="0"/>
              <a:t> </a:t>
            </a:r>
            <a:r>
              <a:rPr lang="ru-RU" dirty="0" err="1"/>
              <a:t>поведінку</a:t>
            </a:r>
            <a:r>
              <a:rPr lang="ru-RU" dirty="0"/>
              <a:t>, </a:t>
            </a:r>
            <a:r>
              <a:rPr lang="ru-RU" dirty="0" err="1"/>
              <a:t>ритуали</a:t>
            </a:r>
            <a:r>
              <a:rPr lang="ru-RU" dirty="0"/>
              <a:t> й </a:t>
            </a:r>
            <a:r>
              <a:rPr lang="ru-RU" dirty="0" err="1"/>
              <a:t>обрядову</a:t>
            </a:r>
            <a:r>
              <a:rPr lang="ru-RU" dirty="0"/>
              <a:t> практику </a:t>
            </a:r>
            <a:r>
              <a:rPr lang="ru-RU" dirty="0" err="1"/>
              <a:t>індусів</a:t>
            </a:r>
            <a:endParaRPr lang="ru-RU" dirty="0"/>
          </a:p>
          <a:p>
            <a:endParaRPr lang="ru-RU" dirty="0"/>
          </a:p>
        </p:txBody>
      </p:sp>
      <p:pic>
        <p:nvPicPr>
          <p:cNvPr id="5122" name="Picture 2" descr="D:\Natasha\Мои документы\значки\знаки оклику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3" y="4362450"/>
            <a:ext cx="193357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2616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Індуїзм – давня релігія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>
                <a:hlinkClick r:id="rId2" tooltip="Дгарма"/>
              </a:rPr>
              <a:t>Дгарма</a:t>
            </a:r>
            <a:r>
              <a:rPr lang="ru-RU" dirty="0"/>
              <a:t> — </a:t>
            </a:r>
            <a:r>
              <a:rPr lang="ru-RU" dirty="0" err="1"/>
              <a:t>моральний</a:t>
            </a:r>
            <a:r>
              <a:rPr lang="ru-RU" dirty="0"/>
              <a:t> борг, </a:t>
            </a:r>
            <a:r>
              <a:rPr lang="ru-RU" dirty="0" err="1"/>
              <a:t>етичні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.</a:t>
            </a:r>
          </a:p>
          <a:p>
            <a:r>
              <a:rPr lang="ru-RU" dirty="0" err="1">
                <a:hlinkClick r:id="rId3" tooltip="Самсара"/>
              </a:rPr>
              <a:t>Самсара</a:t>
            </a:r>
            <a:r>
              <a:rPr lang="ru-RU" dirty="0"/>
              <a:t> — круговорот </a:t>
            </a:r>
            <a:r>
              <a:rPr lang="ru-RU" dirty="0" err="1"/>
              <a:t>народження</a:t>
            </a:r>
            <a:r>
              <a:rPr lang="ru-RU" dirty="0"/>
              <a:t> та </a:t>
            </a:r>
            <a:r>
              <a:rPr lang="ru-RU" dirty="0" err="1"/>
              <a:t>смерті</a:t>
            </a:r>
            <a:r>
              <a:rPr lang="ru-RU" dirty="0"/>
              <a:t>, </a:t>
            </a:r>
            <a:r>
              <a:rPr lang="ru-RU" dirty="0" err="1"/>
              <a:t>віра</a:t>
            </a:r>
            <a:r>
              <a:rPr lang="ru-RU" dirty="0"/>
              <a:t> у </a:t>
            </a:r>
            <a:r>
              <a:rPr lang="ru-RU" dirty="0" err="1"/>
              <a:t>перевтілення</a:t>
            </a:r>
            <a:r>
              <a:rPr lang="ru-RU" dirty="0"/>
              <a:t> </a:t>
            </a:r>
            <a:r>
              <a:rPr lang="ru-RU" dirty="0" err="1"/>
              <a:t>душі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в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, людей, </a:t>
            </a:r>
            <a:r>
              <a:rPr lang="ru-RU" dirty="0" err="1"/>
              <a:t>богів</a:t>
            </a:r>
            <a:r>
              <a:rPr lang="ru-RU" dirty="0"/>
              <a:t>.</a:t>
            </a:r>
          </a:p>
          <a:p>
            <a:r>
              <a:rPr lang="ru-RU" dirty="0">
                <a:hlinkClick r:id="rId4" tooltip="Карма"/>
              </a:rPr>
              <a:t>Карма</a:t>
            </a:r>
            <a:r>
              <a:rPr lang="ru-RU" dirty="0"/>
              <a:t> — </a:t>
            </a:r>
            <a:r>
              <a:rPr lang="ru-RU" dirty="0" err="1"/>
              <a:t>віра</a:t>
            </a:r>
            <a:r>
              <a:rPr lang="ru-RU" dirty="0"/>
              <a:t> у те, </a:t>
            </a:r>
            <a:r>
              <a:rPr lang="ru-RU" dirty="0" err="1"/>
              <a:t>що</a:t>
            </a:r>
            <a:r>
              <a:rPr lang="ru-RU" dirty="0"/>
              <a:t> порядок </a:t>
            </a:r>
            <a:r>
              <a:rPr lang="ru-RU" dirty="0" err="1"/>
              <a:t>перероджень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зробленими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вчинками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наслідками</a:t>
            </a:r>
            <a:r>
              <a:rPr lang="ru-RU" dirty="0"/>
              <a:t>.</a:t>
            </a:r>
          </a:p>
          <a:p>
            <a:r>
              <a:rPr lang="ru-RU" dirty="0">
                <a:hlinkClick r:id="rId5" tooltip="Мокша (філософія)"/>
              </a:rPr>
              <a:t>Мокша</a:t>
            </a:r>
            <a:r>
              <a:rPr lang="ru-RU" dirty="0"/>
              <a:t> —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круговороту </a:t>
            </a:r>
            <a:r>
              <a:rPr lang="ru-RU" dirty="0" err="1"/>
              <a:t>народження</a:t>
            </a:r>
            <a:r>
              <a:rPr lang="ru-RU" dirty="0"/>
              <a:t> і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самсари</a:t>
            </a:r>
            <a:r>
              <a:rPr lang="ru-RU" dirty="0"/>
              <a:t>.</a:t>
            </a:r>
          </a:p>
          <a:p>
            <a:r>
              <a:rPr lang="ru-RU" dirty="0">
                <a:hlinkClick r:id="rId6" tooltip="Йога"/>
              </a:rPr>
              <a:t>Йога</a:t>
            </a:r>
            <a:r>
              <a:rPr lang="ru-RU" dirty="0"/>
              <a:t> 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напрямках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5094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Веди – </a:t>
            </a:r>
            <a:br>
              <a:rPr lang="uk-UA" dirty="0" smtClean="0"/>
            </a:br>
            <a:r>
              <a:rPr lang="uk-UA" dirty="0" smtClean="0"/>
              <a:t>священні книги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Індуїзм</a:t>
            </a:r>
            <a:r>
              <a:rPr lang="ru-RU" dirty="0" smtClean="0"/>
              <a:t> - </a:t>
            </a:r>
            <a:r>
              <a:rPr lang="ru-RU" dirty="0" err="1" smtClean="0"/>
              <a:t>релігя</a:t>
            </a:r>
            <a:endParaRPr lang="ru-RU" dirty="0"/>
          </a:p>
          <a:p>
            <a:r>
              <a:rPr lang="ru-RU" dirty="0" smtClean="0"/>
              <a:t>племена </a:t>
            </a:r>
            <a:r>
              <a:rPr lang="ru-RU" dirty="0" err="1" smtClean="0"/>
              <a:t>аріїв</a:t>
            </a:r>
            <a:r>
              <a:rPr lang="ru-RU" dirty="0" smtClean="0"/>
              <a:t> </a:t>
            </a:r>
          </a:p>
          <a:p>
            <a:pPr marL="109728" indent="0">
              <a:buNone/>
            </a:pP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/>
              <a:t>заселяти</a:t>
            </a:r>
            <a:r>
              <a:rPr lang="ru-RU" dirty="0"/>
              <a:t> </a:t>
            </a:r>
            <a:r>
              <a:rPr lang="ru-RU" dirty="0" err="1"/>
              <a:t>Північний</a:t>
            </a:r>
            <a:r>
              <a:rPr lang="ru-RU" dirty="0"/>
              <a:t> </a:t>
            </a:r>
            <a:r>
              <a:rPr lang="ru-RU" dirty="0" err="1"/>
              <a:t>Індостан</a:t>
            </a:r>
            <a:r>
              <a:rPr lang="ru-RU" dirty="0"/>
              <a:t> у </a:t>
            </a:r>
            <a:r>
              <a:rPr lang="ru-RU" dirty="0" err="1"/>
              <a:t>середині</a:t>
            </a:r>
            <a:r>
              <a:rPr lang="ru-RU" dirty="0"/>
              <a:t> ІІ тис. до </a:t>
            </a:r>
            <a:r>
              <a:rPr lang="ru-RU" dirty="0" err="1" smtClean="0"/>
              <a:t>н.е</a:t>
            </a:r>
            <a:r>
              <a:rPr lang="ru-RU" dirty="0" smtClean="0"/>
              <a:t>.</a:t>
            </a:r>
          </a:p>
          <a:p>
            <a:r>
              <a:rPr lang="uk-UA" dirty="0" smtClean="0"/>
              <a:t>Передаються усно</a:t>
            </a:r>
          </a:p>
          <a:p>
            <a:r>
              <a:rPr lang="uk-UA" dirty="0" smtClean="0"/>
              <a:t>Інформації про державний устрій немає</a:t>
            </a:r>
          </a:p>
          <a:p>
            <a:endParaRPr lang="uk-UA" dirty="0"/>
          </a:p>
          <a:p>
            <a:r>
              <a:rPr lang="uk-UA" dirty="0" smtClean="0"/>
              <a:t>АЛЕ!!!</a:t>
            </a:r>
          </a:p>
          <a:p>
            <a:r>
              <a:rPr lang="uk-UA" dirty="0" smtClean="0"/>
              <a:t>Описані основи кастової системи</a:t>
            </a:r>
            <a:endParaRPr lang="ru-RU" dirty="0"/>
          </a:p>
        </p:txBody>
      </p:sp>
      <p:pic>
        <p:nvPicPr>
          <p:cNvPr id="6146" name="Picture 2" descr="C:\Users\User\Desktop\126769_15684020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76672"/>
            <a:ext cx="470535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600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Варна - колір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165631"/>
              </p:ext>
            </p:extLst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0356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завантаженн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552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657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Політичні ідеї, викладені у Ведах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Раджа – завойовник, господар</a:t>
            </a:r>
          </a:p>
          <a:p>
            <a:r>
              <a:rPr lang="uk-UA" dirty="0" smtClean="0"/>
              <a:t>Рада племен</a:t>
            </a:r>
          </a:p>
          <a:p>
            <a:r>
              <a:rPr lang="uk-UA" dirty="0" smtClean="0"/>
              <a:t>Принцип суспільної чистоти  -- вода, їжа, шлюб, професія</a:t>
            </a:r>
          </a:p>
          <a:p>
            <a:endParaRPr lang="uk-UA" dirty="0" smtClean="0"/>
          </a:p>
          <a:p>
            <a:r>
              <a:rPr lang="uk-UA" dirty="0" smtClean="0"/>
              <a:t>Не можна змішувати касти!!!</a:t>
            </a:r>
          </a:p>
          <a:p>
            <a:endParaRPr lang="uk-UA" dirty="0"/>
          </a:p>
          <a:p>
            <a:r>
              <a:rPr lang="uk-UA" b="1" dirty="0" err="1" smtClean="0"/>
              <a:t>Джаті</a:t>
            </a:r>
            <a:r>
              <a:rPr lang="uk-UA" dirty="0" smtClean="0"/>
              <a:t> – змішані стани, які все одно належали до якоїсь касти (близько 15 тисяч)</a:t>
            </a:r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572000" y="3789040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6689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519</TotalTime>
  <Words>808</Words>
  <Application>Microsoft Office PowerPoint</Application>
  <PresentationFormat>Экран (4:3)</PresentationFormat>
  <Paragraphs>111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Городская</vt:lpstr>
      <vt:lpstr>Політична думка в Індії</vt:lpstr>
      <vt:lpstr>План</vt:lpstr>
      <vt:lpstr>особливості</vt:lpstr>
      <vt:lpstr>джерела</vt:lpstr>
      <vt:lpstr>Індуїзм – давня релігія</vt:lpstr>
      <vt:lpstr>Веди –  священні книги</vt:lpstr>
      <vt:lpstr>Варна - колір</vt:lpstr>
      <vt:lpstr>Презентация PowerPoint</vt:lpstr>
      <vt:lpstr>Політичні ідеї, викладені у Ведах</vt:lpstr>
      <vt:lpstr>брахманізм</vt:lpstr>
      <vt:lpstr>смріті</vt:lpstr>
      <vt:lpstr>дгармашастри і дгармасутри</vt:lpstr>
      <vt:lpstr>Ману-смріті, «Закони Ману»</vt:lpstr>
      <vt:lpstr>цар</vt:lpstr>
      <vt:lpstr>«Атхашастра» – «Наука про користь» («Мистецтво (наука) політики»)</vt:lpstr>
      <vt:lpstr>Обов’язки</vt:lpstr>
      <vt:lpstr>концепція саптанги (сім елементів) </vt:lpstr>
      <vt:lpstr>концепція мАндали</vt:lpstr>
      <vt:lpstr>мАндала</vt:lpstr>
      <vt:lpstr>«дгармвіджайя»</vt:lpstr>
      <vt:lpstr>шість методів зовнішньої політики</vt:lpstr>
      <vt:lpstr>політика, мистецтво керування суспільством</vt:lpstr>
      <vt:lpstr>Буддизм І тис. до н.е.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Політична думка в Індії</dc:title>
  <dc:creator>User</dc:creator>
  <cp:lastModifiedBy>User</cp:lastModifiedBy>
  <cp:revision>13</cp:revision>
  <dcterms:created xsi:type="dcterms:W3CDTF">2022-09-29T21:30:46Z</dcterms:created>
  <dcterms:modified xsi:type="dcterms:W3CDTF">2022-09-30T06:20:56Z</dcterms:modified>
</cp:coreProperties>
</file>