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7" r:id="rId14"/>
    <p:sldId id="28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847EB-87CE-4901-B67E-D334B8D58CF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43C1B44C-1E41-45C6-8297-E2948B4B34C3}">
      <dgm:prSet phldrT="[Текст]" custT="1"/>
      <dgm:spPr/>
      <dgm:t>
        <a:bodyPr/>
        <a:lstStyle/>
        <a:p>
          <a:r>
            <a:rPr lang="uk-UA" sz="2400" dirty="0" smtClean="0"/>
            <a:t>Засоби </a:t>
          </a:r>
          <a:r>
            <a:rPr lang="uk-UA" sz="2400" dirty="0" err="1" smtClean="0"/>
            <a:t>обчислю</a:t>
          </a:r>
          <a:r>
            <a:rPr lang="uk-UA" sz="2400" dirty="0" smtClean="0"/>
            <a:t>-вальної техніки</a:t>
          </a:r>
          <a:endParaRPr lang="ru-RU" sz="2400" dirty="0"/>
        </a:p>
      </dgm:t>
    </dgm:pt>
    <dgm:pt modelId="{2A17EC53-18E4-4B81-8781-C93C63D7CEA0}" type="parTrans" cxnId="{04995282-FF49-4E0D-A48B-CE2E4A833683}">
      <dgm:prSet/>
      <dgm:spPr/>
      <dgm:t>
        <a:bodyPr/>
        <a:lstStyle/>
        <a:p>
          <a:endParaRPr lang="ru-RU"/>
        </a:p>
      </dgm:t>
    </dgm:pt>
    <dgm:pt modelId="{A263A35E-3C6B-41A8-AA2D-9001903A84AA}" type="sibTrans" cxnId="{04995282-FF49-4E0D-A48B-CE2E4A833683}">
      <dgm:prSet/>
      <dgm:spPr/>
      <dgm:t>
        <a:bodyPr/>
        <a:lstStyle/>
        <a:p>
          <a:endParaRPr lang="ru-RU"/>
        </a:p>
      </dgm:t>
    </dgm:pt>
    <dgm:pt modelId="{3CBE7C10-9485-428B-8176-8E14C6548A32}">
      <dgm:prSet phldrT="[Текст]" custT="1"/>
      <dgm:spPr/>
      <dgm:t>
        <a:bodyPr/>
        <a:lstStyle/>
        <a:p>
          <a:r>
            <a:rPr lang="uk-UA" sz="2400" dirty="0" err="1" smtClean="0"/>
            <a:t>Інформа-ційна</a:t>
          </a:r>
          <a:r>
            <a:rPr lang="uk-UA" sz="2400" dirty="0" smtClean="0"/>
            <a:t> діяльність </a:t>
          </a:r>
          <a:endParaRPr lang="ru-RU" sz="2400" dirty="0"/>
        </a:p>
      </dgm:t>
    </dgm:pt>
    <dgm:pt modelId="{E941E703-10DB-41B7-8424-BF9A4C913A40}" type="parTrans" cxnId="{0A855191-B879-4718-9D91-703AAE0C683E}">
      <dgm:prSet/>
      <dgm:spPr/>
      <dgm:t>
        <a:bodyPr/>
        <a:lstStyle/>
        <a:p>
          <a:endParaRPr lang="ru-RU"/>
        </a:p>
      </dgm:t>
    </dgm:pt>
    <dgm:pt modelId="{887A925E-30D2-467F-8CCE-E38569097C4E}" type="sibTrans" cxnId="{0A855191-B879-4718-9D91-703AAE0C683E}">
      <dgm:prSet/>
      <dgm:spPr/>
      <dgm:t>
        <a:bodyPr/>
        <a:lstStyle/>
        <a:p>
          <a:endParaRPr lang="ru-RU"/>
        </a:p>
      </dgm:t>
    </dgm:pt>
    <dgm:pt modelId="{FD8FD1A5-2432-4B6A-B12B-C92A819DBF90}">
      <dgm:prSet phldrT="[Текст]" custT="1"/>
      <dgm:spPr/>
      <dgm:t>
        <a:bodyPr/>
        <a:lstStyle/>
        <a:p>
          <a:r>
            <a:rPr lang="uk-UA" sz="2800" dirty="0" err="1" smtClean="0"/>
            <a:t>Інфор-маційні</a:t>
          </a:r>
          <a:r>
            <a:rPr lang="uk-UA" sz="2800" dirty="0" smtClean="0"/>
            <a:t> технології </a:t>
          </a:r>
          <a:endParaRPr lang="ru-RU" sz="2800" dirty="0"/>
        </a:p>
      </dgm:t>
    </dgm:pt>
    <dgm:pt modelId="{B64923E4-262D-4622-B44E-C0E690230907}" type="parTrans" cxnId="{49246894-082A-4E64-9247-C5F458C199CE}">
      <dgm:prSet/>
      <dgm:spPr/>
      <dgm:t>
        <a:bodyPr/>
        <a:lstStyle/>
        <a:p>
          <a:endParaRPr lang="ru-RU"/>
        </a:p>
      </dgm:t>
    </dgm:pt>
    <dgm:pt modelId="{36895044-3139-4F42-8255-4CEEE803C320}" type="sibTrans" cxnId="{49246894-082A-4E64-9247-C5F458C199CE}">
      <dgm:prSet/>
      <dgm:spPr/>
      <dgm:t>
        <a:bodyPr/>
        <a:lstStyle/>
        <a:p>
          <a:endParaRPr lang="ru-RU"/>
        </a:p>
      </dgm:t>
    </dgm:pt>
    <dgm:pt modelId="{C839DA1C-FC1D-4031-8370-AD6F01F454DE}" type="pres">
      <dgm:prSet presAssocID="{943847EB-87CE-4901-B67E-D334B8D58CF1}" presName="linearFlow" presStyleCnt="0">
        <dgm:presLayoutVars>
          <dgm:dir/>
          <dgm:resizeHandles val="exact"/>
        </dgm:presLayoutVars>
      </dgm:prSet>
      <dgm:spPr/>
    </dgm:pt>
    <dgm:pt modelId="{41DE6F01-A148-423C-8C32-EB7263A253F5}" type="pres">
      <dgm:prSet presAssocID="{43C1B44C-1E41-45C6-8297-E2948B4B34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35BE3-F9F0-4F19-97E6-218C22020BDD}" type="pres">
      <dgm:prSet presAssocID="{A263A35E-3C6B-41A8-AA2D-9001903A84AA}" presName="spacerL" presStyleCnt="0"/>
      <dgm:spPr/>
    </dgm:pt>
    <dgm:pt modelId="{18BA29E8-C8E6-4ECA-864F-F94740A59E3E}" type="pres">
      <dgm:prSet presAssocID="{A263A35E-3C6B-41A8-AA2D-9001903A84A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8F86EF6-95E4-4E72-A9F6-D7DF280B3D08}" type="pres">
      <dgm:prSet presAssocID="{A263A35E-3C6B-41A8-AA2D-9001903A84AA}" presName="spacerR" presStyleCnt="0"/>
      <dgm:spPr/>
    </dgm:pt>
    <dgm:pt modelId="{1209DB12-66B4-4455-95E3-2EBF96374162}" type="pres">
      <dgm:prSet presAssocID="{3CBE7C10-9485-428B-8176-8E14C6548A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09D4A-D1DC-4755-9576-0EF189DDDC91}" type="pres">
      <dgm:prSet presAssocID="{887A925E-30D2-467F-8CCE-E38569097C4E}" presName="spacerL" presStyleCnt="0"/>
      <dgm:spPr/>
    </dgm:pt>
    <dgm:pt modelId="{F1A736A7-0D39-43A7-B723-B655601D6ACE}" type="pres">
      <dgm:prSet presAssocID="{887A925E-30D2-467F-8CCE-E38569097C4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5D565C4-5691-4310-8BCF-2AB3C8D5D5BF}" type="pres">
      <dgm:prSet presAssocID="{887A925E-30D2-467F-8CCE-E38569097C4E}" presName="spacerR" presStyleCnt="0"/>
      <dgm:spPr/>
    </dgm:pt>
    <dgm:pt modelId="{816FAC48-01F8-4D6F-8252-B31966EC2845}" type="pres">
      <dgm:prSet presAssocID="{FD8FD1A5-2432-4B6A-B12B-C92A819DBF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855191-B879-4718-9D91-703AAE0C683E}" srcId="{943847EB-87CE-4901-B67E-D334B8D58CF1}" destId="{3CBE7C10-9485-428B-8176-8E14C6548A32}" srcOrd="1" destOrd="0" parTransId="{E941E703-10DB-41B7-8424-BF9A4C913A40}" sibTransId="{887A925E-30D2-467F-8CCE-E38569097C4E}"/>
    <dgm:cxn modelId="{1BC593CE-ADD7-4064-8DB9-C3079782D1CF}" type="presOf" srcId="{3CBE7C10-9485-428B-8176-8E14C6548A32}" destId="{1209DB12-66B4-4455-95E3-2EBF96374162}" srcOrd="0" destOrd="0" presId="urn:microsoft.com/office/officeart/2005/8/layout/equation1"/>
    <dgm:cxn modelId="{49246894-082A-4E64-9247-C5F458C199CE}" srcId="{943847EB-87CE-4901-B67E-D334B8D58CF1}" destId="{FD8FD1A5-2432-4B6A-B12B-C92A819DBF90}" srcOrd="2" destOrd="0" parTransId="{B64923E4-262D-4622-B44E-C0E690230907}" sibTransId="{36895044-3139-4F42-8255-4CEEE803C320}"/>
    <dgm:cxn modelId="{717C50FD-03D0-4BE0-B0BB-AE472210135E}" type="presOf" srcId="{943847EB-87CE-4901-B67E-D334B8D58CF1}" destId="{C839DA1C-FC1D-4031-8370-AD6F01F454DE}" srcOrd="0" destOrd="0" presId="urn:microsoft.com/office/officeart/2005/8/layout/equation1"/>
    <dgm:cxn modelId="{04995282-FF49-4E0D-A48B-CE2E4A833683}" srcId="{943847EB-87CE-4901-B67E-D334B8D58CF1}" destId="{43C1B44C-1E41-45C6-8297-E2948B4B34C3}" srcOrd="0" destOrd="0" parTransId="{2A17EC53-18E4-4B81-8781-C93C63D7CEA0}" sibTransId="{A263A35E-3C6B-41A8-AA2D-9001903A84AA}"/>
    <dgm:cxn modelId="{640D025E-CB49-403A-9D71-3725DA0A5F58}" type="presOf" srcId="{887A925E-30D2-467F-8CCE-E38569097C4E}" destId="{F1A736A7-0D39-43A7-B723-B655601D6ACE}" srcOrd="0" destOrd="0" presId="urn:microsoft.com/office/officeart/2005/8/layout/equation1"/>
    <dgm:cxn modelId="{B94C8C44-C01D-4CC2-8B4C-C0F5EFA6B3F8}" type="presOf" srcId="{FD8FD1A5-2432-4B6A-B12B-C92A819DBF90}" destId="{816FAC48-01F8-4D6F-8252-B31966EC2845}" srcOrd="0" destOrd="0" presId="urn:microsoft.com/office/officeart/2005/8/layout/equation1"/>
    <dgm:cxn modelId="{B72AA49B-9F3B-4050-8C5E-F083B857B2E4}" type="presOf" srcId="{A263A35E-3C6B-41A8-AA2D-9001903A84AA}" destId="{18BA29E8-C8E6-4ECA-864F-F94740A59E3E}" srcOrd="0" destOrd="0" presId="urn:microsoft.com/office/officeart/2005/8/layout/equation1"/>
    <dgm:cxn modelId="{D5C93082-C286-4571-8914-AF95D354391A}" type="presOf" srcId="{43C1B44C-1E41-45C6-8297-E2948B4B34C3}" destId="{41DE6F01-A148-423C-8C32-EB7263A253F5}" srcOrd="0" destOrd="0" presId="urn:microsoft.com/office/officeart/2005/8/layout/equation1"/>
    <dgm:cxn modelId="{5DE64A8A-D056-4BDC-815E-95FBC40155E0}" type="presParOf" srcId="{C839DA1C-FC1D-4031-8370-AD6F01F454DE}" destId="{41DE6F01-A148-423C-8C32-EB7263A253F5}" srcOrd="0" destOrd="0" presId="urn:microsoft.com/office/officeart/2005/8/layout/equation1"/>
    <dgm:cxn modelId="{5034F69F-338F-4DDE-A119-E29371C4BF24}" type="presParOf" srcId="{C839DA1C-FC1D-4031-8370-AD6F01F454DE}" destId="{4DB35BE3-F9F0-4F19-97E6-218C22020BDD}" srcOrd="1" destOrd="0" presId="urn:microsoft.com/office/officeart/2005/8/layout/equation1"/>
    <dgm:cxn modelId="{AF62D86F-2C81-4826-AD4E-8994FB4CF6D7}" type="presParOf" srcId="{C839DA1C-FC1D-4031-8370-AD6F01F454DE}" destId="{18BA29E8-C8E6-4ECA-864F-F94740A59E3E}" srcOrd="2" destOrd="0" presId="urn:microsoft.com/office/officeart/2005/8/layout/equation1"/>
    <dgm:cxn modelId="{C29A2D01-7FC8-49AD-B7B5-95B5169EB66C}" type="presParOf" srcId="{C839DA1C-FC1D-4031-8370-AD6F01F454DE}" destId="{38F86EF6-95E4-4E72-A9F6-D7DF280B3D08}" srcOrd="3" destOrd="0" presId="urn:microsoft.com/office/officeart/2005/8/layout/equation1"/>
    <dgm:cxn modelId="{E2907088-849B-40D4-9D87-71530152BE06}" type="presParOf" srcId="{C839DA1C-FC1D-4031-8370-AD6F01F454DE}" destId="{1209DB12-66B4-4455-95E3-2EBF96374162}" srcOrd="4" destOrd="0" presId="urn:microsoft.com/office/officeart/2005/8/layout/equation1"/>
    <dgm:cxn modelId="{0B216D43-8CB5-4296-BE69-1EDC30CB5450}" type="presParOf" srcId="{C839DA1C-FC1D-4031-8370-AD6F01F454DE}" destId="{9F909D4A-D1DC-4755-9576-0EF189DDDC91}" srcOrd="5" destOrd="0" presId="urn:microsoft.com/office/officeart/2005/8/layout/equation1"/>
    <dgm:cxn modelId="{D576FABE-8CA8-4853-8468-BAD0C0629F63}" type="presParOf" srcId="{C839DA1C-FC1D-4031-8370-AD6F01F454DE}" destId="{F1A736A7-0D39-43A7-B723-B655601D6ACE}" srcOrd="6" destOrd="0" presId="urn:microsoft.com/office/officeart/2005/8/layout/equation1"/>
    <dgm:cxn modelId="{48153581-EEF7-4054-8AB4-3659CD7896F6}" type="presParOf" srcId="{C839DA1C-FC1D-4031-8370-AD6F01F454DE}" destId="{55D565C4-5691-4310-8BCF-2AB3C8D5D5BF}" srcOrd="7" destOrd="0" presId="urn:microsoft.com/office/officeart/2005/8/layout/equation1"/>
    <dgm:cxn modelId="{97744D2C-545E-41EF-A94E-33FF8DE311CE}" type="presParOf" srcId="{C839DA1C-FC1D-4031-8370-AD6F01F454DE}" destId="{816FAC48-01F8-4D6F-8252-B31966EC284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2A18F-1705-43D2-80C1-314DCB4184F7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7AEDB2-1AEF-4370-AFAA-7AEDFC07F050}">
      <dgm:prSet phldrT="[Текст]"/>
      <dgm:spPr/>
      <dgm:t>
        <a:bodyPr/>
        <a:lstStyle/>
        <a:p>
          <a:r>
            <a:rPr lang="uk-UA" dirty="0" err="1" smtClean="0"/>
            <a:t>Інф</a:t>
          </a:r>
          <a:r>
            <a:rPr lang="uk-UA" dirty="0" smtClean="0"/>
            <a:t>. </a:t>
          </a:r>
          <a:r>
            <a:rPr lang="uk-UA" dirty="0" err="1" smtClean="0"/>
            <a:t>технол</a:t>
          </a:r>
          <a:r>
            <a:rPr lang="uk-UA" dirty="0" smtClean="0"/>
            <a:t>. навчання</a:t>
          </a:r>
          <a:endParaRPr lang="ru-RU" dirty="0"/>
        </a:p>
      </dgm:t>
    </dgm:pt>
    <dgm:pt modelId="{5BB82A59-65B2-4AC6-BE7D-222F4D65AB69}" type="parTrans" cxnId="{C0DD407E-48A1-4953-876C-8844475F33D3}">
      <dgm:prSet/>
      <dgm:spPr/>
      <dgm:t>
        <a:bodyPr/>
        <a:lstStyle/>
        <a:p>
          <a:endParaRPr lang="ru-RU"/>
        </a:p>
      </dgm:t>
    </dgm:pt>
    <dgm:pt modelId="{E48FE655-17C7-4328-89C4-2C878E00ECA4}" type="sibTrans" cxnId="{C0DD407E-48A1-4953-876C-8844475F33D3}">
      <dgm:prSet/>
      <dgm:spPr/>
      <dgm:t>
        <a:bodyPr/>
        <a:lstStyle/>
        <a:p>
          <a:endParaRPr lang="ru-RU"/>
        </a:p>
      </dgm:t>
    </dgm:pt>
    <dgm:pt modelId="{DA02CC69-6C08-446E-AB28-970728F911DA}">
      <dgm:prSet phldrT="[Текст]" custT="1"/>
      <dgm:spPr/>
      <dgm:t>
        <a:bodyPr/>
        <a:lstStyle/>
        <a:p>
          <a:r>
            <a:rPr lang="uk-UA" sz="2000" dirty="0" smtClean="0"/>
            <a:t>Технічні засоби</a:t>
          </a:r>
          <a:endParaRPr lang="ru-RU" sz="2000" dirty="0"/>
        </a:p>
      </dgm:t>
    </dgm:pt>
    <dgm:pt modelId="{0BF05ABD-BD5E-458C-9E73-234382FD8D62}" type="parTrans" cxnId="{18DB233B-070E-48DD-A86F-5968FA4C9F97}">
      <dgm:prSet/>
      <dgm:spPr/>
      <dgm:t>
        <a:bodyPr/>
        <a:lstStyle/>
        <a:p>
          <a:endParaRPr lang="ru-RU"/>
        </a:p>
      </dgm:t>
    </dgm:pt>
    <dgm:pt modelId="{C7FEECDF-72E4-4236-A4A1-437CA0DE159A}" type="sibTrans" cxnId="{18DB233B-070E-48DD-A86F-5968FA4C9F97}">
      <dgm:prSet/>
      <dgm:spPr/>
      <dgm:t>
        <a:bodyPr/>
        <a:lstStyle/>
        <a:p>
          <a:endParaRPr lang="ru-RU"/>
        </a:p>
      </dgm:t>
    </dgm:pt>
    <dgm:pt modelId="{048005C8-69E3-4768-9DEB-5E562FC6676E}">
      <dgm:prSet phldrT="[Текст]" custT="1"/>
      <dgm:spPr/>
      <dgm:t>
        <a:bodyPr/>
        <a:lstStyle/>
        <a:p>
          <a:r>
            <a:rPr lang="uk-UA" sz="2000" dirty="0" smtClean="0"/>
            <a:t>Програмні засоби</a:t>
          </a:r>
          <a:endParaRPr lang="ru-RU" sz="2000" dirty="0"/>
        </a:p>
      </dgm:t>
    </dgm:pt>
    <dgm:pt modelId="{A7FBE020-B1F2-46A5-91D6-02194C9E6B60}" type="parTrans" cxnId="{EC109783-624A-46C4-8FA4-9882241375A3}">
      <dgm:prSet/>
      <dgm:spPr/>
      <dgm:t>
        <a:bodyPr/>
        <a:lstStyle/>
        <a:p>
          <a:endParaRPr lang="ru-RU"/>
        </a:p>
      </dgm:t>
    </dgm:pt>
    <dgm:pt modelId="{96422433-B200-433E-8CCA-C3DAB6CF6DF8}" type="sibTrans" cxnId="{EC109783-624A-46C4-8FA4-9882241375A3}">
      <dgm:prSet/>
      <dgm:spPr/>
      <dgm:t>
        <a:bodyPr/>
        <a:lstStyle/>
        <a:p>
          <a:endParaRPr lang="ru-RU"/>
        </a:p>
      </dgm:t>
    </dgm:pt>
    <dgm:pt modelId="{3C986B4B-2224-41F7-BCD5-58FDE3E8F729}">
      <dgm:prSet phldrT="[Текст]"/>
      <dgm:spPr/>
      <dgm:t>
        <a:bodyPr/>
        <a:lstStyle/>
        <a:p>
          <a:endParaRPr lang="ru-RU"/>
        </a:p>
      </dgm:t>
    </dgm:pt>
    <dgm:pt modelId="{ED625472-97D2-4F49-BFED-959B36E83A35}" type="parTrans" cxnId="{1659F380-DE11-4683-99CE-6B3022491B74}">
      <dgm:prSet/>
      <dgm:spPr/>
      <dgm:t>
        <a:bodyPr/>
        <a:lstStyle/>
        <a:p>
          <a:endParaRPr lang="ru-RU"/>
        </a:p>
      </dgm:t>
    </dgm:pt>
    <dgm:pt modelId="{CA94018F-4D02-4786-B957-C2C21554534F}" type="sibTrans" cxnId="{1659F380-DE11-4683-99CE-6B3022491B74}">
      <dgm:prSet/>
      <dgm:spPr/>
      <dgm:t>
        <a:bodyPr/>
        <a:lstStyle/>
        <a:p>
          <a:endParaRPr lang="ru-RU"/>
        </a:p>
      </dgm:t>
    </dgm:pt>
    <dgm:pt modelId="{F42E808D-D8B2-4AA1-A0BD-9090B3A1500C}">
      <dgm:prSet phldrT="[Текст]" custT="1"/>
      <dgm:spPr/>
      <dgm:t>
        <a:bodyPr/>
        <a:lstStyle/>
        <a:p>
          <a:r>
            <a:rPr lang="uk-UA" sz="2000" dirty="0" smtClean="0"/>
            <a:t>Організаційно-методичне забезпечення </a:t>
          </a:r>
          <a:endParaRPr lang="ru-RU" sz="2000" dirty="0"/>
        </a:p>
      </dgm:t>
    </dgm:pt>
    <dgm:pt modelId="{1F528C56-E93D-4EF1-83C0-683BEDFA5C51}" type="parTrans" cxnId="{F4D456FF-720F-42D0-9A80-2CDD5AEEDBBA}">
      <dgm:prSet/>
      <dgm:spPr/>
      <dgm:t>
        <a:bodyPr/>
        <a:lstStyle/>
        <a:p>
          <a:endParaRPr lang="ru-RU"/>
        </a:p>
      </dgm:t>
    </dgm:pt>
    <dgm:pt modelId="{0D5C35BB-2B8A-4E2B-8281-19604FAA1D78}" type="sibTrans" cxnId="{F4D456FF-720F-42D0-9A80-2CDD5AEEDBBA}">
      <dgm:prSet/>
      <dgm:spPr/>
      <dgm:t>
        <a:bodyPr/>
        <a:lstStyle/>
        <a:p>
          <a:endParaRPr lang="ru-RU"/>
        </a:p>
      </dgm:t>
    </dgm:pt>
    <dgm:pt modelId="{9E451C31-19B3-4AFA-A5F3-21637A3C36BF}" type="pres">
      <dgm:prSet presAssocID="{7F92A18F-1705-43D2-80C1-314DCB4184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40B7D9-82D0-478E-90F5-4C6B4D0A3530}" type="pres">
      <dgm:prSet presAssocID="{697AEDB2-1AEF-4370-AFAA-7AEDFC07F050}" presName="centerShape" presStyleLbl="node0" presStyleIdx="0" presStyleCnt="1"/>
      <dgm:spPr/>
      <dgm:t>
        <a:bodyPr/>
        <a:lstStyle/>
        <a:p>
          <a:endParaRPr lang="ru-RU"/>
        </a:p>
      </dgm:t>
    </dgm:pt>
    <dgm:pt modelId="{CD134D86-B941-48E9-922B-809DB7D8F6F5}" type="pres">
      <dgm:prSet presAssocID="{0BF05ABD-BD5E-458C-9E73-234382FD8D6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13ABF11-0889-4587-A597-F032150BAFD0}" type="pres">
      <dgm:prSet presAssocID="{DA02CC69-6C08-446E-AB28-970728F911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FE5D7-1245-475A-9869-5CAC647B2C1E}" type="pres">
      <dgm:prSet presAssocID="{A7FBE020-B1F2-46A5-91D6-02194C9E6B6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511A875-FFBE-44BD-BE76-9C528273F493}" type="pres">
      <dgm:prSet presAssocID="{048005C8-69E3-4768-9DEB-5E562FC667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B721B-3AF9-40D3-B009-B92D28EB78B5}" type="pres">
      <dgm:prSet presAssocID="{1F528C56-E93D-4EF1-83C0-683BEDFA5C5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C6AA740-2227-4C57-88A7-E8EA318BA611}" type="pres">
      <dgm:prSet presAssocID="{F42E808D-D8B2-4AA1-A0BD-9090B3A150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9455C-31D7-4627-8F7D-C15E31BA9B68}" type="presOf" srcId="{A7FBE020-B1F2-46A5-91D6-02194C9E6B60}" destId="{8E4FE5D7-1245-475A-9869-5CAC647B2C1E}" srcOrd="0" destOrd="0" presId="urn:microsoft.com/office/officeart/2005/8/layout/radial4"/>
    <dgm:cxn modelId="{F4D456FF-720F-42D0-9A80-2CDD5AEEDBBA}" srcId="{697AEDB2-1AEF-4370-AFAA-7AEDFC07F050}" destId="{F42E808D-D8B2-4AA1-A0BD-9090B3A1500C}" srcOrd="2" destOrd="0" parTransId="{1F528C56-E93D-4EF1-83C0-683BEDFA5C51}" sibTransId="{0D5C35BB-2B8A-4E2B-8281-19604FAA1D78}"/>
    <dgm:cxn modelId="{97E0E082-0420-4BA0-84FD-B709F59F33C8}" type="presOf" srcId="{0BF05ABD-BD5E-458C-9E73-234382FD8D62}" destId="{CD134D86-B941-48E9-922B-809DB7D8F6F5}" srcOrd="0" destOrd="0" presId="urn:microsoft.com/office/officeart/2005/8/layout/radial4"/>
    <dgm:cxn modelId="{0F853437-8076-4EBA-9BD7-6B5AF27C2EFC}" type="presOf" srcId="{7F92A18F-1705-43D2-80C1-314DCB4184F7}" destId="{9E451C31-19B3-4AFA-A5F3-21637A3C36BF}" srcOrd="0" destOrd="0" presId="urn:microsoft.com/office/officeart/2005/8/layout/radial4"/>
    <dgm:cxn modelId="{998D0E6E-DF7B-4505-82E6-CA17D0EB7D43}" type="presOf" srcId="{DA02CC69-6C08-446E-AB28-970728F911DA}" destId="{913ABF11-0889-4587-A597-F032150BAFD0}" srcOrd="0" destOrd="0" presId="urn:microsoft.com/office/officeart/2005/8/layout/radial4"/>
    <dgm:cxn modelId="{EC109783-624A-46C4-8FA4-9882241375A3}" srcId="{697AEDB2-1AEF-4370-AFAA-7AEDFC07F050}" destId="{048005C8-69E3-4768-9DEB-5E562FC6676E}" srcOrd="1" destOrd="0" parTransId="{A7FBE020-B1F2-46A5-91D6-02194C9E6B60}" sibTransId="{96422433-B200-433E-8CCA-C3DAB6CF6DF8}"/>
    <dgm:cxn modelId="{18DB233B-070E-48DD-A86F-5968FA4C9F97}" srcId="{697AEDB2-1AEF-4370-AFAA-7AEDFC07F050}" destId="{DA02CC69-6C08-446E-AB28-970728F911DA}" srcOrd="0" destOrd="0" parTransId="{0BF05ABD-BD5E-458C-9E73-234382FD8D62}" sibTransId="{C7FEECDF-72E4-4236-A4A1-437CA0DE159A}"/>
    <dgm:cxn modelId="{57AE4C0A-53B8-4C1A-9DF3-63417462A76B}" type="presOf" srcId="{F42E808D-D8B2-4AA1-A0BD-9090B3A1500C}" destId="{CC6AA740-2227-4C57-88A7-E8EA318BA611}" srcOrd="0" destOrd="0" presId="urn:microsoft.com/office/officeart/2005/8/layout/radial4"/>
    <dgm:cxn modelId="{E8DF374B-2C3D-433B-958A-B7487F1679D9}" type="presOf" srcId="{697AEDB2-1AEF-4370-AFAA-7AEDFC07F050}" destId="{C340B7D9-82D0-478E-90F5-4C6B4D0A3530}" srcOrd="0" destOrd="0" presId="urn:microsoft.com/office/officeart/2005/8/layout/radial4"/>
    <dgm:cxn modelId="{C0DD407E-48A1-4953-876C-8844475F33D3}" srcId="{7F92A18F-1705-43D2-80C1-314DCB4184F7}" destId="{697AEDB2-1AEF-4370-AFAA-7AEDFC07F050}" srcOrd="0" destOrd="0" parTransId="{5BB82A59-65B2-4AC6-BE7D-222F4D65AB69}" sibTransId="{E48FE655-17C7-4328-89C4-2C878E00ECA4}"/>
    <dgm:cxn modelId="{C661961C-EA24-4FE0-B549-95950DBCDBEF}" type="presOf" srcId="{1F528C56-E93D-4EF1-83C0-683BEDFA5C51}" destId="{6DEB721B-3AF9-40D3-B009-B92D28EB78B5}" srcOrd="0" destOrd="0" presId="urn:microsoft.com/office/officeart/2005/8/layout/radial4"/>
    <dgm:cxn modelId="{1659F380-DE11-4683-99CE-6B3022491B74}" srcId="{7F92A18F-1705-43D2-80C1-314DCB4184F7}" destId="{3C986B4B-2224-41F7-BCD5-58FDE3E8F729}" srcOrd="1" destOrd="0" parTransId="{ED625472-97D2-4F49-BFED-959B36E83A35}" sibTransId="{CA94018F-4D02-4786-B957-C2C21554534F}"/>
    <dgm:cxn modelId="{7CAE1F0C-83D2-4681-B129-B45CEA6A0A61}" type="presOf" srcId="{048005C8-69E3-4768-9DEB-5E562FC6676E}" destId="{2511A875-FFBE-44BD-BE76-9C528273F493}" srcOrd="0" destOrd="0" presId="urn:microsoft.com/office/officeart/2005/8/layout/radial4"/>
    <dgm:cxn modelId="{55354982-B006-4546-B695-DFE30F6CEFB5}" type="presParOf" srcId="{9E451C31-19B3-4AFA-A5F3-21637A3C36BF}" destId="{C340B7D9-82D0-478E-90F5-4C6B4D0A3530}" srcOrd="0" destOrd="0" presId="urn:microsoft.com/office/officeart/2005/8/layout/radial4"/>
    <dgm:cxn modelId="{2DD84C6E-51B0-4B10-825F-3B2BC0DF2EB2}" type="presParOf" srcId="{9E451C31-19B3-4AFA-A5F3-21637A3C36BF}" destId="{CD134D86-B941-48E9-922B-809DB7D8F6F5}" srcOrd="1" destOrd="0" presId="urn:microsoft.com/office/officeart/2005/8/layout/radial4"/>
    <dgm:cxn modelId="{E53C5600-88D5-48AE-84D6-EEE8C9AD46A7}" type="presParOf" srcId="{9E451C31-19B3-4AFA-A5F3-21637A3C36BF}" destId="{913ABF11-0889-4587-A597-F032150BAFD0}" srcOrd="2" destOrd="0" presId="urn:microsoft.com/office/officeart/2005/8/layout/radial4"/>
    <dgm:cxn modelId="{8B833E98-C54A-49CA-BB21-FC21DDD504F8}" type="presParOf" srcId="{9E451C31-19B3-4AFA-A5F3-21637A3C36BF}" destId="{8E4FE5D7-1245-475A-9869-5CAC647B2C1E}" srcOrd="3" destOrd="0" presId="urn:microsoft.com/office/officeart/2005/8/layout/radial4"/>
    <dgm:cxn modelId="{3DC7FCF6-610E-4AA1-8702-2A9D7FD237B9}" type="presParOf" srcId="{9E451C31-19B3-4AFA-A5F3-21637A3C36BF}" destId="{2511A875-FFBE-44BD-BE76-9C528273F493}" srcOrd="4" destOrd="0" presId="urn:microsoft.com/office/officeart/2005/8/layout/radial4"/>
    <dgm:cxn modelId="{F784640D-6450-4288-99E4-10A2A5F59525}" type="presParOf" srcId="{9E451C31-19B3-4AFA-A5F3-21637A3C36BF}" destId="{6DEB721B-3AF9-40D3-B009-B92D28EB78B5}" srcOrd="5" destOrd="0" presId="urn:microsoft.com/office/officeart/2005/8/layout/radial4"/>
    <dgm:cxn modelId="{54C12101-E971-4724-B157-2AE56378CFFE}" type="presParOf" srcId="{9E451C31-19B3-4AFA-A5F3-21637A3C36BF}" destId="{CC6AA740-2227-4C57-88A7-E8EA318BA61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7EAF9-979F-4776-9B99-D092A9BCFF3B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643E8D-2D6C-449B-B353-96FE6A929C43}">
      <dgm:prSet phldrT="[Текст]" custT="1"/>
      <dgm:spPr/>
      <dgm:t>
        <a:bodyPr/>
        <a:lstStyle/>
        <a:p>
          <a:r>
            <a:rPr lang="uk-UA" sz="3200" b="1" dirty="0" smtClean="0"/>
            <a:t>Види діяльності учнів</a:t>
          </a:r>
          <a:endParaRPr lang="ru-RU" sz="3200" b="1" dirty="0"/>
        </a:p>
      </dgm:t>
    </dgm:pt>
    <dgm:pt modelId="{9CB2BDF9-9238-473C-BEEF-FF63D28C2318}" type="parTrans" cxnId="{767CF26A-17FA-4E01-AAD7-BFDB9E56FCF7}">
      <dgm:prSet/>
      <dgm:spPr/>
      <dgm:t>
        <a:bodyPr/>
        <a:lstStyle/>
        <a:p>
          <a:endParaRPr lang="ru-RU"/>
        </a:p>
      </dgm:t>
    </dgm:pt>
    <dgm:pt modelId="{8439F722-1251-465F-A832-E899055EF8F8}" type="sibTrans" cxnId="{767CF26A-17FA-4E01-AAD7-BFDB9E56FCF7}">
      <dgm:prSet/>
      <dgm:spPr/>
      <dgm:t>
        <a:bodyPr/>
        <a:lstStyle/>
        <a:p>
          <a:endParaRPr lang="ru-RU"/>
        </a:p>
      </dgm:t>
    </dgm:pt>
    <dgm:pt modelId="{3BB2C04B-6F35-4423-A758-9A8E8303E679}">
      <dgm:prSet phldrT="[Текст]" custT="1"/>
      <dgm:spPr/>
      <dgm:t>
        <a:bodyPr/>
        <a:lstStyle/>
        <a:p>
          <a:r>
            <a:rPr lang="uk-UA" sz="2200" dirty="0" smtClean="0"/>
            <a:t>Інформаційно-навчальна</a:t>
          </a:r>
          <a:endParaRPr lang="ru-RU" sz="2200" dirty="0"/>
        </a:p>
      </dgm:t>
    </dgm:pt>
    <dgm:pt modelId="{E873BE51-65E5-4E05-9FBE-4FF070FA6485}" type="parTrans" cxnId="{DF1EAA99-507E-4D92-8A9F-CAE5B4D38BE4}">
      <dgm:prSet/>
      <dgm:spPr/>
      <dgm:t>
        <a:bodyPr/>
        <a:lstStyle/>
        <a:p>
          <a:endParaRPr lang="ru-RU"/>
        </a:p>
      </dgm:t>
    </dgm:pt>
    <dgm:pt modelId="{3F9938DF-8EC8-4BE7-8EB9-96A2C8FC00B6}" type="sibTrans" cxnId="{DF1EAA99-507E-4D92-8A9F-CAE5B4D38BE4}">
      <dgm:prSet/>
      <dgm:spPr/>
      <dgm:t>
        <a:bodyPr/>
        <a:lstStyle/>
        <a:p>
          <a:endParaRPr lang="ru-RU"/>
        </a:p>
      </dgm:t>
    </dgm:pt>
    <dgm:pt modelId="{41A763BA-EBF9-4362-8195-C29F955CA01E}">
      <dgm:prSet phldrT="[Текст]" custT="1"/>
      <dgm:spPr/>
      <dgm:t>
        <a:bodyPr/>
        <a:lstStyle/>
        <a:p>
          <a:r>
            <a:rPr lang="uk-UA" sz="2200" dirty="0" smtClean="0"/>
            <a:t>Навчально-ігрова</a:t>
          </a:r>
          <a:endParaRPr lang="ru-RU" sz="2200" dirty="0"/>
        </a:p>
      </dgm:t>
    </dgm:pt>
    <dgm:pt modelId="{4FD3D8B8-343F-4E65-B2FA-D61356302A2C}" type="parTrans" cxnId="{3713A739-B9CF-487C-95E6-8B24C3BEAF9B}">
      <dgm:prSet/>
      <dgm:spPr/>
      <dgm:t>
        <a:bodyPr/>
        <a:lstStyle/>
        <a:p>
          <a:endParaRPr lang="ru-RU"/>
        </a:p>
      </dgm:t>
    </dgm:pt>
    <dgm:pt modelId="{DCA22CB6-E8E1-46C7-9583-B1B26601F577}" type="sibTrans" cxnId="{3713A739-B9CF-487C-95E6-8B24C3BEAF9B}">
      <dgm:prSet/>
      <dgm:spPr/>
      <dgm:t>
        <a:bodyPr/>
        <a:lstStyle/>
        <a:p>
          <a:endParaRPr lang="ru-RU"/>
        </a:p>
      </dgm:t>
    </dgm:pt>
    <dgm:pt modelId="{8BBFD79B-2935-4141-B73C-57042034ABD8}">
      <dgm:prSet phldrT="[Текст]" custT="1"/>
      <dgm:spPr/>
      <dgm:t>
        <a:bodyPr/>
        <a:lstStyle/>
        <a:p>
          <a:r>
            <a:rPr lang="uk-UA" sz="2200" dirty="0" smtClean="0"/>
            <a:t>Експериментально-дослідницька</a:t>
          </a:r>
          <a:endParaRPr lang="ru-RU" sz="2200" dirty="0"/>
        </a:p>
      </dgm:t>
    </dgm:pt>
    <dgm:pt modelId="{E3FA1156-E085-472D-9C2A-9D62EA2BF6BE}" type="parTrans" cxnId="{59D3861D-9FB5-4575-B63B-7E9FEA52E887}">
      <dgm:prSet/>
      <dgm:spPr/>
      <dgm:t>
        <a:bodyPr/>
        <a:lstStyle/>
        <a:p>
          <a:endParaRPr lang="ru-RU"/>
        </a:p>
      </dgm:t>
    </dgm:pt>
    <dgm:pt modelId="{E6754854-9BB5-40B7-940E-22493EB24410}" type="sibTrans" cxnId="{59D3861D-9FB5-4575-B63B-7E9FEA52E887}">
      <dgm:prSet/>
      <dgm:spPr/>
      <dgm:t>
        <a:bodyPr/>
        <a:lstStyle/>
        <a:p>
          <a:endParaRPr lang="ru-RU"/>
        </a:p>
      </dgm:t>
    </dgm:pt>
    <dgm:pt modelId="{8CC9E04B-6EE7-4388-AD09-9B1AD619DFEE}">
      <dgm:prSet phldrT="[Текст]" custT="1"/>
      <dgm:spPr/>
      <dgm:t>
        <a:bodyPr/>
        <a:lstStyle/>
        <a:p>
          <a:r>
            <a:rPr lang="uk-UA" sz="2200" dirty="0" smtClean="0"/>
            <a:t>Самостійна </a:t>
          </a:r>
          <a:endParaRPr lang="ru-RU" sz="2200" dirty="0"/>
        </a:p>
      </dgm:t>
    </dgm:pt>
    <dgm:pt modelId="{E4CCFB27-FF9C-4263-8F40-7C193F551517}" type="parTrans" cxnId="{44838CBD-0D3E-41DE-A12E-7143BC299FDF}">
      <dgm:prSet/>
      <dgm:spPr/>
      <dgm:t>
        <a:bodyPr/>
        <a:lstStyle/>
        <a:p>
          <a:endParaRPr lang="ru-RU"/>
        </a:p>
      </dgm:t>
    </dgm:pt>
    <dgm:pt modelId="{AB9E3993-AB62-4562-85E0-AEF1395E8EB3}" type="sibTrans" cxnId="{44838CBD-0D3E-41DE-A12E-7143BC299FDF}">
      <dgm:prSet/>
      <dgm:spPr/>
      <dgm:t>
        <a:bodyPr/>
        <a:lstStyle/>
        <a:p>
          <a:endParaRPr lang="ru-RU"/>
        </a:p>
      </dgm:t>
    </dgm:pt>
    <dgm:pt modelId="{BCE13F86-5EBA-4E6F-A843-7F52B45EED57}" type="pres">
      <dgm:prSet presAssocID="{A767EAF9-979F-4776-9B99-D092A9BCFF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50726-C92B-451B-BD2C-B65063E6FE2E}" type="pres">
      <dgm:prSet presAssocID="{3C643E8D-2D6C-449B-B353-96FE6A929C43}" presName="root1" presStyleCnt="0"/>
      <dgm:spPr/>
    </dgm:pt>
    <dgm:pt modelId="{BEFD4BB5-D73F-4EF5-9C5D-241A7501355D}" type="pres">
      <dgm:prSet presAssocID="{3C643E8D-2D6C-449B-B353-96FE6A929C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AF19B4-DB48-4668-8DD1-EAF8B7558429}" type="pres">
      <dgm:prSet presAssocID="{3C643E8D-2D6C-449B-B353-96FE6A929C43}" presName="level2hierChild" presStyleCnt="0"/>
      <dgm:spPr/>
    </dgm:pt>
    <dgm:pt modelId="{C51A26C1-AFDF-41D9-8D9E-CA6F41CE0E9A}" type="pres">
      <dgm:prSet presAssocID="{E873BE51-65E5-4E05-9FBE-4FF070FA648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1881F08-D0AC-46C2-B6DB-314DE376AB56}" type="pres">
      <dgm:prSet presAssocID="{E873BE51-65E5-4E05-9FBE-4FF070FA648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CE8C036-57F3-4E42-9C2E-A9CD5E13FBF4}" type="pres">
      <dgm:prSet presAssocID="{3BB2C04B-6F35-4423-A758-9A8E8303E679}" presName="root2" presStyleCnt="0"/>
      <dgm:spPr/>
    </dgm:pt>
    <dgm:pt modelId="{DAF4F095-82BF-4C23-ACBE-6D2E04BB8AE0}" type="pres">
      <dgm:prSet presAssocID="{3BB2C04B-6F35-4423-A758-9A8E8303E679}" presName="LevelTwoTextNode" presStyleLbl="node2" presStyleIdx="0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87DF50-EA20-4248-90BC-459F3C4317A1}" type="pres">
      <dgm:prSet presAssocID="{3BB2C04B-6F35-4423-A758-9A8E8303E679}" presName="level3hierChild" presStyleCnt="0"/>
      <dgm:spPr/>
    </dgm:pt>
    <dgm:pt modelId="{9103F007-4872-498A-B338-46992BCE17CE}" type="pres">
      <dgm:prSet presAssocID="{4FD3D8B8-343F-4E65-B2FA-D61356302A2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CD889C2-085E-41BB-982D-AEB25BA62B1F}" type="pres">
      <dgm:prSet presAssocID="{4FD3D8B8-343F-4E65-B2FA-D61356302A2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5457E9F-55B1-4D09-AECD-1DE926A4780D}" type="pres">
      <dgm:prSet presAssocID="{41A763BA-EBF9-4362-8195-C29F955CA01E}" presName="root2" presStyleCnt="0"/>
      <dgm:spPr/>
    </dgm:pt>
    <dgm:pt modelId="{4568A665-E029-4C57-9AF9-4F159A0DBACF}" type="pres">
      <dgm:prSet presAssocID="{41A763BA-EBF9-4362-8195-C29F955CA01E}" presName="LevelTwoTextNode" presStyleLbl="node2" presStyleIdx="1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317C1-C809-4CB7-8654-33B3FD7FEFC5}" type="pres">
      <dgm:prSet presAssocID="{41A763BA-EBF9-4362-8195-C29F955CA01E}" presName="level3hierChild" presStyleCnt="0"/>
      <dgm:spPr/>
    </dgm:pt>
    <dgm:pt modelId="{3BE0CD96-0511-48A9-9938-50FF91BDE824}" type="pres">
      <dgm:prSet presAssocID="{E3FA1156-E085-472D-9C2A-9D62EA2BF6B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881BDA74-54C1-4FD8-BDC0-35081542AE86}" type="pres">
      <dgm:prSet presAssocID="{E3FA1156-E085-472D-9C2A-9D62EA2BF6B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23960DC-64D4-4E70-8FBA-24CB7D4FAF40}" type="pres">
      <dgm:prSet presAssocID="{8BBFD79B-2935-4141-B73C-57042034ABD8}" presName="root2" presStyleCnt="0"/>
      <dgm:spPr/>
    </dgm:pt>
    <dgm:pt modelId="{D5277F02-12FD-4A4C-9F69-112F57C204F0}" type="pres">
      <dgm:prSet presAssocID="{8BBFD79B-2935-4141-B73C-57042034ABD8}" presName="LevelTwoTextNode" presStyleLbl="node2" presStyleIdx="2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C3673-ECCD-404E-9013-F47531DD7616}" type="pres">
      <dgm:prSet presAssocID="{8BBFD79B-2935-4141-B73C-57042034ABD8}" presName="level3hierChild" presStyleCnt="0"/>
      <dgm:spPr/>
    </dgm:pt>
    <dgm:pt modelId="{5B67DA43-7E78-4223-BD6E-1216839C9A36}" type="pres">
      <dgm:prSet presAssocID="{E4CCFB27-FF9C-4263-8F40-7C193F55151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07CD331-656A-4F02-8EFD-4762363340F6}" type="pres">
      <dgm:prSet presAssocID="{E4CCFB27-FF9C-4263-8F40-7C193F55151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05F9DEB-5B21-4FE9-96D6-2C36E1E3F06F}" type="pres">
      <dgm:prSet presAssocID="{8CC9E04B-6EE7-4388-AD09-9B1AD619DFEE}" presName="root2" presStyleCnt="0"/>
      <dgm:spPr/>
    </dgm:pt>
    <dgm:pt modelId="{FD829163-6D4F-4C76-913A-4E8960FCBAB9}" type="pres">
      <dgm:prSet presAssocID="{8CC9E04B-6EE7-4388-AD09-9B1AD619DFEE}" presName="LevelTwoTextNode" presStyleLbl="node2" presStyleIdx="3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1A4A3-B4EE-4324-BC19-DEA8E03D8750}" type="pres">
      <dgm:prSet presAssocID="{8CC9E04B-6EE7-4388-AD09-9B1AD619DFEE}" presName="level3hierChild" presStyleCnt="0"/>
      <dgm:spPr/>
    </dgm:pt>
  </dgm:ptLst>
  <dgm:cxnLst>
    <dgm:cxn modelId="{59D3861D-9FB5-4575-B63B-7E9FEA52E887}" srcId="{3C643E8D-2D6C-449B-B353-96FE6A929C43}" destId="{8BBFD79B-2935-4141-B73C-57042034ABD8}" srcOrd="2" destOrd="0" parTransId="{E3FA1156-E085-472D-9C2A-9D62EA2BF6BE}" sibTransId="{E6754854-9BB5-40B7-940E-22493EB24410}"/>
    <dgm:cxn modelId="{8DB8AB5E-830A-4C12-8420-DFA616B6AC15}" type="presOf" srcId="{3BB2C04B-6F35-4423-A758-9A8E8303E679}" destId="{DAF4F095-82BF-4C23-ACBE-6D2E04BB8AE0}" srcOrd="0" destOrd="0" presId="urn:microsoft.com/office/officeart/2005/8/layout/hierarchy2"/>
    <dgm:cxn modelId="{F07DDCD2-7706-4824-AC7D-6B7B5CC86535}" type="presOf" srcId="{E4CCFB27-FF9C-4263-8F40-7C193F551517}" destId="{5B67DA43-7E78-4223-BD6E-1216839C9A36}" srcOrd="0" destOrd="0" presId="urn:microsoft.com/office/officeart/2005/8/layout/hierarchy2"/>
    <dgm:cxn modelId="{767CF26A-17FA-4E01-AAD7-BFDB9E56FCF7}" srcId="{A767EAF9-979F-4776-9B99-D092A9BCFF3B}" destId="{3C643E8D-2D6C-449B-B353-96FE6A929C43}" srcOrd="0" destOrd="0" parTransId="{9CB2BDF9-9238-473C-BEEF-FF63D28C2318}" sibTransId="{8439F722-1251-465F-A832-E899055EF8F8}"/>
    <dgm:cxn modelId="{2133E778-B63F-4C00-B07D-63449846FE1D}" type="presOf" srcId="{E3FA1156-E085-472D-9C2A-9D62EA2BF6BE}" destId="{881BDA74-54C1-4FD8-BDC0-35081542AE86}" srcOrd="1" destOrd="0" presId="urn:microsoft.com/office/officeart/2005/8/layout/hierarchy2"/>
    <dgm:cxn modelId="{DF1EAA99-507E-4D92-8A9F-CAE5B4D38BE4}" srcId="{3C643E8D-2D6C-449B-B353-96FE6A929C43}" destId="{3BB2C04B-6F35-4423-A758-9A8E8303E679}" srcOrd="0" destOrd="0" parTransId="{E873BE51-65E5-4E05-9FBE-4FF070FA6485}" sibTransId="{3F9938DF-8EC8-4BE7-8EB9-96A2C8FC00B6}"/>
    <dgm:cxn modelId="{1D30408F-2047-484E-AA6C-4A1D9B004170}" type="presOf" srcId="{3C643E8D-2D6C-449B-B353-96FE6A929C43}" destId="{BEFD4BB5-D73F-4EF5-9C5D-241A7501355D}" srcOrd="0" destOrd="0" presId="urn:microsoft.com/office/officeart/2005/8/layout/hierarchy2"/>
    <dgm:cxn modelId="{3C5568D4-FA4D-407D-95D1-147D016BAD5B}" type="presOf" srcId="{E3FA1156-E085-472D-9C2A-9D62EA2BF6BE}" destId="{3BE0CD96-0511-48A9-9938-50FF91BDE824}" srcOrd="0" destOrd="0" presId="urn:microsoft.com/office/officeart/2005/8/layout/hierarchy2"/>
    <dgm:cxn modelId="{80C28270-B073-483C-99A4-FFF366D29612}" type="presOf" srcId="{8BBFD79B-2935-4141-B73C-57042034ABD8}" destId="{D5277F02-12FD-4A4C-9F69-112F57C204F0}" srcOrd="0" destOrd="0" presId="urn:microsoft.com/office/officeart/2005/8/layout/hierarchy2"/>
    <dgm:cxn modelId="{A1CED03C-8595-4EF1-930B-704687A74FF8}" type="presOf" srcId="{E4CCFB27-FF9C-4263-8F40-7C193F551517}" destId="{407CD331-656A-4F02-8EFD-4762363340F6}" srcOrd="1" destOrd="0" presId="urn:microsoft.com/office/officeart/2005/8/layout/hierarchy2"/>
    <dgm:cxn modelId="{44838CBD-0D3E-41DE-A12E-7143BC299FDF}" srcId="{3C643E8D-2D6C-449B-B353-96FE6A929C43}" destId="{8CC9E04B-6EE7-4388-AD09-9B1AD619DFEE}" srcOrd="3" destOrd="0" parTransId="{E4CCFB27-FF9C-4263-8F40-7C193F551517}" sibTransId="{AB9E3993-AB62-4562-85E0-AEF1395E8EB3}"/>
    <dgm:cxn modelId="{5D1E3163-391E-4DFF-ADDC-988F91BD110D}" type="presOf" srcId="{E873BE51-65E5-4E05-9FBE-4FF070FA6485}" destId="{01881F08-D0AC-46C2-B6DB-314DE376AB56}" srcOrd="1" destOrd="0" presId="urn:microsoft.com/office/officeart/2005/8/layout/hierarchy2"/>
    <dgm:cxn modelId="{698E751B-6417-4584-BD43-1209CA0E07C4}" type="presOf" srcId="{4FD3D8B8-343F-4E65-B2FA-D61356302A2C}" destId="{9103F007-4872-498A-B338-46992BCE17CE}" srcOrd="0" destOrd="0" presId="urn:microsoft.com/office/officeart/2005/8/layout/hierarchy2"/>
    <dgm:cxn modelId="{5662063F-6902-4C08-A71A-6E196F3AB4A9}" type="presOf" srcId="{41A763BA-EBF9-4362-8195-C29F955CA01E}" destId="{4568A665-E029-4C57-9AF9-4F159A0DBACF}" srcOrd="0" destOrd="0" presId="urn:microsoft.com/office/officeart/2005/8/layout/hierarchy2"/>
    <dgm:cxn modelId="{DE196BB2-2C96-4AA0-8EBF-ED1FFBBAA900}" type="presOf" srcId="{E873BE51-65E5-4E05-9FBE-4FF070FA6485}" destId="{C51A26C1-AFDF-41D9-8D9E-CA6F41CE0E9A}" srcOrd="0" destOrd="0" presId="urn:microsoft.com/office/officeart/2005/8/layout/hierarchy2"/>
    <dgm:cxn modelId="{C4C1C6F2-314F-45C4-B898-678A9A9A6987}" type="presOf" srcId="{4FD3D8B8-343F-4E65-B2FA-D61356302A2C}" destId="{6CD889C2-085E-41BB-982D-AEB25BA62B1F}" srcOrd="1" destOrd="0" presId="urn:microsoft.com/office/officeart/2005/8/layout/hierarchy2"/>
    <dgm:cxn modelId="{92A881A2-488B-4763-8D6B-003062A3A13E}" type="presOf" srcId="{A767EAF9-979F-4776-9B99-D092A9BCFF3B}" destId="{BCE13F86-5EBA-4E6F-A843-7F52B45EED57}" srcOrd="0" destOrd="0" presId="urn:microsoft.com/office/officeart/2005/8/layout/hierarchy2"/>
    <dgm:cxn modelId="{95595387-EDE8-4D10-9C95-C1E892B7D89A}" type="presOf" srcId="{8CC9E04B-6EE7-4388-AD09-9B1AD619DFEE}" destId="{FD829163-6D4F-4C76-913A-4E8960FCBAB9}" srcOrd="0" destOrd="0" presId="urn:microsoft.com/office/officeart/2005/8/layout/hierarchy2"/>
    <dgm:cxn modelId="{3713A739-B9CF-487C-95E6-8B24C3BEAF9B}" srcId="{3C643E8D-2D6C-449B-B353-96FE6A929C43}" destId="{41A763BA-EBF9-4362-8195-C29F955CA01E}" srcOrd="1" destOrd="0" parTransId="{4FD3D8B8-343F-4E65-B2FA-D61356302A2C}" sibTransId="{DCA22CB6-E8E1-46C7-9583-B1B26601F577}"/>
    <dgm:cxn modelId="{0AF09AD7-5B78-4241-9928-0B0B473CB1E9}" type="presParOf" srcId="{BCE13F86-5EBA-4E6F-A843-7F52B45EED57}" destId="{43250726-C92B-451B-BD2C-B65063E6FE2E}" srcOrd="0" destOrd="0" presId="urn:microsoft.com/office/officeart/2005/8/layout/hierarchy2"/>
    <dgm:cxn modelId="{64760A2F-C5EC-4EE5-95AA-04B7E28A99EC}" type="presParOf" srcId="{43250726-C92B-451B-BD2C-B65063E6FE2E}" destId="{BEFD4BB5-D73F-4EF5-9C5D-241A7501355D}" srcOrd="0" destOrd="0" presId="urn:microsoft.com/office/officeart/2005/8/layout/hierarchy2"/>
    <dgm:cxn modelId="{0A0DB587-7455-4083-A1BD-58484D0E2ABC}" type="presParOf" srcId="{43250726-C92B-451B-BD2C-B65063E6FE2E}" destId="{60AF19B4-DB48-4668-8DD1-EAF8B7558429}" srcOrd="1" destOrd="0" presId="urn:microsoft.com/office/officeart/2005/8/layout/hierarchy2"/>
    <dgm:cxn modelId="{2E38D007-C170-41DD-AABF-BE197BE36F52}" type="presParOf" srcId="{60AF19B4-DB48-4668-8DD1-EAF8B7558429}" destId="{C51A26C1-AFDF-41D9-8D9E-CA6F41CE0E9A}" srcOrd="0" destOrd="0" presId="urn:microsoft.com/office/officeart/2005/8/layout/hierarchy2"/>
    <dgm:cxn modelId="{EDDD0E90-4731-403E-8691-E4430B764B52}" type="presParOf" srcId="{C51A26C1-AFDF-41D9-8D9E-CA6F41CE0E9A}" destId="{01881F08-D0AC-46C2-B6DB-314DE376AB56}" srcOrd="0" destOrd="0" presId="urn:microsoft.com/office/officeart/2005/8/layout/hierarchy2"/>
    <dgm:cxn modelId="{F5E6C235-A54C-4A58-86D5-3A8BBE56CA6E}" type="presParOf" srcId="{60AF19B4-DB48-4668-8DD1-EAF8B7558429}" destId="{CCE8C036-57F3-4E42-9C2E-A9CD5E13FBF4}" srcOrd="1" destOrd="0" presId="urn:microsoft.com/office/officeart/2005/8/layout/hierarchy2"/>
    <dgm:cxn modelId="{DDE68545-5BCE-428D-B2B7-DEF4CA28B88A}" type="presParOf" srcId="{CCE8C036-57F3-4E42-9C2E-A9CD5E13FBF4}" destId="{DAF4F095-82BF-4C23-ACBE-6D2E04BB8AE0}" srcOrd="0" destOrd="0" presId="urn:microsoft.com/office/officeart/2005/8/layout/hierarchy2"/>
    <dgm:cxn modelId="{852765DC-C8FA-4A69-9AB6-5D519A4E6342}" type="presParOf" srcId="{CCE8C036-57F3-4E42-9C2E-A9CD5E13FBF4}" destId="{C187DF50-EA20-4248-90BC-459F3C4317A1}" srcOrd="1" destOrd="0" presId="urn:microsoft.com/office/officeart/2005/8/layout/hierarchy2"/>
    <dgm:cxn modelId="{D57AD739-9C92-4B55-BD6F-1FF6FEB82DD1}" type="presParOf" srcId="{60AF19B4-DB48-4668-8DD1-EAF8B7558429}" destId="{9103F007-4872-498A-B338-46992BCE17CE}" srcOrd="2" destOrd="0" presId="urn:microsoft.com/office/officeart/2005/8/layout/hierarchy2"/>
    <dgm:cxn modelId="{DD07644B-355F-416C-BBBE-75A0A88BB150}" type="presParOf" srcId="{9103F007-4872-498A-B338-46992BCE17CE}" destId="{6CD889C2-085E-41BB-982D-AEB25BA62B1F}" srcOrd="0" destOrd="0" presId="urn:microsoft.com/office/officeart/2005/8/layout/hierarchy2"/>
    <dgm:cxn modelId="{6A1CA5B9-678A-45B9-9D34-0C90BADEDAD3}" type="presParOf" srcId="{60AF19B4-DB48-4668-8DD1-EAF8B7558429}" destId="{F5457E9F-55B1-4D09-AECD-1DE926A4780D}" srcOrd="3" destOrd="0" presId="urn:microsoft.com/office/officeart/2005/8/layout/hierarchy2"/>
    <dgm:cxn modelId="{A13C5196-14B1-4D72-9E2F-2CA74560EB92}" type="presParOf" srcId="{F5457E9F-55B1-4D09-AECD-1DE926A4780D}" destId="{4568A665-E029-4C57-9AF9-4F159A0DBACF}" srcOrd="0" destOrd="0" presId="urn:microsoft.com/office/officeart/2005/8/layout/hierarchy2"/>
    <dgm:cxn modelId="{9F842032-7A40-46E4-97FC-6893161CE620}" type="presParOf" srcId="{F5457E9F-55B1-4D09-AECD-1DE926A4780D}" destId="{AD5317C1-C809-4CB7-8654-33B3FD7FEFC5}" srcOrd="1" destOrd="0" presId="urn:microsoft.com/office/officeart/2005/8/layout/hierarchy2"/>
    <dgm:cxn modelId="{E42A9E80-0B67-43EF-9D64-71BEC5BED403}" type="presParOf" srcId="{60AF19B4-DB48-4668-8DD1-EAF8B7558429}" destId="{3BE0CD96-0511-48A9-9938-50FF91BDE824}" srcOrd="4" destOrd="0" presId="urn:microsoft.com/office/officeart/2005/8/layout/hierarchy2"/>
    <dgm:cxn modelId="{BB672FB9-855D-4E86-AF59-E408CF1E61BE}" type="presParOf" srcId="{3BE0CD96-0511-48A9-9938-50FF91BDE824}" destId="{881BDA74-54C1-4FD8-BDC0-35081542AE86}" srcOrd="0" destOrd="0" presId="urn:microsoft.com/office/officeart/2005/8/layout/hierarchy2"/>
    <dgm:cxn modelId="{EC18EB45-4C87-4A6E-B843-063B271CF2C9}" type="presParOf" srcId="{60AF19B4-DB48-4668-8DD1-EAF8B7558429}" destId="{823960DC-64D4-4E70-8FBA-24CB7D4FAF40}" srcOrd="5" destOrd="0" presId="urn:microsoft.com/office/officeart/2005/8/layout/hierarchy2"/>
    <dgm:cxn modelId="{D8DCF5B6-77EA-4475-8315-0C12E586E04E}" type="presParOf" srcId="{823960DC-64D4-4E70-8FBA-24CB7D4FAF40}" destId="{D5277F02-12FD-4A4C-9F69-112F57C204F0}" srcOrd="0" destOrd="0" presId="urn:microsoft.com/office/officeart/2005/8/layout/hierarchy2"/>
    <dgm:cxn modelId="{2EA952B3-75D1-475F-8443-A6C1457ACA04}" type="presParOf" srcId="{823960DC-64D4-4E70-8FBA-24CB7D4FAF40}" destId="{560C3673-ECCD-404E-9013-F47531DD7616}" srcOrd="1" destOrd="0" presId="urn:microsoft.com/office/officeart/2005/8/layout/hierarchy2"/>
    <dgm:cxn modelId="{21E62E10-4CFD-4A4B-B40E-B643F069B890}" type="presParOf" srcId="{60AF19B4-DB48-4668-8DD1-EAF8B7558429}" destId="{5B67DA43-7E78-4223-BD6E-1216839C9A36}" srcOrd="6" destOrd="0" presId="urn:microsoft.com/office/officeart/2005/8/layout/hierarchy2"/>
    <dgm:cxn modelId="{5095208E-9247-477E-B9CE-CE33FA8EB2D3}" type="presParOf" srcId="{5B67DA43-7E78-4223-BD6E-1216839C9A36}" destId="{407CD331-656A-4F02-8EFD-4762363340F6}" srcOrd="0" destOrd="0" presId="urn:microsoft.com/office/officeart/2005/8/layout/hierarchy2"/>
    <dgm:cxn modelId="{FF1E1D47-91F0-480F-946F-AC2E53F1F860}" type="presParOf" srcId="{60AF19B4-DB48-4668-8DD1-EAF8B7558429}" destId="{405F9DEB-5B21-4FE9-96D6-2C36E1E3F06F}" srcOrd="7" destOrd="0" presId="urn:microsoft.com/office/officeart/2005/8/layout/hierarchy2"/>
    <dgm:cxn modelId="{A8384D35-8F0C-4B78-8C43-397F6B453C8E}" type="presParOf" srcId="{405F9DEB-5B21-4FE9-96D6-2C36E1E3F06F}" destId="{FD829163-6D4F-4C76-913A-4E8960FCBAB9}" srcOrd="0" destOrd="0" presId="urn:microsoft.com/office/officeart/2005/8/layout/hierarchy2"/>
    <dgm:cxn modelId="{DC73E03C-9286-4B4E-9EAC-E625F3469948}" type="presParOf" srcId="{405F9DEB-5B21-4FE9-96D6-2C36E1E3F06F}" destId="{44E1A4A3-B4EE-4324-BC19-DEA8E03D87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3F89B-83CC-4DAD-A668-E37CA087C3A2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CBA369-28FB-4F22-9637-934266E9E23B}">
      <dgm:prSet phldrT="[Текст]"/>
      <dgm:spPr/>
      <dgm:t>
        <a:bodyPr/>
        <a:lstStyle/>
        <a:p>
          <a:r>
            <a:rPr lang="uk-UA" dirty="0" smtClean="0"/>
            <a:t>ІКТ В ОСВІТІ</a:t>
          </a:r>
          <a:endParaRPr lang="ru-RU" dirty="0"/>
        </a:p>
      </dgm:t>
    </dgm:pt>
    <dgm:pt modelId="{EE0D1918-4758-4840-930B-12D32E12D9F8}" type="parTrans" cxnId="{6FDF9A51-B6D4-40B5-8A86-BCE0E147ED0C}">
      <dgm:prSet/>
      <dgm:spPr/>
      <dgm:t>
        <a:bodyPr/>
        <a:lstStyle/>
        <a:p>
          <a:endParaRPr lang="ru-RU"/>
        </a:p>
      </dgm:t>
    </dgm:pt>
    <dgm:pt modelId="{0F111F56-0913-485D-B3C5-07B9E618568E}" type="sibTrans" cxnId="{6FDF9A51-B6D4-40B5-8A86-BCE0E147ED0C}">
      <dgm:prSet/>
      <dgm:spPr/>
      <dgm:t>
        <a:bodyPr/>
        <a:lstStyle/>
        <a:p>
          <a:endParaRPr lang="ru-RU"/>
        </a:p>
      </dgm:t>
    </dgm:pt>
    <dgm:pt modelId="{2CAA44DA-7F14-470C-8156-3D54F08AA3EB}">
      <dgm:prSet phldrT="[Текст]"/>
      <dgm:spPr/>
      <dgm:t>
        <a:bodyPr/>
        <a:lstStyle/>
        <a:p>
          <a:r>
            <a:rPr lang="uk-UA" dirty="0" smtClean="0"/>
            <a:t>Навчальні </a:t>
          </a:r>
          <a:endParaRPr lang="ru-RU" dirty="0"/>
        </a:p>
      </dgm:t>
    </dgm:pt>
    <dgm:pt modelId="{2E32CA7A-23E6-43F1-B7F9-48C3B7DBDE7C}" type="parTrans" cxnId="{DE28B3BB-E32A-43FA-A8B1-1F96D7E0B494}">
      <dgm:prSet/>
      <dgm:spPr/>
      <dgm:t>
        <a:bodyPr/>
        <a:lstStyle/>
        <a:p>
          <a:endParaRPr lang="ru-RU"/>
        </a:p>
      </dgm:t>
    </dgm:pt>
    <dgm:pt modelId="{71DCA0F2-7206-4C8E-81DB-8030D5F020D6}" type="sibTrans" cxnId="{DE28B3BB-E32A-43FA-A8B1-1F96D7E0B494}">
      <dgm:prSet/>
      <dgm:spPr/>
      <dgm:t>
        <a:bodyPr/>
        <a:lstStyle/>
        <a:p>
          <a:endParaRPr lang="ru-RU"/>
        </a:p>
      </dgm:t>
    </dgm:pt>
    <dgm:pt modelId="{5C1629DF-09E6-4F0B-99CB-2B636241B0F4}">
      <dgm:prSet phldrT="[Текст]"/>
      <dgm:spPr/>
      <dgm:t>
        <a:bodyPr/>
        <a:lstStyle/>
        <a:p>
          <a:r>
            <a:rPr lang="uk-UA" dirty="0" smtClean="0"/>
            <a:t>Моделювальні </a:t>
          </a:r>
        </a:p>
      </dgm:t>
    </dgm:pt>
    <dgm:pt modelId="{585FF619-CA9E-4738-9A16-BD1F0396B3EE}" type="parTrans" cxnId="{7355C38D-3DA0-4551-8E79-8022261A6B26}">
      <dgm:prSet/>
      <dgm:spPr/>
      <dgm:t>
        <a:bodyPr/>
        <a:lstStyle/>
        <a:p>
          <a:endParaRPr lang="ru-RU"/>
        </a:p>
      </dgm:t>
    </dgm:pt>
    <dgm:pt modelId="{9A043E33-7A82-48E2-A03D-2BE9A406D024}" type="sibTrans" cxnId="{7355C38D-3DA0-4551-8E79-8022261A6B26}">
      <dgm:prSet/>
      <dgm:spPr/>
      <dgm:t>
        <a:bodyPr/>
        <a:lstStyle/>
        <a:p>
          <a:endParaRPr lang="ru-RU"/>
        </a:p>
      </dgm:t>
    </dgm:pt>
    <dgm:pt modelId="{8F622F40-A368-4A5D-82F4-0E6F6855549B}">
      <dgm:prSet phldrT="[Текст]"/>
      <dgm:spPr/>
      <dgm:t>
        <a:bodyPr/>
        <a:lstStyle/>
        <a:p>
          <a:r>
            <a:rPr lang="uk-UA" dirty="0" smtClean="0"/>
            <a:t>Тренувальні </a:t>
          </a:r>
          <a:endParaRPr lang="ru-RU" dirty="0"/>
        </a:p>
      </dgm:t>
    </dgm:pt>
    <dgm:pt modelId="{84C0EDEF-5269-41F1-8360-BFDA8B46431F}" type="parTrans" cxnId="{F476B842-815F-4F21-B4A7-05E2FB23DE22}">
      <dgm:prSet/>
      <dgm:spPr/>
      <dgm:t>
        <a:bodyPr/>
        <a:lstStyle/>
        <a:p>
          <a:endParaRPr lang="ru-RU"/>
        </a:p>
      </dgm:t>
    </dgm:pt>
    <dgm:pt modelId="{E87F9C5C-4FA8-480D-8DFC-8487A379A4DB}" type="sibTrans" cxnId="{F476B842-815F-4F21-B4A7-05E2FB23DE22}">
      <dgm:prSet/>
      <dgm:spPr/>
      <dgm:t>
        <a:bodyPr/>
        <a:lstStyle/>
        <a:p>
          <a:endParaRPr lang="ru-RU"/>
        </a:p>
      </dgm:t>
    </dgm:pt>
    <dgm:pt modelId="{B9DBAD87-330F-49B1-B6E6-25C100B7912B}">
      <dgm:prSet phldrT="[Текст]"/>
      <dgm:spPr/>
      <dgm:t>
        <a:bodyPr/>
        <a:lstStyle/>
        <a:p>
          <a:r>
            <a:rPr lang="uk-UA" dirty="0" smtClean="0"/>
            <a:t>Інформаційно-пошукові та довідкові</a:t>
          </a:r>
          <a:endParaRPr lang="ru-RU" dirty="0"/>
        </a:p>
      </dgm:t>
    </dgm:pt>
    <dgm:pt modelId="{3E9E5F21-6C68-4DB9-A4C0-1DBC69D0CCBA}" type="parTrans" cxnId="{E9528E44-FAFD-47A5-AEBD-D2B607E6B7DA}">
      <dgm:prSet/>
      <dgm:spPr/>
      <dgm:t>
        <a:bodyPr/>
        <a:lstStyle/>
        <a:p>
          <a:endParaRPr lang="ru-RU"/>
        </a:p>
      </dgm:t>
    </dgm:pt>
    <dgm:pt modelId="{A5518F48-AA43-428C-900D-3923D13DE09E}" type="sibTrans" cxnId="{E9528E44-FAFD-47A5-AEBD-D2B607E6B7DA}">
      <dgm:prSet/>
      <dgm:spPr/>
      <dgm:t>
        <a:bodyPr/>
        <a:lstStyle/>
        <a:p>
          <a:endParaRPr lang="ru-RU"/>
        </a:p>
      </dgm:t>
    </dgm:pt>
    <dgm:pt modelId="{32217299-EF6E-4EB6-8270-DF0A6ACB9820}">
      <dgm:prSet phldrT="[Текст]"/>
      <dgm:spPr/>
      <dgm:t>
        <a:bodyPr/>
        <a:lstStyle/>
        <a:p>
          <a:r>
            <a:rPr lang="uk-UA" dirty="0" smtClean="0"/>
            <a:t>Демонстраційні </a:t>
          </a:r>
          <a:endParaRPr lang="ru-RU" dirty="0"/>
        </a:p>
      </dgm:t>
    </dgm:pt>
    <dgm:pt modelId="{9F5AD6BB-2264-4C6E-BE07-5B66A87AE038}" type="parTrans" cxnId="{85E0B7A1-1B80-402E-9AF4-C67C0A61FECE}">
      <dgm:prSet/>
      <dgm:spPr/>
      <dgm:t>
        <a:bodyPr/>
        <a:lstStyle/>
        <a:p>
          <a:endParaRPr lang="ru-RU"/>
        </a:p>
      </dgm:t>
    </dgm:pt>
    <dgm:pt modelId="{D35447EE-783A-4962-A600-5C4E920EFFF1}" type="sibTrans" cxnId="{85E0B7A1-1B80-402E-9AF4-C67C0A61FECE}">
      <dgm:prSet/>
      <dgm:spPr/>
      <dgm:t>
        <a:bodyPr/>
        <a:lstStyle/>
        <a:p>
          <a:endParaRPr lang="ru-RU"/>
        </a:p>
      </dgm:t>
    </dgm:pt>
    <dgm:pt modelId="{4F3CBDEB-74D7-4649-9871-DFD1E9DAC933}">
      <dgm:prSet phldrT="[Текст]"/>
      <dgm:spPr/>
      <dgm:t>
        <a:bodyPr/>
        <a:lstStyle/>
        <a:p>
          <a:r>
            <a:rPr lang="uk-UA" dirty="0" smtClean="0"/>
            <a:t>Імітаційні </a:t>
          </a:r>
          <a:endParaRPr lang="ru-RU" dirty="0"/>
        </a:p>
      </dgm:t>
    </dgm:pt>
    <dgm:pt modelId="{653A8038-78EF-49D9-8A9F-3BAB4D1CB1ED}" type="parTrans" cxnId="{3439B8E9-2B28-4336-A163-F0816B05BBEA}">
      <dgm:prSet/>
      <dgm:spPr/>
      <dgm:t>
        <a:bodyPr/>
        <a:lstStyle/>
        <a:p>
          <a:endParaRPr lang="ru-RU"/>
        </a:p>
      </dgm:t>
    </dgm:pt>
    <dgm:pt modelId="{33A02929-17AB-4B69-BA21-A3C3CDC30987}" type="sibTrans" cxnId="{3439B8E9-2B28-4336-A163-F0816B05BBEA}">
      <dgm:prSet/>
      <dgm:spPr/>
      <dgm:t>
        <a:bodyPr/>
        <a:lstStyle/>
        <a:p>
          <a:endParaRPr lang="ru-RU"/>
        </a:p>
      </dgm:t>
    </dgm:pt>
    <dgm:pt modelId="{1F2CADBD-2E82-4518-8197-818FA38C0BEE}">
      <dgm:prSet phldrT="[Текст]"/>
      <dgm:spPr/>
      <dgm:t>
        <a:bodyPr/>
        <a:lstStyle/>
        <a:p>
          <a:r>
            <a:rPr lang="uk-UA" dirty="0" smtClean="0"/>
            <a:t>Лабораторні </a:t>
          </a:r>
          <a:endParaRPr lang="ru-RU" dirty="0"/>
        </a:p>
      </dgm:t>
    </dgm:pt>
    <dgm:pt modelId="{B80D1ECD-A0C3-4A9E-9B7C-17DA6D8158FF}" type="parTrans" cxnId="{35F5E33A-D367-48FB-81D1-509CCF6890F0}">
      <dgm:prSet/>
      <dgm:spPr/>
      <dgm:t>
        <a:bodyPr/>
        <a:lstStyle/>
        <a:p>
          <a:endParaRPr lang="ru-RU"/>
        </a:p>
      </dgm:t>
    </dgm:pt>
    <dgm:pt modelId="{9A39CD62-4DA8-46AC-A1C7-F99BFE413C7E}" type="sibTrans" cxnId="{35F5E33A-D367-48FB-81D1-509CCF6890F0}">
      <dgm:prSet/>
      <dgm:spPr/>
      <dgm:t>
        <a:bodyPr/>
        <a:lstStyle/>
        <a:p>
          <a:endParaRPr lang="ru-RU"/>
        </a:p>
      </dgm:t>
    </dgm:pt>
    <dgm:pt modelId="{80FEBB05-4809-4D9F-8640-DBA8A097955F}">
      <dgm:prSet phldrT="[Текст]"/>
      <dgm:spPr/>
      <dgm:t>
        <a:bodyPr/>
        <a:lstStyle/>
        <a:p>
          <a:r>
            <a:rPr lang="uk-UA" dirty="0" smtClean="0"/>
            <a:t>Навчально-ігрові</a:t>
          </a:r>
        </a:p>
      </dgm:t>
    </dgm:pt>
    <dgm:pt modelId="{8F35ED34-490E-4864-89FC-AF0820471420}" type="parTrans" cxnId="{26F2E317-B8A3-4B23-BBBA-8978199B9E23}">
      <dgm:prSet/>
      <dgm:spPr/>
      <dgm:t>
        <a:bodyPr/>
        <a:lstStyle/>
        <a:p>
          <a:endParaRPr lang="ru-RU"/>
        </a:p>
      </dgm:t>
    </dgm:pt>
    <dgm:pt modelId="{534C8C0D-F671-4D0A-A56B-A3B45CA55198}" type="sibTrans" cxnId="{26F2E317-B8A3-4B23-BBBA-8978199B9E23}">
      <dgm:prSet/>
      <dgm:spPr/>
      <dgm:t>
        <a:bodyPr/>
        <a:lstStyle/>
        <a:p>
          <a:endParaRPr lang="ru-RU"/>
        </a:p>
      </dgm:t>
    </dgm:pt>
    <dgm:pt modelId="{7339E117-0E12-4944-8A17-47C3A82316E9}">
      <dgm:prSet phldrT="[Текст]"/>
      <dgm:spPr/>
      <dgm:t>
        <a:bodyPr/>
        <a:lstStyle/>
        <a:p>
          <a:r>
            <a:rPr lang="uk-UA" dirty="0" smtClean="0"/>
            <a:t>Розрахункові</a:t>
          </a:r>
        </a:p>
      </dgm:t>
    </dgm:pt>
    <dgm:pt modelId="{9AFF0B0E-2224-46E9-8EA4-957722A78AFA}" type="parTrans" cxnId="{E01B7E58-9C81-44DE-97ED-AE8D28BE8355}">
      <dgm:prSet/>
      <dgm:spPr/>
      <dgm:t>
        <a:bodyPr/>
        <a:lstStyle/>
        <a:p>
          <a:endParaRPr lang="ru-RU"/>
        </a:p>
      </dgm:t>
    </dgm:pt>
    <dgm:pt modelId="{473191C4-5320-4511-AD3E-2CD5ECF815E8}" type="sibTrans" cxnId="{E01B7E58-9C81-44DE-97ED-AE8D28BE8355}">
      <dgm:prSet/>
      <dgm:spPr/>
      <dgm:t>
        <a:bodyPr/>
        <a:lstStyle/>
        <a:p>
          <a:endParaRPr lang="ru-RU"/>
        </a:p>
      </dgm:t>
    </dgm:pt>
    <dgm:pt modelId="{56A02BC8-5666-48EE-AC3A-A8BA558AC3D3}" type="pres">
      <dgm:prSet presAssocID="{AAE3F89B-83CC-4DAD-A668-E37CA087C3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F4B000-0C47-4D4C-B390-CF755C7BAADE}" type="pres">
      <dgm:prSet presAssocID="{CBCBA369-28FB-4F22-9637-934266E9E23B}" presName="hierRoot1" presStyleCnt="0">
        <dgm:presLayoutVars>
          <dgm:hierBranch val="init"/>
        </dgm:presLayoutVars>
      </dgm:prSet>
      <dgm:spPr/>
    </dgm:pt>
    <dgm:pt modelId="{9907FCD9-CA88-4C77-BFCF-4403989927D5}" type="pres">
      <dgm:prSet presAssocID="{CBCBA369-28FB-4F22-9637-934266E9E23B}" presName="rootComposite1" presStyleCnt="0"/>
      <dgm:spPr/>
    </dgm:pt>
    <dgm:pt modelId="{25226E08-DE0B-472D-849C-D0C9C32781FF}" type="pres">
      <dgm:prSet presAssocID="{CBCBA369-28FB-4F22-9637-934266E9E23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8DFBC-1577-4549-B3F0-DE43021DFE45}" type="pres">
      <dgm:prSet presAssocID="{CBCBA369-28FB-4F22-9637-934266E9E23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B4879E0-51FB-434D-9884-B92B29E0F0EE}" type="pres">
      <dgm:prSet presAssocID="{CBCBA369-28FB-4F22-9637-934266E9E23B}" presName="hierChild2" presStyleCnt="0"/>
      <dgm:spPr/>
    </dgm:pt>
    <dgm:pt modelId="{3D48E50F-F864-4439-9E12-B20B07E560E8}" type="pres">
      <dgm:prSet presAssocID="{2E32CA7A-23E6-43F1-B7F9-48C3B7DBDE7C}" presName="Name64" presStyleLbl="parChTrans1D2" presStyleIdx="0" presStyleCnt="9"/>
      <dgm:spPr/>
      <dgm:t>
        <a:bodyPr/>
        <a:lstStyle/>
        <a:p>
          <a:endParaRPr lang="ru-RU"/>
        </a:p>
      </dgm:t>
    </dgm:pt>
    <dgm:pt modelId="{0D68DED8-6651-4D23-9DDA-729B34DC9CA9}" type="pres">
      <dgm:prSet presAssocID="{2CAA44DA-7F14-470C-8156-3D54F08AA3EB}" presName="hierRoot2" presStyleCnt="0">
        <dgm:presLayoutVars>
          <dgm:hierBranch val="init"/>
        </dgm:presLayoutVars>
      </dgm:prSet>
      <dgm:spPr/>
    </dgm:pt>
    <dgm:pt modelId="{AED97F0E-D983-460E-AB36-F4953E095A76}" type="pres">
      <dgm:prSet presAssocID="{2CAA44DA-7F14-470C-8156-3D54F08AA3EB}" presName="rootComposite" presStyleCnt="0"/>
      <dgm:spPr/>
    </dgm:pt>
    <dgm:pt modelId="{D6916001-5F2A-4BAB-B459-90FFBCE2A184}" type="pres">
      <dgm:prSet presAssocID="{2CAA44DA-7F14-470C-8156-3D54F08AA3EB}" presName="rootText" presStyleLbl="node2" presStyleIdx="0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559C2-802F-4147-9AD1-C08D9A5D72AC}" type="pres">
      <dgm:prSet presAssocID="{2CAA44DA-7F14-470C-8156-3D54F08AA3EB}" presName="rootConnector" presStyleLbl="node2" presStyleIdx="0" presStyleCnt="9"/>
      <dgm:spPr/>
      <dgm:t>
        <a:bodyPr/>
        <a:lstStyle/>
        <a:p>
          <a:endParaRPr lang="ru-RU"/>
        </a:p>
      </dgm:t>
    </dgm:pt>
    <dgm:pt modelId="{341B24AC-78FF-4E92-B32A-ECAA5ED723A5}" type="pres">
      <dgm:prSet presAssocID="{2CAA44DA-7F14-470C-8156-3D54F08AA3EB}" presName="hierChild4" presStyleCnt="0"/>
      <dgm:spPr/>
    </dgm:pt>
    <dgm:pt modelId="{187048F0-9A85-4E23-B505-F33AC5C37A94}" type="pres">
      <dgm:prSet presAssocID="{2CAA44DA-7F14-470C-8156-3D54F08AA3EB}" presName="hierChild5" presStyleCnt="0"/>
      <dgm:spPr/>
    </dgm:pt>
    <dgm:pt modelId="{0E8A56CC-F998-46DD-A9DC-F7B9714A5A3A}" type="pres">
      <dgm:prSet presAssocID="{84C0EDEF-5269-41F1-8360-BFDA8B46431F}" presName="Name64" presStyleLbl="parChTrans1D2" presStyleIdx="1" presStyleCnt="9"/>
      <dgm:spPr/>
      <dgm:t>
        <a:bodyPr/>
        <a:lstStyle/>
        <a:p>
          <a:endParaRPr lang="ru-RU"/>
        </a:p>
      </dgm:t>
    </dgm:pt>
    <dgm:pt modelId="{8DC16338-BEDF-4CBE-9DA8-F4A9CFC9FECE}" type="pres">
      <dgm:prSet presAssocID="{8F622F40-A368-4A5D-82F4-0E6F6855549B}" presName="hierRoot2" presStyleCnt="0">
        <dgm:presLayoutVars>
          <dgm:hierBranch val="init"/>
        </dgm:presLayoutVars>
      </dgm:prSet>
      <dgm:spPr/>
    </dgm:pt>
    <dgm:pt modelId="{9E941C61-9CB3-4C2D-B093-5423898540FA}" type="pres">
      <dgm:prSet presAssocID="{8F622F40-A368-4A5D-82F4-0E6F6855549B}" presName="rootComposite" presStyleCnt="0"/>
      <dgm:spPr/>
    </dgm:pt>
    <dgm:pt modelId="{1C256658-A30C-4089-A48B-95DF849CC1B8}" type="pres">
      <dgm:prSet presAssocID="{8F622F40-A368-4A5D-82F4-0E6F6855549B}" presName="rootText" presStyleLbl="node2" presStyleIdx="1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A95023-A9A6-4B5A-810F-663E8290CA8A}" type="pres">
      <dgm:prSet presAssocID="{8F622F40-A368-4A5D-82F4-0E6F6855549B}" presName="rootConnector" presStyleLbl="node2" presStyleIdx="1" presStyleCnt="9"/>
      <dgm:spPr/>
      <dgm:t>
        <a:bodyPr/>
        <a:lstStyle/>
        <a:p>
          <a:endParaRPr lang="ru-RU"/>
        </a:p>
      </dgm:t>
    </dgm:pt>
    <dgm:pt modelId="{D90E8FB9-E543-4A8D-8C99-3DEF4EAD66A9}" type="pres">
      <dgm:prSet presAssocID="{8F622F40-A368-4A5D-82F4-0E6F6855549B}" presName="hierChild4" presStyleCnt="0"/>
      <dgm:spPr/>
    </dgm:pt>
    <dgm:pt modelId="{4804AF36-6309-4B60-9EEF-58391D5F649E}" type="pres">
      <dgm:prSet presAssocID="{8F622F40-A368-4A5D-82F4-0E6F6855549B}" presName="hierChild5" presStyleCnt="0"/>
      <dgm:spPr/>
    </dgm:pt>
    <dgm:pt modelId="{5FB93D15-DFCF-438A-A341-02A89F6C3426}" type="pres">
      <dgm:prSet presAssocID="{3E9E5F21-6C68-4DB9-A4C0-1DBC69D0CCBA}" presName="Name64" presStyleLbl="parChTrans1D2" presStyleIdx="2" presStyleCnt="9"/>
      <dgm:spPr/>
      <dgm:t>
        <a:bodyPr/>
        <a:lstStyle/>
        <a:p>
          <a:endParaRPr lang="ru-RU"/>
        </a:p>
      </dgm:t>
    </dgm:pt>
    <dgm:pt modelId="{6ACB37E7-B36B-43B1-8FE1-A6A61FA36730}" type="pres">
      <dgm:prSet presAssocID="{B9DBAD87-330F-49B1-B6E6-25C100B7912B}" presName="hierRoot2" presStyleCnt="0">
        <dgm:presLayoutVars>
          <dgm:hierBranch val="init"/>
        </dgm:presLayoutVars>
      </dgm:prSet>
      <dgm:spPr/>
    </dgm:pt>
    <dgm:pt modelId="{083E893E-D68C-4C3E-A479-9022C68669E7}" type="pres">
      <dgm:prSet presAssocID="{B9DBAD87-330F-49B1-B6E6-25C100B7912B}" presName="rootComposite" presStyleCnt="0"/>
      <dgm:spPr/>
    </dgm:pt>
    <dgm:pt modelId="{4E10FA08-181F-4BAA-9FDB-E1468063F112}" type="pres">
      <dgm:prSet presAssocID="{B9DBAD87-330F-49B1-B6E6-25C100B7912B}" presName="rootText" presStyleLbl="node2" presStyleIdx="2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24F17-850A-4414-9BE9-39D6211B04EF}" type="pres">
      <dgm:prSet presAssocID="{B9DBAD87-330F-49B1-B6E6-25C100B7912B}" presName="rootConnector" presStyleLbl="node2" presStyleIdx="2" presStyleCnt="9"/>
      <dgm:spPr/>
      <dgm:t>
        <a:bodyPr/>
        <a:lstStyle/>
        <a:p>
          <a:endParaRPr lang="ru-RU"/>
        </a:p>
      </dgm:t>
    </dgm:pt>
    <dgm:pt modelId="{2A6811EF-740F-4A82-AC94-5C811F3ADE4A}" type="pres">
      <dgm:prSet presAssocID="{B9DBAD87-330F-49B1-B6E6-25C100B7912B}" presName="hierChild4" presStyleCnt="0"/>
      <dgm:spPr/>
    </dgm:pt>
    <dgm:pt modelId="{3AE87C9C-6635-474E-9BCF-97E2938B2712}" type="pres">
      <dgm:prSet presAssocID="{B9DBAD87-330F-49B1-B6E6-25C100B7912B}" presName="hierChild5" presStyleCnt="0"/>
      <dgm:spPr/>
    </dgm:pt>
    <dgm:pt modelId="{75BACD1E-81C3-4C23-AAED-3436147B4F3E}" type="pres">
      <dgm:prSet presAssocID="{9F5AD6BB-2264-4C6E-BE07-5B66A87AE038}" presName="Name64" presStyleLbl="parChTrans1D2" presStyleIdx="3" presStyleCnt="9"/>
      <dgm:spPr/>
      <dgm:t>
        <a:bodyPr/>
        <a:lstStyle/>
        <a:p>
          <a:endParaRPr lang="ru-RU"/>
        </a:p>
      </dgm:t>
    </dgm:pt>
    <dgm:pt modelId="{B43D3929-CF56-45F1-94AE-C96BC0B18B6D}" type="pres">
      <dgm:prSet presAssocID="{32217299-EF6E-4EB6-8270-DF0A6ACB9820}" presName="hierRoot2" presStyleCnt="0">
        <dgm:presLayoutVars>
          <dgm:hierBranch val="init"/>
        </dgm:presLayoutVars>
      </dgm:prSet>
      <dgm:spPr/>
    </dgm:pt>
    <dgm:pt modelId="{1B284F55-7ABA-4131-A142-638BC6A1CAEF}" type="pres">
      <dgm:prSet presAssocID="{32217299-EF6E-4EB6-8270-DF0A6ACB9820}" presName="rootComposite" presStyleCnt="0"/>
      <dgm:spPr/>
    </dgm:pt>
    <dgm:pt modelId="{D7C1772C-4AD2-4BBB-A549-4B1D0C3F3C66}" type="pres">
      <dgm:prSet presAssocID="{32217299-EF6E-4EB6-8270-DF0A6ACB9820}" presName="rootText" presStyleLbl="node2" presStyleIdx="3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EEADF9-B505-4E5E-B133-24049756409C}" type="pres">
      <dgm:prSet presAssocID="{32217299-EF6E-4EB6-8270-DF0A6ACB9820}" presName="rootConnector" presStyleLbl="node2" presStyleIdx="3" presStyleCnt="9"/>
      <dgm:spPr/>
      <dgm:t>
        <a:bodyPr/>
        <a:lstStyle/>
        <a:p>
          <a:endParaRPr lang="ru-RU"/>
        </a:p>
      </dgm:t>
    </dgm:pt>
    <dgm:pt modelId="{B1D4C6DD-30B1-46C2-8C01-3FE67CF18E6D}" type="pres">
      <dgm:prSet presAssocID="{32217299-EF6E-4EB6-8270-DF0A6ACB9820}" presName="hierChild4" presStyleCnt="0"/>
      <dgm:spPr/>
    </dgm:pt>
    <dgm:pt modelId="{8BD7242C-CA49-4089-BDBA-485FE9A531EA}" type="pres">
      <dgm:prSet presAssocID="{32217299-EF6E-4EB6-8270-DF0A6ACB9820}" presName="hierChild5" presStyleCnt="0"/>
      <dgm:spPr/>
    </dgm:pt>
    <dgm:pt modelId="{60A1DC03-79EB-47F0-8462-C751654F9A7D}" type="pres">
      <dgm:prSet presAssocID="{653A8038-78EF-49D9-8A9F-3BAB4D1CB1ED}" presName="Name64" presStyleLbl="parChTrans1D2" presStyleIdx="4" presStyleCnt="9"/>
      <dgm:spPr/>
      <dgm:t>
        <a:bodyPr/>
        <a:lstStyle/>
        <a:p>
          <a:endParaRPr lang="ru-RU"/>
        </a:p>
      </dgm:t>
    </dgm:pt>
    <dgm:pt modelId="{D3ED8700-0073-412F-BECB-A9E523B5FBC3}" type="pres">
      <dgm:prSet presAssocID="{4F3CBDEB-74D7-4649-9871-DFD1E9DAC933}" presName="hierRoot2" presStyleCnt="0">
        <dgm:presLayoutVars>
          <dgm:hierBranch val="init"/>
        </dgm:presLayoutVars>
      </dgm:prSet>
      <dgm:spPr/>
    </dgm:pt>
    <dgm:pt modelId="{1747E669-A6BB-42C9-BE01-92B602C83D2C}" type="pres">
      <dgm:prSet presAssocID="{4F3CBDEB-74D7-4649-9871-DFD1E9DAC933}" presName="rootComposite" presStyleCnt="0"/>
      <dgm:spPr/>
    </dgm:pt>
    <dgm:pt modelId="{1207868C-D936-4B61-B7C2-1591C34F559A}" type="pres">
      <dgm:prSet presAssocID="{4F3CBDEB-74D7-4649-9871-DFD1E9DAC933}" presName="rootText" presStyleLbl="node2" presStyleIdx="4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E91B48-0F07-42A2-80A3-D3A86C6E5AA3}" type="pres">
      <dgm:prSet presAssocID="{4F3CBDEB-74D7-4649-9871-DFD1E9DAC933}" presName="rootConnector" presStyleLbl="node2" presStyleIdx="4" presStyleCnt="9"/>
      <dgm:spPr/>
      <dgm:t>
        <a:bodyPr/>
        <a:lstStyle/>
        <a:p>
          <a:endParaRPr lang="ru-RU"/>
        </a:p>
      </dgm:t>
    </dgm:pt>
    <dgm:pt modelId="{83A50810-0747-4E0C-90FF-41EDC31210FB}" type="pres">
      <dgm:prSet presAssocID="{4F3CBDEB-74D7-4649-9871-DFD1E9DAC933}" presName="hierChild4" presStyleCnt="0"/>
      <dgm:spPr/>
    </dgm:pt>
    <dgm:pt modelId="{2C441F49-EA7F-4699-B5AB-906B8680EA8E}" type="pres">
      <dgm:prSet presAssocID="{4F3CBDEB-74D7-4649-9871-DFD1E9DAC933}" presName="hierChild5" presStyleCnt="0"/>
      <dgm:spPr/>
    </dgm:pt>
    <dgm:pt modelId="{9E7EF57E-FEC4-405A-9DBA-99D8B6B51328}" type="pres">
      <dgm:prSet presAssocID="{B80D1ECD-A0C3-4A9E-9B7C-17DA6D8158FF}" presName="Name64" presStyleLbl="parChTrans1D2" presStyleIdx="5" presStyleCnt="9"/>
      <dgm:spPr/>
      <dgm:t>
        <a:bodyPr/>
        <a:lstStyle/>
        <a:p>
          <a:endParaRPr lang="ru-RU"/>
        </a:p>
      </dgm:t>
    </dgm:pt>
    <dgm:pt modelId="{F84B511E-EC9E-442C-A1B6-ACBD00588B60}" type="pres">
      <dgm:prSet presAssocID="{1F2CADBD-2E82-4518-8197-818FA38C0BEE}" presName="hierRoot2" presStyleCnt="0">
        <dgm:presLayoutVars>
          <dgm:hierBranch val="init"/>
        </dgm:presLayoutVars>
      </dgm:prSet>
      <dgm:spPr/>
    </dgm:pt>
    <dgm:pt modelId="{BF8C5BA8-FD84-4614-BF38-8C41821701F7}" type="pres">
      <dgm:prSet presAssocID="{1F2CADBD-2E82-4518-8197-818FA38C0BEE}" presName="rootComposite" presStyleCnt="0"/>
      <dgm:spPr/>
    </dgm:pt>
    <dgm:pt modelId="{A5CB93D7-3C89-431C-B296-A81BC44C29A1}" type="pres">
      <dgm:prSet presAssocID="{1F2CADBD-2E82-4518-8197-818FA38C0BEE}" presName="rootText" presStyleLbl="node2" presStyleIdx="5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C9D17-896F-4D6D-BA6A-900C49B2F709}" type="pres">
      <dgm:prSet presAssocID="{1F2CADBD-2E82-4518-8197-818FA38C0BEE}" presName="rootConnector" presStyleLbl="node2" presStyleIdx="5" presStyleCnt="9"/>
      <dgm:spPr/>
      <dgm:t>
        <a:bodyPr/>
        <a:lstStyle/>
        <a:p>
          <a:endParaRPr lang="ru-RU"/>
        </a:p>
      </dgm:t>
    </dgm:pt>
    <dgm:pt modelId="{BD2220C2-2D5B-4A6B-BD2C-C42D856D02AC}" type="pres">
      <dgm:prSet presAssocID="{1F2CADBD-2E82-4518-8197-818FA38C0BEE}" presName="hierChild4" presStyleCnt="0"/>
      <dgm:spPr/>
    </dgm:pt>
    <dgm:pt modelId="{37AC47BE-D555-40E3-81DF-ACC7569E18B3}" type="pres">
      <dgm:prSet presAssocID="{1F2CADBD-2E82-4518-8197-818FA38C0BEE}" presName="hierChild5" presStyleCnt="0"/>
      <dgm:spPr/>
    </dgm:pt>
    <dgm:pt modelId="{3924B334-851D-433C-BEDD-F9C103A8A7ED}" type="pres">
      <dgm:prSet presAssocID="{585FF619-CA9E-4738-9A16-BD1F0396B3EE}" presName="Name64" presStyleLbl="parChTrans1D2" presStyleIdx="6" presStyleCnt="9"/>
      <dgm:spPr/>
      <dgm:t>
        <a:bodyPr/>
        <a:lstStyle/>
        <a:p>
          <a:endParaRPr lang="ru-RU"/>
        </a:p>
      </dgm:t>
    </dgm:pt>
    <dgm:pt modelId="{BF64E921-2188-491C-BB1A-BF190292BE39}" type="pres">
      <dgm:prSet presAssocID="{5C1629DF-09E6-4F0B-99CB-2B636241B0F4}" presName="hierRoot2" presStyleCnt="0">
        <dgm:presLayoutVars>
          <dgm:hierBranch val="init"/>
        </dgm:presLayoutVars>
      </dgm:prSet>
      <dgm:spPr/>
    </dgm:pt>
    <dgm:pt modelId="{038D691D-DF82-4202-9B36-14A2060E9577}" type="pres">
      <dgm:prSet presAssocID="{5C1629DF-09E6-4F0B-99CB-2B636241B0F4}" presName="rootComposite" presStyleCnt="0"/>
      <dgm:spPr/>
    </dgm:pt>
    <dgm:pt modelId="{8E41ED82-12AC-4871-BF10-1220942BA08C}" type="pres">
      <dgm:prSet presAssocID="{5C1629DF-09E6-4F0B-99CB-2B636241B0F4}" presName="rootText" presStyleLbl="node2" presStyleIdx="6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51198-9E0B-4A8B-9B02-568CC4E8D0EF}" type="pres">
      <dgm:prSet presAssocID="{5C1629DF-09E6-4F0B-99CB-2B636241B0F4}" presName="rootConnector" presStyleLbl="node2" presStyleIdx="6" presStyleCnt="9"/>
      <dgm:spPr/>
      <dgm:t>
        <a:bodyPr/>
        <a:lstStyle/>
        <a:p>
          <a:endParaRPr lang="ru-RU"/>
        </a:p>
      </dgm:t>
    </dgm:pt>
    <dgm:pt modelId="{556D5B04-3C30-4520-A888-1EF6F534225D}" type="pres">
      <dgm:prSet presAssocID="{5C1629DF-09E6-4F0B-99CB-2B636241B0F4}" presName="hierChild4" presStyleCnt="0"/>
      <dgm:spPr/>
    </dgm:pt>
    <dgm:pt modelId="{D540631D-49F6-4040-B9DA-72E7A55DBC48}" type="pres">
      <dgm:prSet presAssocID="{5C1629DF-09E6-4F0B-99CB-2B636241B0F4}" presName="hierChild5" presStyleCnt="0"/>
      <dgm:spPr/>
    </dgm:pt>
    <dgm:pt modelId="{BC181291-637A-4F56-A60C-420E196650A0}" type="pres">
      <dgm:prSet presAssocID="{8F35ED34-490E-4864-89FC-AF0820471420}" presName="Name64" presStyleLbl="parChTrans1D2" presStyleIdx="7" presStyleCnt="9"/>
      <dgm:spPr/>
      <dgm:t>
        <a:bodyPr/>
        <a:lstStyle/>
        <a:p>
          <a:endParaRPr lang="ru-RU"/>
        </a:p>
      </dgm:t>
    </dgm:pt>
    <dgm:pt modelId="{10F9D621-4C58-41CF-9A46-9CA4B1E68662}" type="pres">
      <dgm:prSet presAssocID="{80FEBB05-4809-4D9F-8640-DBA8A097955F}" presName="hierRoot2" presStyleCnt="0">
        <dgm:presLayoutVars>
          <dgm:hierBranch val="init"/>
        </dgm:presLayoutVars>
      </dgm:prSet>
      <dgm:spPr/>
    </dgm:pt>
    <dgm:pt modelId="{95B69674-1DF5-4277-A5A8-32F2B63C7370}" type="pres">
      <dgm:prSet presAssocID="{80FEBB05-4809-4D9F-8640-DBA8A097955F}" presName="rootComposite" presStyleCnt="0"/>
      <dgm:spPr/>
    </dgm:pt>
    <dgm:pt modelId="{7B421567-3F5C-423C-85BF-115F5B0972AE}" type="pres">
      <dgm:prSet presAssocID="{80FEBB05-4809-4D9F-8640-DBA8A097955F}" presName="rootText" presStyleLbl="node2" presStyleIdx="7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92E50B-2F4E-44F0-A869-84EE57588C68}" type="pres">
      <dgm:prSet presAssocID="{80FEBB05-4809-4D9F-8640-DBA8A097955F}" presName="rootConnector" presStyleLbl="node2" presStyleIdx="7" presStyleCnt="9"/>
      <dgm:spPr/>
      <dgm:t>
        <a:bodyPr/>
        <a:lstStyle/>
        <a:p>
          <a:endParaRPr lang="ru-RU"/>
        </a:p>
      </dgm:t>
    </dgm:pt>
    <dgm:pt modelId="{CFF25467-D560-4A3A-BD09-32FCC70EEA41}" type="pres">
      <dgm:prSet presAssocID="{80FEBB05-4809-4D9F-8640-DBA8A097955F}" presName="hierChild4" presStyleCnt="0"/>
      <dgm:spPr/>
    </dgm:pt>
    <dgm:pt modelId="{7CCCA2B9-8E04-47FD-BDEF-B4B1C782D7EC}" type="pres">
      <dgm:prSet presAssocID="{80FEBB05-4809-4D9F-8640-DBA8A097955F}" presName="hierChild5" presStyleCnt="0"/>
      <dgm:spPr/>
    </dgm:pt>
    <dgm:pt modelId="{BE2C914E-4A5A-42DB-A239-627FCCFB7519}" type="pres">
      <dgm:prSet presAssocID="{9AFF0B0E-2224-46E9-8EA4-957722A78AFA}" presName="Name64" presStyleLbl="parChTrans1D2" presStyleIdx="8" presStyleCnt="9"/>
      <dgm:spPr/>
      <dgm:t>
        <a:bodyPr/>
        <a:lstStyle/>
        <a:p>
          <a:endParaRPr lang="ru-RU"/>
        </a:p>
      </dgm:t>
    </dgm:pt>
    <dgm:pt modelId="{BE67031F-3053-4F31-9463-DC981844EB2D}" type="pres">
      <dgm:prSet presAssocID="{7339E117-0E12-4944-8A17-47C3A82316E9}" presName="hierRoot2" presStyleCnt="0">
        <dgm:presLayoutVars>
          <dgm:hierBranch val="init"/>
        </dgm:presLayoutVars>
      </dgm:prSet>
      <dgm:spPr/>
    </dgm:pt>
    <dgm:pt modelId="{06178D2A-7690-48B6-A22E-32E179C0620C}" type="pres">
      <dgm:prSet presAssocID="{7339E117-0E12-4944-8A17-47C3A82316E9}" presName="rootComposite" presStyleCnt="0"/>
      <dgm:spPr/>
    </dgm:pt>
    <dgm:pt modelId="{36C601A9-C6EF-4E85-95D8-BDDF51BE6505}" type="pres">
      <dgm:prSet presAssocID="{7339E117-0E12-4944-8A17-47C3A82316E9}" presName="rootText" presStyleLbl="node2" presStyleIdx="8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4CE97E-ADFE-4300-856D-A64306DD02A0}" type="pres">
      <dgm:prSet presAssocID="{7339E117-0E12-4944-8A17-47C3A82316E9}" presName="rootConnector" presStyleLbl="node2" presStyleIdx="8" presStyleCnt="9"/>
      <dgm:spPr/>
      <dgm:t>
        <a:bodyPr/>
        <a:lstStyle/>
        <a:p>
          <a:endParaRPr lang="ru-RU"/>
        </a:p>
      </dgm:t>
    </dgm:pt>
    <dgm:pt modelId="{C2FE9464-6030-4DF5-B2B6-F100DF3B549A}" type="pres">
      <dgm:prSet presAssocID="{7339E117-0E12-4944-8A17-47C3A82316E9}" presName="hierChild4" presStyleCnt="0"/>
      <dgm:spPr/>
    </dgm:pt>
    <dgm:pt modelId="{4A19F132-FDDA-4CF2-9C60-6B3562928DA5}" type="pres">
      <dgm:prSet presAssocID="{7339E117-0E12-4944-8A17-47C3A82316E9}" presName="hierChild5" presStyleCnt="0"/>
      <dgm:spPr/>
    </dgm:pt>
    <dgm:pt modelId="{EE72C487-BB22-477A-8C8C-0F06B6F83923}" type="pres">
      <dgm:prSet presAssocID="{CBCBA369-28FB-4F22-9637-934266E9E23B}" presName="hierChild3" presStyleCnt="0"/>
      <dgm:spPr/>
    </dgm:pt>
  </dgm:ptLst>
  <dgm:cxnLst>
    <dgm:cxn modelId="{06382067-73DA-4AE1-BA1E-B1EAF8EF7990}" type="presOf" srcId="{B80D1ECD-A0C3-4A9E-9B7C-17DA6D8158FF}" destId="{9E7EF57E-FEC4-405A-9DBA-99D8B6B51328}" srcOrd="0" destOrd="0" presId="urn:microsoft.com/office/officeart/2009/3/layout/HorizontalOrganizationChart"/>
    <dgm:cxn modelId="{E46987FE-69CA-4664-AFDC-205B0879E9C9}" type="presOf" srcId="{8F35ED34-490E-4864-89FC-AF0820471420}" destId="{BC181291-637A-4F56-A60C-420E196650A0}" srcOrd="0" destOrd="0" presId="urn:microsoft.com/office/officeart/2009/3/layout/HorizontalOrganizationChart"/>
    <dgm:cxn modelId="{4626E333-89DE-436E-A29E-66C4F5549805}" type="presOf" srcId="{5C1629DF-09E6-4F0B-99CB-2B636241B0F4}" destId="{FC351198-9E0B-4A8B-9B02-568CC4E8D0EF}" srcOrd="1" destOrd="0" presId="urn:microsoft.com/office/officeart/2009/3/layout/HorizontalOrganizationChart"/>
    <dgm:cxn modelId="{26F2E317-B8A3-4B23-BBBA-8978199B9E23}" srcId="{CBCBA369-28FB-4F22-9637-934266E9E23B}" destId="{80FEBB05-4809-4D9F-8640-DBA8A097955F}" srcOrd="7" destOrd="0" parTransId="{8F35ED34-490E-4864-89FC-AF0820471420}" sibTransId="{534C8C0D-F671-4D0A-A56B-A3B45CA55198}"/>
    <dgm:cxn modelId="{A2542ADA-4E06-43FF-A00E-A51199934A17}" type="presOf" srcId="{AAE3F89B-83CC-4DAD-A668-E37CA087C3A2}" destId="{56A02BC8-5666-48EE-AC3A-A8BA558AC3D3}" srcOrd="0" destOrd="0" presId="urn:microsoft.com/office/officeart/2009/3/layout/HorizontalOrganizationChart"/>
    <dgm:cxn modelId="{B9D1F26F-FE4D-49DB-A207-F6387D9B284F}" type="presOf" srcId="{1F2CADBD-2E82-4518-8197-818FA38C0BEE}" destId="{3E5C9D17-896F-4D6D-BA6A-900C49B2F709}" srcOrd="1" destOrd="0" presId="urn:microsoft.com/office/officeart/2009/3/layout/HorizontalOrganizationChart"/>
    <dgm:cxn modelId="{E01B7E58-9C81-44DE-97ED-AE8D28BE8355}" srcId="{CBCBA369-28FB-4F22-9637-934266E9E23B}" destId="{7339E117-0E12-4944-8A17-47C3A82316E9}" srcOrd="8" destOrd="0" parTransId="{9AFF0B0E-2224-46E9-8EA4-957722A78AFA}" sibTransId="{473191C4-5320-4511-AD3E-2CD5ECF815E8}"/>
    <dgm:cxn modelId="{15E593F9-E6A3-492F-8F0C-321E983C332C}" type="presOf" srcId="{2CAA44DA-7F14-470C-8156-3D54F08AA3EB}" destId="{D6916001-5F2A-4BAB-B459-90FFBCE2A184}" srcOrd="0" destOrd="0" presId="urn:microsoft.com/office/officeart/2009/3/layout/HorizontalOrganizationChart"/>
    <dgm:cxn modelId="{32E3B8F5-4495-4286-9893-474779D450CC}" type="presOf" srcId="{2CAA44DA-7F14-470C-8156-3D54F08AA3EB}" destId="{D73559C2-802F-4147-9AD1-C08D9A5D72AC}" srcOrd="1" destOrd="0" presId="urn:microsoft.com/office/officeart/2009/3/layout/HorizontalOrganizationChart"/>
    <dgm:cxn modelId="{B4FB9E59-A526-4015-9C8A-214160D77605}" type="presOf" srcId="{9AFF0B0E-2224-46E9-8EA4-957722A78AFA}" destId="{BE2C914E-4A5A-42DB-A239-627FCCFB7519}" srcOrd="0" destOrd="0" presId="urn:microsoft.com/office/officeart/2009/3/layout/HorizontalOrganizationChart"/>
    <dgm:cxn modelId="{35F5E33A-D367-48FB-81D1-509CCF6890F0}" srcId="{CBCBA369-28FB-4F22-9637-934266E9E23B}" destId="{1F2CADBD-2E82-4518-8197-818FA38C0BEE}" srcOrd="5" destOrd="0" parTransId="{B80D1ECD-A0C3-4A9E-9B7C-17DA6D8158FF}" sibTransId="{9A39CD62-4DA8-46AC-A1C7-F99BFE413C7E}"/>
    <dgm:cxn modelId="{5918C513-06F0-4765-919D-1EDCF981F4D3}" type="presOf" srcId="{CBCBA369-28FB-4F22-9637-934266E9E23B}" destId="{25226E08-DE0B-472D-849C-D0C9C32781FF}" srcOrd="0" destOrd="0" presId="urn:microsoft.com/office/officeart/2009/3/layout/HorizontalOrganizationChart"/>
    <dgm:cxn modelId="{19A28BF9-1E79-4A44-843C-2355E32A7DDC}" type="presOf" srcId="{B9DBAD87-330F-49B1-B6E6-25C100B7912B}" destId="{9F524F17-850A-4414-9BE9-39D6211B04EF}" srcOrd="1" destOrd="0" presId="urn:microsoft.com/office/officeart/2009/3/layout/HorizontalOrganizationChart"/>
    <dgm:cxn modelId="{B091F5B4-A383-40AD-B0BE-613E39813A1F}" type="presOf" srcId="{84C0EDEF-5269-41F1-8360-BFDA8B46431F}" destId="{0E8A56CC-F998-46DD-A9DC-F7B9714A5A3A}" srcOrd="0" destOrd="0" presId="urn:microsoft.com/office/officeart/2009/3/layout/HorizontalOrganizationChart"/>
    <dgm:cxn modelId="{85E0B7A1-1B80-402E-9AF4-C67C0A61FECE}" srcId="{CBCBA369-28FB-4F22-9637-934266E9E23B}" destId="{32217299-EF6E-4EB6-8270-DF0A6ACB9820}" srcOrd="3" destOrd="0" parTransId="{9F5AD6BB-2264-4C6E-BE07-5B66A87AE038}" sibTransId="{D35447EE-783A-4962-A600-5C4E920EFFF1}"/>
    <dgm:cxn modelId="{F476B842-815F-4F21-B4A7-05E2FB23DE22}" srcId="{CBCBA369-28FB-4F22-9637-934266E9E23B}" destId="{8F622F40-A368-4A5D-82F4-0E6F6855549B}" srcOrd="1" destOrd="0" parTransId="{84C0EDEF-5269-41F1-8360-BFDA8B46431F}" sibTransId="{E87F9C5C-4FA8-480D-8DFC-8487A379A4DB}"/>
    <dgm:cxn modelId="{E9528E44-FAFD-47A5-AEBD-D2B607E6B7DA}" srcId="{CBCBA369-28FB-4F22-9637-934266E9E23B}" destId="{B9DBAD87-330F-49B1-B6E6-25C100B7912B}" srcOrd="2" destOrd="0" parTransId="{3E9E5F21-6C68-4DB9-A4C0-1DBC69D0CCBA}" sibTransId="{A5518F48-AA43-428C-900D-3923D13DE09E}"/>
    <dgm:cxn modelId="{60CD5A4D-7081-47D2-8765-8AAD9F086B48}" type="presOf" srcId="{1F2CADBD-2E82-4518-8197-818FA38C0BEE}" destId="{A5CB93D7-3C89-431C-B296-A81BC44C29A1}" srcOrd="0" destOrd="0" presId="urn:microsoft.com/office/officeart/2009/3/layout/HorizontalOrganizationChart"/>
    <dgm:cxn modelId="{6029337D-AEA9-4499-8FC9-73E510FCE6CF}" type="presOf" srcId="{5C1629DF-09E6-4F0B-99CB-2B636241B0F4}" destId="{8E41ED82-12AC-4871-BF10-1220942BA08C}" srcOrd="0" destOrd="0" presId="urn:microsoft.com/office/officeart/2009/3/layout/HorizontalOrganizationChart"/>
    <dgm:cxn modelId="{1E29AC4F-C511-41E7-BD81-23FCED162213}" type="presOf" srcId="{3E9E5F21-6C68-4DB9-A4C0-1DBC69D0CCBA}" destId="{5FB93D15-DFCF-438A-A341-02A89F6C3426}" srcOrd="0" destOrd="0" presId="urn:microsoft.com/office/officeart/2009/3/layout/HorizontalOrganizationChart"/>
    <dgm:cxn modelId="{97E673D6-4A0C-4BD3-BB07-54D161166A3C}" type="presOf" srcId="{653A8038-78EF-49D9-8A9F-3BAB4D1CB1ED}" destId="{60A1DC03-79EB-47F0-8462-C751654F9A7D}" srcOrd="0" destOrd="0" presId="urn:microsoft.com/office/officeart/2009/3/layout/HorizontalOrganizationChart"/>
    <dgm:cxn modelId="{2032F6C6-7681-4DC7-B1E3-941FFEB0EA57}" type="presOf" srcId="{B9DBAD87-330F-49B1-B6E6-25C100B7912B}" destId="{4E10FA08-181F-4BAA-9FDB-E1468063F112}" srcOrd="0" destOrd="0" presId="urn:microsoft.com/office/officeart/2009/3/layout/HorizontalOrganizationChart"/>
    <dgm:cxn modelId="{81CE8A45-417E-4E9E-8E99-1527B0DC8AB3}" type="presOf" srcId="{80FEBB05-4809-4D9F-8640-DBA8A097955F}" destId="{7B421567-3F5C-423C-85BF-115F5B0972AE}" srcOrd="0" destOrd="0" presId="urn:microsoft.com/office/officeart/2009/3/layout/HorizontalOrganizationChart"/>
    <dgm:cxn modelId="{FE6BD0BD-C5CB-4A62-B5B3-9E6735C6BDEA}" type="presOf" srcId="{4F3CBDEB-74D7-4649-9871-DFD1E9DAC933}" destId="{28E91B48-0F07-42A2-80A3-D3A86C6E5AA3}" srcOrd="1" destOrd="0" presId="urn:microsoft.com/office/officeart/2009/3/layout/HorizontalOrganizationChart"/>
    <dgm:cxn modelId="{9241A9AA-0D7B-47B0-B9EB-CE8B9CD8C439}" type="presOf" srcId="{8F622F40-A368-4A5D-82F4-0E6F6855549B}" destId="{1C256658-A30C-4089-A48B-95DF849CC1B8}" srcOrd="0" destOrd="0" presId="urn:microsoft.com/office/officeart/2009/3/layout/HorizontalOrganizationChart"/>
    <dgm:cxn modelId="{3439B8E9-2B28-4336-A163-F0816B05BBEA}" srcId="{CBCBA369-28FB-4F22-9637-934266E9E23B}" destId="{4F3CBDEB-74D7-4649-9871-DFD1E9DAC933}" srcOrd="4" destOrd="0" parTransId="{653A8038-78EF-49D9-8A9F-3BAB4D1CB1ED}" sibTransId="{33A02929-17AB-4B69-BA21-A3C3CDC30987}"/>
    <dgm:cxn modelId="{7355C38D-3DA0-4551-8E79-8022261A6B26}" srcId="{CBCBA369-28FB-4F22-9637-934266E9E23B}" destId="{5C1629DF-09E6-4F0B-99CB-2B636241B0F4}" srcOrd="6" destOrd="0" parTransId="{585FF619-CA9E-4738-9A16-BD1F0396B3EE}" sibTransId="{9A043E33-7A82-48E2-A03D-2BE9A406D024}"/>
    <dgm:cxn modelId="{75CC1302-4586-42BE-AEE0-B7C2624A84E0}" type="presOf" srcId="{7339E117-0E12-4944-8A17-47C3A82316E9}" destId="{E64CE97E-ADFE-4300-856D-A64306DD02A0}" srcOrd="1" destOrd="0" presId="urn:microsoft.com/office/officeart/2009/3/layout/HorizontalOrganizationChart"/>
    <dgm:cxn modelId="{A11C6C28-A775-474A-9DB8-3A14EE87AA34}" type="presOf" srcId="{CBCBA369-28FB-4F22-9637-934266E9E23B}" destId="{9898DFBC-1577-4549-B3F0-DE43021DFE45}" srcOrd="1" destOrd="0" presId="urn:microsoft.com/office/officeart/2009/3/layout/HorizontalOrganizationChart"/>
    <dgm:cxn modelId="{F2690DFF-4AD4-43F2-BE27-AE47C640586E}" type="presOf" srcId="{32217299-EF6E-4EB6-8270-DF0A6ACB9820}" destId="{D7C1772C-4AD2-4BBB-A549-4B1D0C3F3C66}" srcOrd="0" destOrd="0" presId="urn:microsoft.com/office/officeart/2009/3/layout/HorizontalOrganizationChart"/>
    <dgm:cxn modelId="{2FE16062-9747-4BE0-B344-6B7D9398CB67}" type="presOf" srcId="{9F5AD6BB-2264-4C6E-BE07-5B66A87AE038}" destId="{75BACD1E-81C3-4C23-AAED-3436147B4F3E}" srcOrd="0" destOrd="0" presId="urn:microsoft.com/office/officeart/2009/3/layout/HorizontalOrganizationChart"/>
    <dgm:cxn modelId="{70E30392-703F-47C1-8BA3-1D3C4F4FC2BD}" type="presOf" srcId="{8F622F40-A368-4A5D-82F4-0E6F6855549B}" destId="{F8A95023-A9A6-4B5A-810F-663E8290CA8A}" srcOrd="1" destOrd="0" presId="urn:microsoft.com/office/officeart/2009/3/layout/HorizontalOrganizationChart"/>
    <dgm:cxn modelId="{D6261058-E3AC-4D2C-8AAB-809BD1BEF1B6}" type="presOf" srcId="{585FF619-CA9E-4738-9A16-BD1F0396B3EE}" destId="{3924B334-851D-433C-BEDD-F9C103A8A7ED}" srcOrd="0" destOrd="0" presId="urn:microsoft.com/office/officeart/2009/3/layout/HorizontalOrganizationChart"/>
    <dgm:cxn modelId="{E0FB7DA2-8994-44FC-B2D9-2E556BD27379}" type="presOf" srcId="{80FEBB05-4809-4D9F-8640-DBA8A097955F}" destId="{1292E50B-2F4E-44F0-A869-84EE57588C68}" srcOrd="1" destOrd="0" presId="urn:microsoft.com/office/officeart/2009/3/layout/HorizontalOrganizationChart"/>
    <dgm:cxn modelId="{5DD51F1A-BAC3-42C9-9194-6BEAC0FD9CEB}" type="presOf" srcId="{2E32CA7A-23E6-43F1-B7F9-48C3B7DBDE7C}" destId="{3D48E50F-F864-4439-9E12-B20B07E560E8}" srcOrd="0" destOrd="0" presId="urn:microsoft.com/office/officeart/2009/3/layout/HorizontalOrganizationChart"/>
    <dgm:cxn modelId="{48609C9A-6AA7-41F9-925D-4D370837FFC7}" type="presOf" srcId="{4F3CBDEB-74D7-4649-9871-DFD1E9DAC933}" destId="{1207868C-D936-4B61-B7C2-1591C34F559A}" srcOrd="0" destOrd="0" presId="urn:microsoft.com/office/officeart/2009/3/layout/HorizontalOrganizationChart"/>
    <dgm:cxn modelId="{D7E04B79-957D-4840-A3CF-70A4813E9BFB}" type="presOf" srcId="{7339E117-0E12-4944-8A17-47C3A82316E9}" destId="{36C601A9-C6EF-4E85-95D8-BDDF51BE6505}" srcOrd="0" destOrd="0" presId="urn:microsoft.com/office/officeart/2009/3/layout/HorizontalOrganizationChart"/>
    <dgm:cxn modelId="{0C2641E9-5011-40D5-8736-938D3DACFC68}" type="presOf" srcId="{32217299-EF6E-4EB6-8270-DF0A6ACB9820}" destId="{55EEADF9-B505-4E5E-B133-24049756409C}" srcOrd="1" destOrd="0" presId="urn:microsoft.com/office/officeart/2009/3/layout/HorizontalOrganizationChart"/>
    <dgm:cxn modelId="{6FDF9A51-B6D4-40B5-8A86-BCE0E147ED0C}" srcId="{AAE3F89B-83CC-4DAD-A668-E37CA087C3A2}" destId="{CBCBA369-28FB-4F22-9637-934266E9E23B}" srcOrd="0" destOrd="0" parTransId="{EE0D1918-4758-4840-930B-12D32E12D9F8}" sibTransId="{0F111F56-0913-485D-B3C5-07B9E618568E}"/>
    <dgm:cxn modelId="{DE28B3BB-E32A-43FA-A8B1-1F96D7E0B494}" srcId="{CBCBA369-28FB-4F22-9637-934266E9E23B}" destId="{2CAA44DA-7F14-470C-8156-3D54F08AA3EB}" srcOrd="0" destOrd="0" parTransId="{2E32CA7A-23E6-43F1-B7F9-48C3B7DBDE7C}" sibTransId="{71DCA0F2-7206-4C8E-81DB-8030D5F020D6}"/>
    <dgm:cxn modelId="{3754B553-DA9D-4FC2-9638-59C5E55A83BA}" type="presParOf" srcId="{56A02BC8-5666-48EE-AC3A-A8BA558AC3D3}" destId="{41F4B000-0C47-4D4C-B390-CF755C7BAADE}" srcOrd="0" destOrd="0" presId="urn:microsoft.com/office/officeart/2009/3/layout/HorizontalOrganizationChart"/>
    <dgm:cxn modelId="{C8ECBEF5-0C69-468B-8B69-2637C713ED28}" type="presParOf" srcId="{41F4B000-0C47-4D4C-B390-CF755C7BAADE}" destId="{9907FCD9-CA88-4C77-BFCF-4403989927D5}" srcOrd="0" destOrd="0" presId="urn:microsoft.com/office/officeart/2009/3/layout/HorizontalOrganizationChart"/>
    <dgm:cxn modelId="{539A4673-B1F3-445B-92A6-B2817D5FBDD2}" type="presParOf" srcId="{9907FCD9-CA88-4C77-BFCF-4403989927D5}" destId="{25226E08-DE0B-472D-849C-D0C9C32781FF}" srcOrd="0" destOrd="0" presId="urn:microsoft.com/office/officeart/2009/3/layout/HorizontalOrganizationChart"/>
    <dgm:cxn modelId="{5F897EA6-6B96-4E99-8AC6-9F01813ABDA9}" type="presParOf" srcId="{9907FCD9-CA88-4C77-BFCF-4403989927D5}" destId="{9898DFBC-1577-4549-B3F0-DE43021DFE45}" srcOrd="1" destOrd="0" presId="urn:microsoft.com/office/officeart/2009/3/layout/HorizontalOrganizationChart"/>
    <dgm:cxn modelId="{58E74A46-77D1-4A73-9565-585C692F8F57}" type="presParOf" srcId="{41F4B000-0C47-4D4C-B390-CF755C7BAADE}" destId="{9B4879E0-51FB-434D-9884-B92B29E0F0EE}" srcOrd="1" destOrd="0" presId="urn:microsoft.com/office/officeart/2009/3/layout/HorizontalOrganizationChart"/>
    <dgm:cxn modelId="{2AB5D0FD-1517-44E7-A566-EF4C56C6E748}" type="presParOf" srcId="{9B4879E0-51FB-434D-9884-B92B29E0F0EE}" destId="{3D48E50F-F864-4439-9E12-B20B07E560E8}" srcOrd="0" destOrd="0" presId="urn:microsoft.com/office/officeart/2009/3/layout/HorizontalOrganizationChart"/>
    <dgm:cxn modelId="{246F3D60-F3AA-4B6C-8A92-2D79D6F9BCBA}" type="presParOf" srcId="{9B4879E0-51FB-434D-9884-B92B29E0F0EE}" destId="{0D68DED8-6651-4D23-9DDA-729B34DC9CA9}" srcOrd="1" destOrd="0" presId="urn:microsoft.com/office/officeart/2009/3/layout/HorizontalOrganizationChart"/>
    <dgm:cxn modelId="{7CC1BD0E-9A6C-4DB6-810C-3B96ABA4D3DC}" type="presParOf" srcId="{0D68DED8-6651-4D23-9DDA-729B34DC9CA9}" destId="{AED97F0E-D983-460E-AB36-F4953E095A76}" srcOrd="0" destOrd="0" presId="urn:microsoft.com/office/officeart/2009/3/layout/HorizontalOrganizationChart"/>
    <dgm:cxn modelId="{C2C433B3-D000-422C-9D1F-C0EE50B9AACD}" type="presParOf" srcId="{AED97F0E-D983-460E-AB36-F4953E095A76}" destId="{D6916001-5F2A-4BAB-B459-90FFBCE2A184}" srcOrd="0" destOrd="0" presId="urn:microsoft.com/office/officeart/2009/3/layout/HorizontalOrganizationChart"/>
    <dgm:cxn modelId="{01FA3039-9855-4EB6-8C86-92A765E2E37E}" type="presParOf" srcId="{AED97F0E-D983-460E-AB36-F4953E095A76}" destId="{D73559C2-802F-4147-9AD1-C08D9A5D72AC}" srcOrd="1" destOrd="0" presId="urn:microsoft.com/office/officeart/2009/3/layout/HorizontalOrganizationChart"/>
    <dgm:cxn modelId="{A26F4880-34B7-45C1-ACD4-647D82C2BD75}" type="presParOf" srcId="{0D68DED8-6651-4D23-9DDA-729B34DC9CA9}" destId="{341B24AC-78FF-4E92-B32A-ECAA5ED723A5}" srcOrd="1" destOrd="0" presId="urn:microsoft.com/office/officeart/2009/3/layout/HorizontalOrganizationChart"/>
    <dgm:cxn modelId="{9F9B3E6D-0D7F-46A5-8E82-2E5383B193D3}" type="presParOf" srcId="{0D68DED8-6651-4D23-9DDA-729B34DC9CA9}" destId="{187048F0-9A85-4E23-B505-F33AC5C37A94}" srcOrd="2" destOrd="0" presId="urn:microsoft.com/office/officeart/2009/3/layout/HorizontalOrganizationChart"/>
    <dgm:cxn modelId="{A776EE18-A081-483A-A7E2-92F4317F77B2}" type="presParOf" srcId="{9B4879E0-51FB-434D-9884-B92B29E0F0EE}" destId="{0E8A56CC-F998-46DD-A9DC-F7B9714A5A3A}" srcOrd="2" destOrd="0" presId="urn:microsoft.com/office/officeart/2009/3/layout/HorizontalOrganizationChart"/>
    <dgm:cxn modelId="{B1E026D2-7C3E-42E6-9BA9-B296C1B9FE7C}" type="presParOf" srcId="{9B4879E0-51FB-434D-9884-B92B29E0F0EE}" destId="{8DC16338-BEDF-4CBE-9DA8-F4A9CFC9FECE}" srcOrd="3" destOrd="0" presId="urn:microsoft.com/office/officeart/2009/3/layout/HorizontalOrganizationChart"/>
    <dgm:cxn modelId="{AC8F3952-60DB-4D64-8E65-B6397B29B060}" type="presParOf" srcId="{8DC16338-BEDF-4CBE-9DA8-F4A9CFC9FECE}" destId="{9E941C61-9CB3-4C2D-B093-5423898540FA}" srcOrd="0" destOrd="0" presId="urn:microsoft.com/office/officeart/2009/3/layout/HorizontalOrganizationChart"/>
    <dgm:cxn modelId="{7FB6A357-6DBE-4D5C-8D74-C2CA89FF968E}" type="presParOf" srcId="{9E941C61-9CB3-4C2D-B093-5423898540FA}" destId="{1C256658-A30C-4089-A48B-95DF849CC1B8}" srcOrd="0" destOrd="0" presId="urn:microsoft.com/office/officeart/2009/3/layout/HorizontalOrganizationChart"/>
    <dgm:cxn modelId="{2FEE3391-D16E-4DB6-9D20-3AB35CD1BD74}" type="presParOf" srcId="{9E941C61-9CB3-4C2D-B093-5423898540FA}" destId="{F8A95023-A9A6-4B5A-810F-663E8290CA8A}" srcOrd="1" destOrd="0" presId="urn:microsoft.com/office/officeart/2009/3/layout/HorizontalOrganizationChart"/>
    <dgm:cxn modelId="{FFA0194E-CEE0-4047-8DEF-2A893A178177}" type="presParOf" srcId="{8DC16338-BEDF-4CBE-9DA8-F4A9CFC9FECE}" destId="{D90E8FB9-E543-4A8D-8C99-3DEF4EAD66A9}" srcOrd="1" destOrd="0" presId="urn:microsoft.com/office/officeart/2009/3/layout/HorizontalOrganizationChart"/>
    <dgm:cxn modelId="{9F7E38A6-5AB7-453D-BA70-C506CCD3FDA7}" type="presParOf" srcId="{8DC16338-BEDF-4CBE-9DA8-F4A9CFC9FECE}" destId="{4804AF36-6309-4B60-9EEF-58391D5F649E}" srcOrd="2" destOrd="0" presId="urn:microsoft.com/office/officeart/2009/3/layout/HorizontalOrganizationChart"/>
    <dgm:cxn modelId="{45BF45A8-E7CD-430C-86E9-C7758C7AADD8}" type="presParOf" srcId="{9B4879E0-51FB-434D-9884-B92B29E0F0EE}" destId="{5FB93D15-DFCF-438A-A341-02A89F6C3426}" srcOrd="4" destOrd="0" presId="urn:microsoft.com/office/officeart/2009/3/layout/HorizontalOrganizationChart"/>
    <dgm:cxn modelId="{D85BD50C-E3AA-470F-BCB3-762704A31DAD}" type="presParOf" srcId="{9B4879E0-51FB-434D-9884-B92B29E0F0EE}" destId="{6ACB37E7-B36B-43B1-8FE1-A6A61FA36730}" srcOrd="5" destOrd="0" presId="urn:microsoft.com/office/officeart/2009/3/layout/HorizontalOrganizationChart"/>
    <dgm:cxn modelId="{7BE8E9D1-906C-4C11-BA09-935091F7BC98}" type="presParOf" srcId="{6ACB37E7-B36B-43B1-8FE1-A6A61FA36730}" destId="{083E893E-D68C-4C3E-A479-9022C68669E7}" srcOrd="0" destOrd="0" presId="urn:microsoft.com/office/officeart/2009/3/layout/HorizontalOrganizationChart"/>
    <dgm:cxn modelId="{87C2B286-52F3-4273-8523-2B77FB997405}" type="presParOf" srcId="{083E893E-D68C-4C3E-A479-9022C68669E7}" destId="{4E10FA08-181F-4BAA-9FDB-E1468063F112}" srcOrd="0" destOrd="0" presId="urn:microsoft.com/office/officeart/2009/3/layout/HorizontalOrganizationChart"/>
    <dgm:cxn modelId="{D44BBD25-A89F-4E43-9EE7-A32158657861}" type="presParOf" srcId="{083E893E-D68C-4C3E-A479-9022C68669E7}" destId="{9F524F17-850A-4414-9BE9-39D6211B04EF}" srcOrd="1" destOrd="0" presId="urn:microsoft.com/office/officeart/2009/3/layout/HorizontalOrganizationChart"/>
    <dgm:cxn modelId="{6788C950-7D18-4AE5-8221-9B21A4974BC7}" type="presParOf" srcId="{6ACB37E7-B36B-43B1-8FE1-A6A61FA36730}" destId="{2A6811EF-740F-4A82-AC94-5C811F3ADE4A}" srcOrd="1" destOrd="0" presId="urn:microsoft.com/office/officeart/2009/3/layout/HorizontalOrganizationChart"/>
    <dgm:cxn modelId="{1A738D8A-D47B-4554-BA94-8C1B719C41EB}" type="presParOf" srcId="{6ACB37E7-B36B-43B1-8FE1-A6A61FA36730}" destId="{3AE87C9C-6635-474E-9BCF-97E2938B2712}" srcOrd="2" destOrd="0" presId="urn:microsoft.com/office/officeart/2009/3/layout/HorizontalOrganizationChart"/>
    <dgm:cxn modelId="{AC9620C9-2BB9-4533-AFBA-845EB6C96177}" type="presParOf" srcId="{9B4879E0-51FB-434D-9884-B92B29E0F0EE}" destId="{75BACD1E-81C3-4C23-AAED-3436147B4F3E}" srcOrd="6" destOrd="0" presId="urn:microsoft.com/office/officeart/2009/3/layout/HorizontalOrganizationChart"/>
    <dgm:cxn modelId="{951D4BC4-7400-4FCF-AD43-079A57D8E20F}" type="presParOf" srcId="{9B4879E0-51FB-434D-9884-B92B29E0F0EE}" destId="{B43D3929-CF56-45F1-94AE-C96BC0B18B6D}" srcOrd="7" destOrd="0" presId="urn:microsoft.com/office/officeart/2009/3/layout/HorizontalOrganizationChart"/>
    <dgm:cxn modelId="{D4DDC2F2-8BA1-4B01-9D41-F79090AB243E}" type="presParOf" srcId="{B43D3929-CF56-45F1-94AE-C96BC0B18B6D}" destId="{1B284F55-7ABA-4131-A142-638BC6A1CAEF}" srcOrd="0" destOrd="0" presId="urn:microsoft.com/office/officeart/2009/3/layout/HorizontalOrganizationChart"/>
    <dgm:cxn modelId="{581867B9-33D9-4C87-AD2A-104EE696EA3C}" type="presParOf" srcId="{1B284F55-7ABA-4131-A142-638BC6A1CAEF}" destId="{D7C1772C-4AD2-4BBB-A549-4B1D0C3F3C66}" srcOrd="0" destOrd="0" presId="urn:microsoft.com/office/officeart/2009/3/layout/HorizontalOrganizationChart"/>
    <dgm:cxn modelId="{BFAFDB6D-26E4-4F1E-88A1-7F9DA6EF200D}" type="presParOf" srcId="{1B284F55-7ABA-4131-A142-638BC6A1CAEF}" destId="{55EEADF9-B505-4E5E-B133-24049756409C}" srcOrd="1" destOrd="0" presId="urn:microsoft.com/office/officeart/2009/3/layout/HorizontalOrganizationChart"/>
    <dgm:cxn modelId="{7ED25196-4E4E-45E1-90A2-796D9CE66539}" type="presParOf" srcId="{B43D3929-CF56-45F1-94AE-C96BC0B18B6D}" destId="{B1D4C6DD-30B1-46C2-8C01-3FE67CF18E6D}" srcOrd="1" destOrd="0" presId="urn:microsoft.com/office/officeart/2009/3/layout/HorizontalOrganizationChart"/>
    <dgm:cxn modelId="{1A29C230-05EA-44AF-9118-9B692208049D}" type="presParOf" srcId="{B43D3929-CF56-45F1-94AE-C96BC0B18B6D}" destId="{8BD7242C-CA49-4089-BDBA-485FE9A531EA}" srcOrd="2" destOrd="0" presId="urn:microsoft.com/office/officeart/2009/3/layout/HorizontalOrganizationChart"/>
    <dgm:cxn modelId="{FA01EC9E-687C-4E2B-B4A5-5AC8232C915E}" type="presParOf" srcId="{9B4879E0-51FB-434D-9884-B92B29E0F0EE}" destId="{60A1DC03-79EB-47F0-8462-C751654F9A7D}" srcOrd="8" destOrd="0" presId="urn:microsoft.com/office/officeart/2009/3/layout/HorizontalOrganizationChart"/>
    <dgm:cxn modelId="{19826F1F-EAAD-4057-B2D2-1CDEE1B7A98F}" type="presParOf" srcId="{9B4879E0-51FB-434D-9884-B92B29E0F0EE}" destId="{D3ED8700-0073-412F-BECB-A9E523B5FBC3}" srcOrd="9" destOrd="0" presId="urn:microsoft.com/office/officeart/2009/3/layout/HorizontalOrganizationChart"/>
    <dgm:cxn modelId="{BA3975E5-A965-4C1E-8805-A3B5248F1DB3}" type="presParOf" srcId="{D3ED8700-0073-412F-BECB-A9E523B5FBC3}" destId="{1747E669-A6BB-42C9-BE01-92B602C83D2C}" srcOrd="0" destOrd="0" presId="urn:microsoft.com/office/officeart/2009/3/layout/HorizontalOrganizationChart"/>
    <dgm:cxn modelId="{00FDBF70-7614-4C65-A1EB-1C364D462B92}" type="presParOf" srcId="{1747E669-A6BB-42C9-BE01-92B602C83D2C}" destId="{1207868C-D936-4B61-B7C2-1591C34F559A}" srcOrd="0" destOrd="0" presId="urn:microsoft.com/office/officeart/2009/3/layout/HorizontalOrganizationChart"/>
    <dgm:cxn modelId="{E77FB80A-53C1-430E-AA9E-F7830068997B}" type="presParOf" srcId="{1747E669-A6BB-42C9-BE01-92B602C83D2C}" destId="{28E91B48-0F07-42A2-80A3-D3A86C6E5AA3}" srcOrd="1" destOrd="0" presId="urn:microsoft.com/office/officeart/2009/3/layout/HorizontalOrganizationChart"/>
    <dgm:cxn modelId="{FF438684-FDD5-4B50-938A-9C8401EDBFA8}" type="presParOf" srcId="{D3ED8700-0073-412F-BECB-A9E523B5FBC3}" destId="{83A50810-0747-4E0C-90FF-41EDC31210FB}" srcOrd="1" destOrd="0" presId="urn:microsoft.com/office/officeart/2009/3/layout/HorizontalOrganizationChart"/>
    <dgm:cxn modelId="{A3D46A89-8DDF-4F09-90C0-55535CBA2ACA}" type="presParOf" srcId="{D3ED8700-0073-412F-BECB-A9E523B5FBC3}" destId="{2C441F49-EA7F-4699-B5AB-906B8680EA8E}" srcOrd="2" destOrd="0" presId="urn:microsoft.com/office/officeart/2009/3/layout/HorizontalOrganizationChart"/>
    <dgm:cxn modelId="{3F15C735-4A47-495F-9152-8E849B31764D}" type="presParOf" srcId="{9B4879E0-51FB-434D-9884-B92B29E0F0EE}" destId="{9E7EF57E-FEC4-405A-9DBA-99D8B6B51328}" srcOrd="10" destOrd="0" presId="urn:microsoft.com/office/officeart/2009/3/layout/HorizontalOrganizationChart"/>
    <dgm:cxn modelId="{F8D30F0B-A917-4DA2-9F4B-D7DC99D10C3F}" type="presParOf" srcId="{9B4879E0-51FB-434D-9884-B92B29E0F0EE}" destId="{F84B511E-EC9E-442C-A1B6-ACBD00588B60}" srcOrd="11" destOrd="0" presId="urn:microsoft.com/office/officeart/2009/3/layout/HorizontalOrganizationChart"/>
    <dgm:cxn modelId="{0FF10031-4607-4AA9-8B89-D9E66FE86114}" type="presParOf" srcId="{F84B511E-EC9E-442C-A1B6-ACBD00588B60}" destId="{BF8C5BA8-FD84-4614-BF38-8C41821701F7}" srcOrd="0" destOrd="0" presId="urn:microsoft.com/office/officeart/2009/3/layout/HorizontalOrganizationChart"/>
    <dgm:cxn modelId="{524A311D-2AD4-4764-A74A-020891A5F43D}" type="presParOf" srcId="{BF8C5BA8-FD84-4614-BF38-8C41821701F7}" destId="{A5CB93D7-3C89-431C-B296-A81BC44C29A1}" srcOrd="0" destOrd="0" presId="urn:microsoft.com/office/officeart/2009/3/layout/HorizontalOrganizationChart"/>
    <dgm:cxn modelId="{0A3CF83B-3B35-42E8-9950-45DB9721CCD2}" type="presParOf" srcId="{BF8C5BA8-FD84-4614-BF38-8C41821701F7}" destId="{3E5C9D17-896F-4D6D-BA6A-900C49B2F709}" srcOrd="1" destOrd="0" presId="urn:microsoft.com/office/officeart/2009/3/layout/HorizontalOrganizationChart"/>
    <dgm:cxn modelId="{D5A0D056-44FC-449C-9C03-4AD34C4AD0B0}" type="presParOf" srcId="{F84B511E-EC9E-442C-A1B6-ACBD00588B60}" destId="{BD2220C2-2D5B-4A6B-BD2C-C42D856D02AC}" srcOrd="1" destOrd="0" presId="urn:microsoft.com/office/officeart/2009/3/layout/HorizontalOrganizationChart"/>
    <dgm:cxn modelId="{4F8A4822-CF8C-4AB2-AEB2-CC5E83749E44}" type="presParOf" srcId="{F84B511E-EC9E-442C-A1B6-ACBD00588B60}" destId="{37AC47BE-D555-40E3-81DF-ACC7569E18B3}" srcOrd="2" destOrd="0" presId="urn:microsoft.com/office/officeart/2009/3/layout/HorizontalOrganizationChart"/>
    <dgm:cxn modelId="{3C391791-4B51-498F-867C-1708F3EAAFFC}" type="presParOf" srcId="{9B4879E0-51FB-434D-9884-B92B29E0F0EE}" destId="{3924B334-851D-433C-BEDD-F9C103A8A7ED}" srcOrd="12" destOrd="0" presId="urn:microsoft.com/office/officeart/2009/3/layout/HorizontalOrganizationChart"/>
    <dgm:cxn modelId="{8426BAD0-7919-4026-88A6-07D6DEEC3479}" type="presParOf" srcId="{9B4879E0-51FB-434D-9884-B92B29E0F0EE}" destId="{BF64E921-2188-491C-BB1A-BF190292BE39}" srcOrd="13" destOrd="0" presId="urn:microsoft.com/office/officeart/2009/3/layout/HorizontalOrganizationChart"/>
    <dgm:cxn modelId="{75A04FA3-6FCF-4B79-A16B-3730ED2E9D9F}" type="presParOf" srcId="{BF64E921-2188-491C-BB1A-BF190292BE39}" destId="{038D691D-DF82-4202-9B36-14A2060E9577}" srcOrd="0" destOrd="0" presId="urn:microsoft.com/office/officeart/2009/3/layout/HorizontalOrganizationChart"/>
    <dgm:cxn modelId="{1B2A6CDE-B710-451F-AF62-DC70FE606FD0}" type="presParOf" srcId="{038D691D-DF82-4202-9B36-14A2060E9577}" destId="{8E41ED82-12AC-4871-BF10-1220942BA08C}" srcOrd="0" destOrd="0" presId="urn:microsoft.com/office/officeart/2009/3/layout/HorizontalOrganizationChart"/>
    <dgm:cxn modelId="{0116F245-CD2A-4FD3-BB89-4D69BA6D3A26}" type="presParOf" srcId="{038D691D-DF82-4202-9B36-14A2060E9577}" destId="{FC351198-9E0B-4A8B-9B02-568CC4E8D0EF}" srcOrd="1" destOrd="0" presId="urn:microsoft.com/office/officeart/2009/3/layout/HorizontalOrganizationChart"/>
    <dgm:cxn modelId="{E62E4F8A-6986-4D0B-A438-E66EAF67C24F}" type="presParOf" srcId="{BF64E921-2188-491C-BB1A-BF190292BE39}" destId="{556D5B04-3C30-4520-A888-1EF6F534225D}" srcOrd="1" destOrd="0" presId="urn:microsoft.com/office/officeart/2009/3/layout/HorizontalOrganizationChart"/>
    <dgm:cxn modelId="{1EE961E0-D803-4ECB-AFB0-F68BF2D06A8A}" type="presParOf" srcId="{BF64E921-2188-491C-BB1A-BF190292BE39}" destId="{D540631D-49F6-4040-B9DA-72E7A55DBC48}" srcOrd="2" destOrd="0" presId="urn:microsoft.com/office/officeart/2009/3/layout/HorizontalOrganizationChart"/>
    <dgm:cxn modelId="{A7944C30-4EAF-4D8D-B4F1-8FF6137DE417}" type="presParOf" srcId="{9B4879E0-51FB-434D-9884-B92B29E0F0EE}" destId="{BC181291-637A-4F56-A60C-420E196650A0}" srcOrd="14" destOrd="0" presId="urn:microsoft.com/office/officeart/2009/3/layout/HorizontalOrganizationChart"/>
    <dgm:cxn modelId="{3BF3CB54-2602-4D2D-B49E-F419F8AE0E2B}" type="presParOf" srcId="{9B4879E0-51FB-434D-9884-B92B29E0F0EE}" destId="{10F9D621-4C58-41CF-9A46-9CA4B1E68662}" srcOrd="15" destOrd="0" presId="urn:microsoft.com/office/officeart/2009/3/layout/HorizontalOrganizationChart"/>
    <dgm:cxn modelId="{CB64DB47-233D-4706-ABAB-5C1EDAF87298}" type="presParOf" srcId="{10F9D621-4C58-41CF-9A46-9CA4B1E68662}" destId="{95B69674-1DF5-4277-A5A8-32F2B63C7370}" srcOrd="0" destOrd="0" presId="urn:microsoft.com/office/officeart/2009/3/layout/HorizontalOrganizationChart"/>
    <dgm:cxn modelId="{C23F3D10-6021-4138-A6D5-67C791C1709D}" type="presParOf" srcId="{95B69674-1DF5-4277-A5A8-32F2B63C7370}" destId="{7B421567-3F5C-423C-85BF-115F5B0972AE}" srcOrd="0" destOrd="0" presId="urn:microsoft.com/office/officeart/2009/3/layout/HorizontalOrganizationChart"/>
    <dgm:cxn modelId="{6B104AB9-E5B9-407B-862B-3956FD995C37}" type="presParOf" srcId="{95B69674-1DF5-4277-A5A8-32F2B63C7370}" destId="{1292E50B-2F4E-44F0-A869-84EE57588C68}" srcOrd="1" destOrd="0" presId="urn:microsoft.com/office/officeart/2009/3/layout/HorizontalOrganizationChart"/>
    <dgm:cxn modelId="{B9425A6D-A710-485C-B0DA-45EDF0704993}" type="presParOf" srcId="{10F9D621-4C58-41CF-9A46-9CA4B1E68662}" destId="{CFF25467-D560-4A3A-BD09-32FCC70EEA41}" srcOrd="1" destOrd="0" presId="urn:microsoft.com/office/officeart/2009/3/layout/HorizontalOrganizationChart"/>
    <dgm:cxn modelId="{8BF04ED8-2433-46D4-8E76-25497783E6AC}" type="presParOf" srcId="{10F9D621-4C58-41CF-9A46-9CA4B1E68662}" destId="{7CCCA2B9-8E04-47FD-BDEF-B4B1C782D7EC}" srcOrd="2" destOrd="0" presId="urn:microsoft.com/office/officeart/2009/3/layout/HorizontalOrganizationChart"/>
    <dgm:cxn modelId="{83D049BA-9945-419A-922C-308EF97B5906}" type="presParOf" srcId="{9B4879E0-51FB-434D-9884-B92B29E0F0EE}" destId="{BE2C914E-4A5A-42DB-A239-627FCCFB7519}" srcOrd="16" destOrd="0" presId="urn:microsoft.com/office/officeart/2009/3/layout/HorizontalOrganizationChart"/>
    <dgm:cxn modelId="{FB351D37-10D2-4E57-A23A-77E49079518C}" type="presParOf" srcId="{9B4879E0-51FB-434D-9884-B92B29E0F0EE}" destId="{BE67031F-3053-4F31-9463-DC981844EB2D}" srcOrd="17" destOrd="0" presId="urn:microsoft.com/office/officeart/2009/3/layout/HorizontalOrganizationChart"/>
    <dgm:cxn modelId="{3E973367-224F-4560-B617-AD836BF2DA62}" type="presParOf" srcId="{BE67031F-3053-4F31-9463-DC981844EB2D}" destId="{06178D2A-7690-48B6-A22E-32E179C0620C}" srcOrd="0" destOrd="0" presId="urn:microsoft.com/office/officeart/2009/3/layout/HorizontalOrganizationChart"/>
    <dgm:cxn modelId="{DC154598-43A1-4912-A8F0-07AF87CEB7FA}" type="presParOf" srcId="{06178D2A-7690-48B6-A22E-32E179C0620C}" destId="{36C601A9-C6EF-4E85-95D8-BDDF51BE6505}" srcOrd="0" destOrd="0" presId="urn:microsoft.com/office/officeart/2009/3/layout/HorizontalOrganizationChart"/>
    <dgm:cxn modelId="{E4706E2B-17B2-4EBF-9EDC-57AF3A1B7A6F}" type="presParOf" srcId="{06178D2A-7690-48B6-A22E-32E179C0620C}" destId="{E64CE97E-ADFE-4300-856D-A64306DD02A0}" srcOrd="1" destOrd="0" presId="urn:microsoft.com/office/officeart/2009/3/layout/HorizontalOrganizationChart"/>
    <dgm:cxn modelId="{FA157A9F-E71F-45AB-907C-50700CA574FE}" type="presParOf" srcId="{BE67031F-3053-4F31-9463-DC981844EB2D}" destId="{C2FE9464-6030-4DF5-B2B6-F100DF3B549A}" srcOrd="1" destOrd="0" presId="urn:microsoft.com/office/officeart/2009/3/layout/HorizontalOrganizationChart"/>
    <dgm:cxn modelId="{98112DDC-A4F4-47EC-8CBA-C1DBDB194071}" type="presParOf" srcId="{BE67031F-3053-4F31-9463-DC981844EB2D}" destId="{4A19F132-FDDA-4CF2-9C60-6B3562928DA5}" srcOrd="2" destOrd="0" presId="urn:microsoft.com/office/officeart/2009/3/layout/HorizontalOrganizationChart"/>
    <dgm:cxn modelId="{BD79E501-E714-4C22-8CF9-C8E9480A498C}" type="presParOf" srcId="{41F4B000-0C47-4D4C-B390-CF755C7BAADE}" destId="{EE72C487-BB22-477A-8C8C-0F06B6F8392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57C8BF-0008-42E1-81FA-501C223A2BD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7B735-E61A-4F03-BB72-7A3D1F0BCABF}">
      <dgm:prSet phldrT="[Текст]"/>
      <dgm:spPr/>
      <dgm:t>
        <a:bodyPr/>
        <a:lstStyle/>
        <a:p>
          <a:r>
            <a:rPr lang="uk-UA" smtClean="0"/>
            <a:t>проведення уроків-презентацій</a:t>
          </a:r>
          <a:endParaRPr lang="ru-RU"/>
        </a:p>
      </dgm:t>
    </dgm:pt>
    <dgm:pt modelId="{33D6DA22-41EE-4376-8AF0-51F317BA698D}" type="parTrans" cxnId="{BBE1CB28-A824-400F-BC08-04AB17949A4E}">
      <dgm:prSet/>
      <dgm:spPr/>
      <dgm:t>
        <a:bodyPr/>
        <a:lstStyle/>
        <a:p>
          <a:endParaRPr lang="ru-RU"/>
        </a:p>
      </dgm:t>
    </dgm:pt>
    <dgm:pt modelId="{70A5654A-F8F4-455A-B848-25D34E3B4D74}" type="sibTrans" cxnId="{BBE1CB28-A824-400F-BC08-04AB17949A4E}">
      <dgm:prSet/>
      <dgm:spPr/>
      <dgm:t>
        <a:bodyPr/>
        <a:lstStyle/>
        <a:p>
          <a:endParaRPr lang="ru-RU"/>
        </a:p>
      </dgm:t>
    </dgm:pt>
    <dgm:pt modelId="{13EFD785-0E50-43B1-A5AA-3DE5E18003B3}">
      <dgm:prSet phldrT="[Текст]"/>
      <dgm:spPr/>
      <dgm:t>
        <a:bodyPr/>
        <a:lstStyle/>
        <a:p>
          <a:r>
            <a:rPr lang="uk-UA" dirty="0" smtClean="0"/>
            <a:t>використання електронних навчальних посібників</a:t>
          </a:r>
          <a:endParaRPr lang="ru-RU" dirty="0"/>
        </a:p>
      </dgm:t>
    </dgm:pt>
    <dgm:pt modelId="{671F2C59-35A0-49DA-83D3-31B828883AE8}" type="parTrans" cxnId="{13C07385-9A4E-475B-A626-AADAD3A86337}">
      <dgm:prSet/>
      <dgm:spPr/>
      <dgm:t>
        <a:bodyPr/>
        <a:lstStyle/>
        <a:p>
          <a:endParaRPr lang="ru-RU"/>
        </a:p>
      </dgm:t>
    </dgm:pt>
    <dgm:pt modelId="{74926D24-3012-4B87-A58C-4A5B55B3964C}" type="sibTrans" cxnId="{13C07385-9A4E-475B-A626-AADAD3A86337}">
      <dgm:prSet/>
      <dgm:spPr/>
      <dgm:t>
        <a:bodyPr/>
        <a:lstStyle/>
        <a:p>
          <a:endParaRPr lang="ru-RU"/>
        </a:p>
      </dgm:t>
    </dgm:pt>
    <dgm:pt modelId="{B1B76DF5-1E13-4124-8742-050350645003}">
      <dgm:prSet phldrT="[Текст]"/>
      <dgm:spPr/>
      <dgm:t>
        <a:bodyPr/>
        <a:lstStyle/>
        <a:p>
          <a:r>
            <a:rPr lang="uk-UA" smtClean="0"/>
            <a:t>розв’язування інтерактивних кросвордів</a:t>
          </a:r>
          <a:endParaRPr lang="ru-RU"/>
        </a:p>
      </dgm:t>
    </dgm:pt>
    <dgm:pt modelId="{2C29B3FE-8939-4E91-9E53-7283A342BC0C}" type="parTrans" cxnId="{28CFE2A2-54E1-43CE-A958-9932E3F0AE9A}">
      <dgm:prSet/>
      <dgm:spPr/>
      <dgm:t>
        <a:bodyPr/>
        <a:lstStyle/>
        <a:p>
          <a:endParaRPr lang="ru-RU"/>
        </a:p>
      </dgm:t>
    </dgm:pt>
    <dgm:pt modelId="{939DD1B6-779D-4336-BC4C-006C23A5614B}" type="sibTrans" cxnId="{28CFE2A2-54E1-43CE-A958-9932E3F0AE9A}">
      <dgm:prSet/>
      <dgm:spPr/>
      <dgm:t>
        <a:bodyPr/>
        <a:lstStyle/>
        <a:p>
          <a:endParaRPr lang="ru-RU"/>
        </a:p>
      </dgm:t>
    </dgm:pt>
    <dgm:pt modelId="{8959373E-1847-4331-841D-FA3F460A883C}">
      <dgm:prSet phldrT="[Текст]"/>
      <dgm:spPr/>
      <dgm:t>
        <a:bodyPr/>
        <a:lstStyle/>
        <a:p>
          <a:r>
            <a:rPr lang="uk-UA" dirty="0" smtClean="0"/>
            <a:t>тестовий комп’ютерний контроль</a:t>
          </a:r>
          <a:endParaRPr lang="ru-RU" dirty="0"/>
        </a:p>
      </dgm:t>
    </dgm:pt>
    <dgm:pt modelId="{BD20D270-A85F-4E2E-B982-3CFEBE666472}" type="parTrans" cxnId="{1ACC42B6-1CB4-4B48-9D00-685E74169753}">
      <dgm:prSet/>
      <dgm:spPr/>
      <dgm:t>
        <a:bodyPr/>
        <a:lstStyle/>
        <a:p>
          <a:endParaRPr lang="ru-RU"/>
        </a:p>
      </dgm:t>
    </dgm:pt>
    <dgm:pt modelId="{08F51CA7-239A-45E3-A4B6-1D35F2DDB295}" type="sibTrans" cxnId="{1ACC42B6-1CB4-4B48-9D00-685E74169753}">
      <dgm:prSet/>
      <dgm:spPr/>
      <dgm:t>
        <a:bodyPr/>
        <a:lstStyle/>
        <a:p>
          <a:endParaRPr lang="ru-RU"/>
        </a:p>
      </dgm:t>
    </dgm:pt>
    <dgm:pt modelId="{C68AFEE1-93D6-469C-99B7-2892DFF335E8}">
      <dgm:prSet phldrT="[Текст]"/>
      <dgm:spPr/>
      <dgm:t>
        <a:bodyPr/>
        <a:lstStyle/>
        <a:p>
          <a:r>
            <a:rPr lang="uk-UA" smtClean="0"/>
            <a:t>комп’ютерні дидактичні ігри</a:t>
          </a:r>
          <a:endParaRPr lang="ru-RU" dirty="0"/>
        </a:p>
      </dgm:t>
    </dgm:pt>
    <dgm:pt modelId="{85DB8513-3F50-4716-B8C0-972BBDAD0C72}" type="parTrans" cxnId="{8082F489-E529-4D60-9754-510E434ED7D1}">
      <dgm:prSet/>
      <dgm:spPr/>
      <dgm:t>
        <a:bodyPr/>
        <a:lstStyle/>
        <a:p>
          <a:endParaRPr lang="ru-RU"/>
        </a:p>
      </dgm:t>
    </dgm:pt>
    <dgm:pt modelId="{BB48851B-7FE1-497F-A6F3-DDA7C838A438}" type="sibTrans" cxnId="{8082F489-E529-4D60-9754-510E434ED7D1}">
      <dgm:prSet/>
      <dgm:spPr/>
      <dgm:t>
        <a:bodyPr/>
        <a:lstStyle/>
        <a:p>
          <a:endParaRPr lang="ru-RU"/>
        </a:p>
      </dgm:t>
    </dgm:pt>
    <dgm:pt modelId="{C91FBECA-7258-4BE8-875C-24FB8CEBB007}">
      <dgm:prSet phldrT="[Текст]"/>
      <dgm:spPr/>
      <dgm:t>
        <a:bodyPr/>
        <a:lstStyle/>
        <a:p>
          <a:r>
            <a:rPr lang="uk-UA" dirty="0" smtClean="0"/>
            <a:t>інтернет ресурси</a:t>
          </a:r>
          <a:endParaRPr lang="ru-RU" dirty="0"/>
        </a:p>
      </dgm:t>
    </dgm:pt>
    <dgm:pt modelId="{25ACB5DF-DE5C-4223-BD9F-FB77D20E810B}" type="parTrans" cxnId="{F15FD58B-1799-4FCB-B053-A69315AE4107}">
      <dgm:prSet/>
      <dgm:spPr/>
      <dgm:t>
        <a:bodyPr/>
        <a:lstStyle/>
        <a:p>
          <a:endParaRPr lang="ru-RU"/>
        </a:p>
      </dgm:t>
    </dgm:pt>
    <dgm:pt modelId="{E44CE41F-CF4A-44E8-A786-BBFB36ED5C41}" type="sibTrans" cxnId="{F15FD58B-1799-4FCB-B053-A69315AE4107}">
      <dgm:prSet/>
      <dgm:spPr/>
      <dgm:t>
        <a:bodyPr/>
        <a:lstStyle/>
        <a:p>
          <a:endParaRPr lang="ru-RU"/>
        </a:p>
      </dgm:t>
    </dgm:pt>
    <dgm:pt modelId="{A5885905-250F-414B-BA65-67FBF5721A69}" type="pres">
      <dgm:prSet presAssocID="{6D57C8BF-0008-42E1-81FA-501C223A2B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6E584-2EAC-4776-B731-E12FA554DA0B}" type="pres">
      <dgm:prSet presAssocID="{FA17B735-E61A-4F03-BB72-7A3D1F0BCABF}" presName="composite" presStyleCnt="0"/>
      <dgm:spPr/>
    </dgm:pt>
    <dgm:pt modelId="{30C12E85-A9C5-454E-85FD-4720479EC414}" type="pres">
      <dgm:prSet presAssocID="{FA17B735-E61A-4F03-BB72-7A3D1F0BCAB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E1B79-4329-41D1-B358-4A05FB982968}" type="pres">
      <dgm:prSet presAssocID="{FA17B735-E61A-4F03-BB72-7A3D1F0BCABF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C90BF0C7-13D3-4CCE-8649-B08A38E58D4A}" type="pres">
      <dgm:prSet presAssocID="{70A5654A-F8F4-455A-B848-25D34E3B4D74}" presName="sibTrans" presStyleCnt="0"/>
      <dgm:spPr/>
    </dgm:pt>
    <dgm:pt modelId="{81D8506B-87D7-4010-9E54-91A0D0218954}" type="pres">
      <dgm:prSet presAssocID="{13EFD785-0E50-43B1-A5AA-3DE5E18003B3}" presName="composite" presStyleCnt="0"/>
      <dgm:spPr/>
    </dgm:pt>
    <dgm:pt modelId="{13605A3F-FC2F-4535-8F1A-326AA7B4A7CF}" type="pres">
      <dgm:prSet presAssocID="{13EFD785-0E50-43B1-A5AA-3DE5E18003B3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851FD-66D0-489D-8A35-B4C7E3CE1195}" type="pres">
      <dgm:prSet presAssocID="{13EFD785-0E50-43B1-A5AA-3DE5E18003B3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01E67954-1A1A-4ED9-A209-078B8095CB88}" type="pres">
      <dgm:prSet presAssocID="{74926D24-3012-4B87-A58C-4A5B55B3964C}" presName="sibTrans" presStyleCnt="0"/>
      <dgm:spPr/>
    </dgm:pt>
    <dgm:pt modelId="{E511E727-EC86-4CC5-94D2-1779FD8A5497}" type="pres">
      <dgm:prSet presAssocID="{B1B76DF5-1E13-4124-8742-050350645003}" presName="composite" presStyleCnt="0"/>
      <dgm:spPr/>
    </dgm:pt>
    <dgm:pt modelId="{08F05775-7621-48DB-9686-50FBCB8B4146}" type="pres">
      <dgm:prSet presAssocID="{B1B76DF5-1E13-4124-8742-050350645003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6CC18-83B8-41C7-84AB-9F13695FB266}" type="pres">
      <dgm:prSet presAssocID="{B1B76DF5-1E13-4124-8742-050350645003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263AD568-5AC8-4E2D-9ECA-383D877CB940}" type="pres">
      <dgm:prSet presAssocID="{939DD1B6-779D-4336-BC4C-006C23A5614B}" presName="sibTrans" presStyleCnt="0"/>
      <dgm:spPr/>
    </dgm:pt>
    <dgm:pt modelId="{26D34694-BA19-48ED-989D-C9FBE41705CE}" type="pres">
      <dgm:prSet presAssocID="{8959373E-1847-4331-841D-FA3F460A883C}" presName="composite" presStyleCnt="0"/>
      <dgm:spPr/>
    </dgm:pt>
    <dgm:pt modelId="{AE67D7E5-2C23-4458-9021-E6698C669185}" type="pres">
      <dgm:prSet presAssocID="{8959373E-1847-4331-841D-FA3F460A883C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7D19D-F5C1-437B-BCAD-521181C9FA81}" type="pres">
      <dgm:prSet presAssocID="{8959373E-1847-4331-841D-FA3F460A883C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80C24AB4-7508-43C6-82E5-D289553C5698}" type="pres">
      <dgm:prSet presAssocID="{08F51CA7-239A-45E3-A4B6-1D35F2DDB295}" presName="sibTrans" presStyleCnt="0"/>
      <dgm:spPr/>
    </dgm:pt>
    <dgm:pt modelId="{A3114275-D11B-4FFB-B74E-774ACC8CCC83}" type="pres">
      <dgm:prSet presAssocID="{C68AFEE1-93D6-469C-99B7-2892DFF335E8}" presName="composite" presStyleCnt="0"/>
      <dgm:spPr/>
    </dgm:pt>
    <dgm:pt modelId="{97233E37-8E43-4FCF-8757-0F5BD384ED6F}" type="pres">
      <dgm:prSet presAssocID="{C68AFEE1-93D6-469C-99B7-2892DFF335E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DDE36-4820-4A40-922A-EF75B82EE5F2}" type="pres">
      <dgm:prSet presAssocID="{C68AFEE1-93D6-469C-99B7-2892DFF335E8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  <dgm:pt modelId="{0300F4D4-D1D6-4D5C-BE74-6A68A1BA289D}" type="pres">
      <dgm:prSet presAssocID="{BB48851B-7FE1-497F-A6F3-DDA7C838A438}" presName="sibTrans" presStyleCnt="0"/>
      <dgm:spPr/>
    </dgm:pt>
    <dgm:pt modelId="{8C25A714-E097-4416-93BF-E5BA6618658F}" type="pres">
      <dgm:prSet presAssocID="{C91FBECA-7258-4BE8-875C-24FB8CEBB007}" presName="composite" presStyleCnt="0"/>
      <dgm:spPr/>
    </dgm:pt>
    <dgm:pt modelId="{1953024A-FCE5-46C5-BB94-CEBB1F11BF40}" type="pres">
      <dgm:prSet presAssocID="{C91FBECA-7258-4BE8-875C-24FB8CEBB00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7AE5B-4C41-42FB-A25B-2F39475F8579}" type="pres">
      <dgm:prSet presAssocID="{C91FBECA-7258-4BE8-875C-24FB8CEBB007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</dgm:ptLst>
  <dgm:cxnLst>
    <dgm:cxn modelId="{13C07385-9A4E-475B-A626-AADAD3A86337}" srcId="{6D57C8BF-0008-42E1-81FA-501C223A2BD3}" destId="{13EFD785-0E50-43B1-A5AA-3DE5E18003B3}" srcOrd="1" destOrd="0" parTransId="{671F2C59-35A0-49DA-83D3-31B828883AE8}" sibTransId="{74926D24-3012-4B87-A58C-4A5B55B3964C}"/>
    <dgm:cxn modelId="{28CFE2A2-54E1-43CE-A958-9932E3F0AE9A}" srcId="{6D57C8BF-0008-42E1-81FA-501C223A2BD3}" destId="{B1B76DF5-1E13-4124-8742-050350645003}" srcOrd="2" destOrd="0" parTransId="{2C29B3FE-8939-4E91-9E53-7283A342BC0C}" sibTransId="{939DD1B6-779D-4336-BC4C-006C23A5614B}"/>
    <dgm:cxn modelId="{8082F489-E529-4D60-9754-510E434ED7D1}" srcId="{6D57C8BF-0008-42E1-81FA-501C223A2BD3}" destId="{C68AFEE1-93D6-469C-99B7-2892DFF335E8}" srcOrd="4" destOrd="0" parTransId="{85DB8513-3F50-4716-B8C0-972BBDAD0C72}" sibTransId="{BB48851B-7FE1-497F-A6F3-DDA7C838A438}"/>
    <dgm:cxn modelId="{1ACC42B6-1CB4-4B48-9D00-685E74169753}" srcId="{6D57C8BF-0008-42E1-81FA-501C223A2BD3}" destId="{8959373E-1847-4331-841D-FA3F460A883C}" srcOrd="3" destOrd="0" parTransId="{BD20D270-A85F-4E2E-B982-3CFEBE666472}" sibTransId="{08F51CA7-239A-45E3-A4B6-1D35F2DDB295}"/>
    <dgm:cxn modelId="{F15FD58B-1799-4FCB-B053-A69315AE4107}" srcId="{6D57C8BF-0008-42E1-81FA-501C223A2BD3}" destId="{C91FBECA-7258-4BE8-875C-24FB8CEBB007}" srcOrd="5" destOrd="0" parTransId="{25ACB5DF-DE5C-4223-BD9F-FB77D20E810B}" sibTransId="{E44CE41F-CF4A-44E8-A786-BBFB36ED5C41}"/>
    <dgm:cxn modelId="{299C65B4-21F7-4514-9B48-364C03009DFC}" type="presOf" srcId="{13EFD785-0E50-43B1-A5AA-3DE5E18003B3}" destId="{13605A3F-FC2F-4535-8F1A-326AA7B4A7CF}" srcOrd="0" destOrd="0" presId="urn:microsoft.com/office/officeart/2008/layout/PictureStrips"/>
    <dgm:cxn modelId="{7E575D84-946D-4BAA-AA61-1FBFCEF1071B}" type="presOf" srcId="{FA17B735-E61A-4F03-BB72-7A3D1F0BCABF}" destId="{30C12E85-A9C5-454E-85FD-4720479EC414}" srcOrd="0" destOrd="0" presId="urn:microsoft.com/office/officeart/2008/layout/PictureStrips"/>
    <dgm:cxn modelId="{716A260F-D72A-46F6-BD49-4C1C74CEAC2E}" type="presOf" srcId="{B1B76DF5-1E13-4124-8742-050350645003}" destId="{08F05775-7621-48DB-9686-50FBCB8B4146}" srcOrd="0" destOrd="0" presId="urn:microsoft.com/office/officeart/2008/layout/PictureStrips"/>
    <dgm:cxn modelId="{FE29AD2A-374E-4B47-9BC8-F95E43EB5A28}" type="presOf" srcId="{C68AFEE1-93D6-469C-99B7-2892DFF335E8}" destId="{97233E37-8E43-4FCF-8757-0F5BD384ED6F}" srcOrd="0" destOrd="0" presId="urn:microsoft.com/office/officeart/2008/layout/PictureStrips"/>
    <dgm:cxn modelId="{C8B46E84-5370-4332-91F5-C90852EA8A6D}" type="presOf" srcId="{6D57C8BF-0008-42E1-81FA-501C223A2BD3}" destId="{A5885905-250F-414B-BA65-67FBF5721A69}" srcOrd="0" destOrd="0" presId="urn:microsoft.com/office/officeart/2008/layout/PictureStrips"/>
    <dgm:cxn modelId="{A77BA322-3911-49AA-81C1-D2E73E798432}" type="presOf" srcId="{8959373E-1847-4331-841D-FA3F460A883C}" destId="{AE67D7E5-2C23-4458-9021-E6698C669185}" srcOrd="0" destOrd="0" presId="urn:microsoft.com/office/officeart/2008/layout/PictureStrips"/>
    <dgm:cxn modelId="{BBE1CB28-A824-400F-BC08-04AB17949A4E}" srcId="{6D57C8BF-0008-42E1-81FA-501C223A2BD3}" destId="{FA17B735-E61A-4F03-BB72-7A3D1F0BCABF}" srcOrd="0" destOrd="0" parTransId="{33D6DA22-41EE-4376-8AF0-51F317BA698D}" sibTransId="{70A5654A-F8F4-455A-B848-25D34E3B4D74}"/>
    <dgm:cxn modelId="{60F24F7B-5072-4508-BD16-04AAE9470C6E}" type="presOf" srcId="{C91FBECA-7258-4BE8-875C-24FB8CEBB007}" destId="{1953024A-FCE5-46C5-BB94-CEBB1F11BF40}" srcOrd="0" destOrd="0" presId="urn:microsoft.com/office/officeart/2008/layout/PictureStrips"/>
    <dgm:cxn modelId="{FCB29EF0-93F3-4A0F-853B-5574FF49B96D}" type="presParOf" srcId="{A5885905-250F-414B-BA65-67FBF5721A69}" destId="{3946E584-2EAC-4776-B731-E12FA554DA0B}" srcOrd="0" destOrd="0" presId="urn:microsoft.com/office/officeart/2008/layout/PictureStrips"/>
    <dgm:cxn modelId="{B40F3AFF-5A45-4896-B166-C65B46029890}" type="presParOf" srcId="{3946E584-2EAC-4776-B731-E12FA554DA0B}" destId="{30C12E85-A9C5-454E-85FD-4720479EC414}" srcOrd="0" destOrd="0" presId="urn:microsoft.com/office/officeart/2008/layout/PictureStrips"/>
    <dgm:cxn modelId="{DEE8479A-A326-49D6-BBEE-827E4D925CD8}" type="presParOf" srcId="{3946E584-2EAC-4776-B731-E12FA554DA0B}" destId="{BBAE1B79-4329-41D1-B358-4A05FB982968}" srcOrd="1" destOrd="0" presId="urn:microsoft.com/office/officeart/2008/layout/PictureStrips"/>
    <dgm:cxn modelId="{B74AA191-0BFE-46DF-977D-4B59CFFBC826}" type="presParOf" srcId="{A5885905-250F-414B-BA65-67FBF5721A69}" destId="{C90BF0C7-13D3-4CCE-8649-B08A38E58D4A}" srcOrd="1" destOrd="0" presId="urn:microsoft.com/office/officeart/2008/layout/PictureStrips"/>
    <dgm:cxn modelId="{62450579-69C4-4C2E-958C-4DCD47175F02}" type="presParOf" srcId="{A5885905-250F-414B-BA65-67FBF5721A69}" destId="{81D8506B-87D7-4010-9E54-91A0D0218954}" srcOrd="2" destOrd="0" presId="urn:microsoft.com/office/officeart/2008/layout/PictureStrips"/>
    <dgm:cxn modelId="{4B31C100-5F96-463E-B36D-79009EE825ED}" type="presParOf" srcId="{81D8506B-87D7-4010-9E54-91A0D0218954}" destId="{13605A3F-FC2F-4535-8F1A-326AA7B4A7CF}" srcOrd="0" destOrd="0" presId="urn:microsoft.com/office/officeart/2008/layout/PictureStrips"/>
    <dgm:cxn modelId="{266E1210-F38C-484E-B3EA-39C337BC1586}" type="presParOf" srcId="{81D8506B-87D7-4010-9E54-91A0D0218954}" destId="{EE3851FD-66D0-489D-8A35-B4C7E3CE1195}" srcOrd="1" destOrd="0" presId="urn:microsoft.com/office/officeart/2008/layout/PictureStrips"/>
    <dgm:cxn modelId="{02E6D76F-A528-413C-BCB3-601753EDD1C7}" type="presParOf" srcId="{A5885905-250F-414B-BA65-67FBF5721A69}" destId="{01E67954-1A1A-4ED9-A209-078B8095CB88}" srcOrd="3" destOrd="0" presId="urn:microsoft.com/office/officeart/2008/layout/PictureStrips"/>
    <dgm:cxn modelId="{565C6240-F63F-4003-8B06-DAAFD27EE240}" type="presParOf" srcId="{A5885905-250F-414B-BA65-67FBF5721A69}" destId="{E511E727-EC86-4CC5-94D2-1779FD8A5497}" srcOrd="4" destOrd="0" presId="urn:microsoft.com/office/officeart/2008/layout/PictureStrips"/>
    <dgm:cxn modelId="{043D38DA-F420-4C04-B7E5-EDD308CD231B}" type="presParOf" srcId="{E511E727-EC86-4CC5-94D2-1779FD8A5497}" destId="{08F05775-7621-48DB-9686-50FBCB8B4146}" srcOrd="0" destOrd="0" presId="urn:microsoft.com/office/officeart/2008/layout/PictureStrips"/>
    <dgm:cxn modelId="{C96504F4-14BB-4227-A57C-8278140EC174}" type="presParOf" srcId="{E511E727-EC86-4CC5-94D2-1779FD8A5497}" destId="{09B6CC18-83B8-41C7-84AB-9F13695FB266}" srcOrd="1" destOrd="0" presId="urn:microsoft.com/office/officeart/2008/layout/PictureStrips"/>
    <dgm:cxn modelId="{E8D7A994-EDF2-4F5A-8077-A7241E4867F7}" type="presParOf" srcId="{A5885905-250F-414B-BA65-67FBF5721A69}" destId="{263AD568-5AC8-4E2D-9ECA-383D877CB940}" srcOrd="5" destOrd="0" presId="urn:microsoft.com/office/officeart/2008/layout/PictureStrips"/>
    <dgm:cxn modelId="{9A6D4261-5422-4F13-B25C-FD4C4062178D}" type="presParOf" srcId="{A5885905-250F-414B-BA65-67FBF5721A69}" destId="{26D34694-BA19-48ED-989D-C9FBE41705CE}" srcOrd="6" destOrd="0" presId="urn:microsoft.com/office/officeart/2008/layout/PictureStrips"/>
    <dgm:cxn modelId="{4872B563-2B5C-4770-A775-C0474499E053}" type="presParOf" srcId="{26D34694-BA19-48ED-989D-C9FBE41705CE}" destId="{AE67D7E5-2C23-4458-9021-E6698C669185}" srcOrd="0" destOrd="0" presId="urn:microsoft.com/office/officeart/2008/layout/PictureStrips"/>
    <dgm:cxn modelId="{0F87C6AC-FBA1-4CF5-A51B-B64F8DD9FE9C}" type="presParOf" srcId="{26D34694-BA19-48ED-989D-C9FBE41705CE}" destId="{B247D19D-F5C1-437B-BCAD-521181C9FA81}" srcOrd="1" destOrd="0" presId="urn:microsoft.com/office/officeart/2008/layout/PictureStrips"/>
    <dgm:cxn modelId="{DB3859C6-3F41-453B-9DA3-291320777D18}" type="presParOf" srcId="{A5885905-250F-414B-BA65-67FBF5721A69}" destId="{80C24AB4-7508-43C6-82E5-D289553C5698}" srcOrd="7" destOrd="0" presId="urn:microsoft.com/office/officeart/2008/layout/PictureStrips"/>
    <dgm:cxn modelId="{13077FC3-EB0F-4703-9C8C-1DE5594CFABC}" type="presParOf" srcId="{A5885905-250F-414B-BA65-67FBF5721A69}" destId="{A3114275-D11B-4FFB-B74E-774ACC8CCC83}" srcOrd="8" destOrd="0" presId="urn:microsoft.com/office/officeart/2008/layout/PictureStrips"/>
    <dgm:cxn modelId="{EDC440ED-6627-461E-B450-81F8C7B00811}" type="presParOf" srcId="{A3114275-D11B-4FFB-B74E-774ACC8CCC83}" destId="{97233E37-8E43-4FCF-8757-0F5BD384ED6F}" srcOrd="0" destOrd="0" presId="urn:microsoft.com/office/officeart/2008/layout/PictureStrips"/>
    <dgm:cxn modelId="{E2FE9CC7-29DA-4225-B7DE-16E31C7FD50C}" type="presParOf" srcId="{A3114275-D11B-4FFB-B74E-774ACC8CCC83}" destId="{41DDDE36-4820-4A40-922A-EF75B82EE5F2}" srcOrd="1" destOrd="0" presId="urn:microsoft.com/office/officeart/2008/layout/PictureStrips"/>
    <dgm:cxn modelId="{65078794-A893-4BBC-8405-9AEB3DDC9FFF}" type="presParOf" srcId="{A5885905-250F-414B-BA65-67FBF5721A69}" destId="{0300F4D4-D1D6-4D5C-BE74-6A68A1BA289D}" srcOrd="9" destOrd="0" presId="urn:microsoft.com/office/officeart/2008/layout/PictureStrips"/>
    <dgm:cxn modelId="{F0E8A165-FA2E-4C75-A073-E33C36493B00}" type="presParOf" srcId="{A5885905-250F-414B-BA65-67FBF5721A69}" destId="{8C25A714-E097-4416-93BF-E5BA6618658F}" srcOrd="10" destOrd="0" presId="urn:microsoft.com/office/officeart/2008/layout/PictureStrips"/>
    <dgm:cxn modelId="{2D4EE652-07AA-4519-A926-7D5E248D8823}" type="presParOf" srcId="{8C25A714-E097-4416-93BF-E5BA6618658F}" destId="{1953024A-FCE5-46C5-BB94-CEBB1F11BF40}" srcOrd="0" destOrd="0" presId="urn:microsoft.com/office/officeart/2008/layout/PictureStrips"/>
    <dgm:cxn modelId="{DC9A5F3A-C875-40C2-A195-20EDA1C6A261}" type="presParOf" srcId="{8C25A714-E097-4416-93BF-E5BA6618658F}" destId="{81E7AE5B-4C41-42FB-A25B-2F39475F85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E6F01-A148-423C-8C32-EB7263A253F5}">
      <dsp:nvSpPr>
        <dsp:cNvPr id="0" name=""/>
        <dsp:cNvSpPr/>
      </dsp:nvSpPr>
      <dsp:spPr>
        <a:xfrm>
          <a:off x="1896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Засоби </a:t>
          </a:r>
          <a:r>
            <a:rPr lang="uk-UA" sz="2400" kern="1200" dirty="0" err="1" smtClean="0"/>
            <a:t>обчислю</a:t>
          </a:r>
          <a:r>
            <a:rPr lang="uk-UA" sz="2400" kern="1200" dirty="0" smtClean="0"/>
            <a:t>-вальної техніки</a:t>
          </a:r>
          <a:endParaRPr lang="ru-RU" sz="2400" kern="1200" dirty="0"/>
        </a:p>
      </dsp:txBody>
      <dsp:txXfrm>
        <a:off x="370065" y="1445037"/>
        <a:ext cx="1777676" cy="1777676"/>
      </dsp:txXfrm>
    </dsp:sp>
    <dsp:sp modelId="{18BA29E8-C8E6-4ECA-864F-F94740A59E3E}">
      <dsp:nvSpPr>
        <dsp:cNvPr id="0" name=""/>
        <dsp:cNvSpPr/>
      </dsp:nvSpPr>
      <dsp:spPr>
        <a:xfrm>
          <a:off x="2720049" y="1604811"/>
          <a:ext cx="1458128" cy="145812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913324" y="2162399"/>
        <a:ext cx="1071578" cy="342952"/>
      </dsp:txXfrm>
    </dsp:sp>
    <dsp:sp modelId="{1209DB12-66B4-4455-95E3-2EBF96374162}">
      <dsp:nvSpPr>
        <dsp:cNvPr id="0" name=""/>
        <dsp:cNvSpPr/>
      </dsp:nvSpPr>
      <dsp:spPr>
        <a:xfrm>
          <a:off x="4382316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Інформа-ційна</a:t>
          </a:r>
          <a:r>
            <a:rPr lang="uk-UA" sz="2400" kern="1200" dirty="0" smtClean="0"/>
            <a:t> діяльність </a:t>
          </a:r>
          <a:endParaRPr lang="ru-RU" sz="2400" kern="1200" dirty="0"/>
        </a:p>
      </dsp:txBody>
      <dsp:txXfrm>
        <a:off x="4750485" y="1445037"/>
        <a:ext cx="1777676" cy="1777676"/>
      </dsp:txXfrm>
    </dsp:sp>
    <dsp:sp modelId="{F1A736A7-0D39-43A7-B723-B655601D6ACE}">
      <dsp:nvSpPr>
        <dsp:cNvPr id="0" name=""/>
        <dsp:cNvSpPr/>
      </dsp:nvSpPr>
      <dsp:spPr>
        <a:xfrm>
          <a:off x="7100468" y="1604811"/>
          <a:ext cx="1458128" cy="145812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293743" y="1905185"/>
        <a:ext cx="1071578" cy="857380"/>
      </dsp:txXfrm>
    </dsp:sp>
    <dsp:sp modelId="{816FAC48-01F8-4D6F-8252-B31966EC2845}">
      <dsp:nvSpPr>
        <dsp:cNvPr id="0" name=""/>
        <dsp:cNvSpPr/>
      </dsp:nvSpPr>
      <dsp:spPr>
        <a:xfrm>
          <a:off x="8762735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Інфор-маційні</a:t>
          </a:r>
          <a:r>
            <a:rPr lang="uk-UA" sz="2800" kern="1200" dirty="0" smtClean="0"/>
            <a:t> технології </a:t>
          </a:r>
          <a:endParaRPr lang="ru-RU" sz="2800" kern="1200" dirty="0"/>
        </a:p>
      </dsp:txBody>
      <dsp:txXfrm>
        <a:off x="9130904" y="1445037"/>
        <a:ext cx="1777676" cy="1777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0B7D9-82D0-478E-90F5-4C6B4D0A3530}">
      <dsp:nvSpPr>
        <dsp:cNvPr id="0" name=""/>
        <dsp:cNvSpPr/>
      </dsp:nvSpPr>
      <dsp:spPr>
        <a:xfrm>
          <a:off x="2334390" y="3269448"/>
          <a:ext cx="2153182" cy="21531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Інф</a:t>
          </a:r>
          <a:r>
            <a:rPr lang="uk-UA" sz="2500" kern="1200" dirty="0" smtClean="0"/>
            <a:t>. </a:t>
          </a:r>
          <a:r>
            <a:rPr lang="uk-UA" sz="2500" kern="1200" dirty="0" err="1" smtClean="0"/>
            <a:t>технол</a:t>
          </a:r>
          <a:r>
            <a:rPr lang="uk-UA" sz="2500" kern="1200" dirty="0" smtClean="0"/>
            <a:t>. навчання</a:t>
          </a:r>
          <a:endParaRPr lang="ru-RU" sz="2500" kern="1200" dirty="0"/>
        </a:p>
      </dsp:txBody>
      <dsp:txXfrm>
        <a:off x="2649716" y="3584774"/>
        <a:ext cx="1522530" cy="1522530"/>
      </dsp:txXfrm>
    </dsp:sp>
    <dsp:sp modelId="{CD134D86-B941-48E9-922B-809DB7D8F6F5}">
      <dsp:nvSpPr>
        <dsp:cNvPr id="0" name=""/>
        <dsp:cNvSpPr/>
      </dsp:nvSpPr>
      <dsp:spPr>
        <a:xfrm rot="12900000">
          <a:off x="867527" y="2865963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ABF11-0889-4587-A597-F032150BAFD0}">
      <dsp:nvSpPr>
        <dsp:cNvPr id="0" name=""/>
        <dsp:cNvSpPr/>
      </dsp:nvSpPr>
      <dsp:spPr>
        <a:xfrm>
          <a:off x="1720" y="1856785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Технічні засоби</a:t>
          </a:r>
          <a:endParaRPr lang="ru-RU" sz="2000" kern="1200" dirty="0"/>
        </a:p>
      </dsp:txBody>
      <dsp:txXfrm>
        <a:off x="49649" y="1904714"/>
        <a:ext cx="1949664" cy="1540560"/>
      </dsp:txXfrm>
    </dsp:sp>
    <dsp:sp modelId="{8E4FE5D7-1245-475A-9869-5CAC647B2C1E}">
      <dsp:nvSpPr>
        <dsp:cNvPr id="0" name=""/>
        <dsp:cNvSpPr/>
      </dsp:nvSpPr>
      <dsp:spPr>
        <a:xfrm rot="16200000">
          <a:off x="2543099" y="1993715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1A875-FFBE-44BD-BE76-9C528273F493}">
      <dsp:nvSpPr>
        <dsp:cNvPr id="0" name=""/>
        <dsp:cNvSpPr/>
      </dsp:nvSpPr>
      <dsp:spPr>
        <a:xfrm>
          <a:off x="2388220" y="614452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Програмні засоби</a:t>
          </a:r>
          <a:endParaRPr lang="ru-RU" sz="2000" kern="1200" dirty="0"/>
        </a:p>
      </dsp:txBody>
      <dsp:txXfrm>
        <a:off x="2436149" y="662381"/>
        <a:ext cx="1949664" cy="1540560"/>
      </dsp:txXfrm>
    </dsp:sp>
    <dsp:sp modelId="{6DEB721B-3AF9-40D3-B009-B92D28EB78B5}">
      <dsp:nvSpPr>
        <dsp:cNvPr id="0" name=""/>
        <dsp:cNvSpPr/>
      </dsp:nvSpPr>
      <dsp:spPr>
        <a:xfrm rot="19500000">
          <a:off x="4218672" y="2865963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AA740-2227-4C57-88A7-E8EA318BA611}">
      <dsp:nvSpPr>
        <dsp:cNvPr id="0" name=""/>
        <dsp:cNvSpPr/>
      </dsp:nvSpPr>
      <dsp:spPr>
        <a:xfrm>
          <a:off x="4774719" y="1856785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Організаційно-методичне забезпечення </a:t>
          </a:r>
          <a:endParaRPr lang="ru-RU" sz="2000" kern="1200" dirty="0"/>
        </a:p>
      </dsp:txBody>
      <dsp:txXfrm>
        <a:off x="4822648" y="1904714"/>
        <a:ext cx="1949664" cy="1540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D4BB5-D73F-4EF5-9C5D-241A7501355D}">
      <dsp:nvSpPr>
        <dsp:cNvPr id="0" name=""/>
        <dsp:cNvSpPr/>
      </dsp:nvSpPr>
      <dsp:spPr>
        <a:xfrm>
          <a:off x="1197197" y="2331123"/>
          <a:ext cx="2697649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Види діяльності учнів</a:t>
          </a:r>
          <a:endParaRPr lang="ru-RU" sz="3200" b="1" kern="1200" dirty="0"/>
        </a:p>
      </dsp:txBody>
      <dsp:txXfrm>
        <a:off x="1236703" y="2370629"/>
        <a:ext cx="2618637" cy="1269812"/>
      </dsp:txXfrm>
    </dsp:sp>
    <dsp:sp modelId="{C51A26C1-AFDF-41D9-8D9E-CA6F41CE0E9A}">
      <dsp:nvSpPr>
        <dsp:cNvPr id="0" name=""/>
        <dsp:cNvSpPr/>
      </dsp:nvSpPr>
      <dsp:spPr>
        <a:xfrm rot="17692822">
          <a:off x="3151995" y="1821979"/>
          <a:ext cx="25647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564762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70257" y="1778055"/>
        <a:ext cx="128238" cy="128238"/>
      </dsp:txXfrm>
    </dsp:sp>
    <dsp:sp modelId="{DAF4F095-82BF-4C23-ACBE-6D2E04BB8AE0}">
      <dsp:nvSpPr>
        <dsp:cNvPr id="0" name=""/>
        <dsp:cNvSpPr/>
      </dsp:nvSpPr>
      <dsp:spPr>
        <a:xfrm>
          <a:off x="4973906" y="4401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Інформаційно-навчальна</a:t>
          </a:r>
          <a:endParaRPr lang="ru-RU" sz="2200" kern="1200" dirty="0"/>
        </a:p>
      </dsp:txBody>
      <dsp:txXfrm>
        <a:off x="5013412" y="43907"/>
        <a:ext cx="2876748" cy="1269812"/>
      </dsp:txXfrm>
    </dsp:sp>
    <dsp:sp modelId="{9103F007-4872-498A-B338-46992BCE17CE}">
      <dsp:nvSpPr>
        <dsp:cNvPr id="0" name=""/>
        <dsp:cNvSpPr/>
      </dsp:nvSpPr>
      <dsp:spPr>
        <a:xfrm rot="19457599">
          <a:off x="3769943" y="2597553"/>
          <a:ext cx="132886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28866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1154" y="2584527"/>
        <a:ext cx="66443" cy="66443"/>
      </dsp:txXfrm>
    </dsp:sp>
    <dsp:sp modelId="{4568A665-E029-4C57-9AF9-4F159A0DBACF}">
      <dsp:nvSpPr>
        <dsp:cNvPr id="0" name=""/>
        <dsp:cNvSpPr/>
      </dsp:nvSpPr>
      <dsp:spPr>
        <a:xfrm>
          <a:off x="4973906" y="1555549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Навчально-ігрова</a:t>
          </a:r>
          <a:endParaRPr lang="ru-RU" sz="2200" kern="1200" dirty="0"/>
        </a:p>
      </dsp:txBody>
      <dsp:txXfrm>
        <a:off x="5013412" y="1595055"/>
        <a:ext cx="2876748" cy="1269812"/>
      </dsp:txXfrm>
    </dsp:sp>
    <dsp:sp modelId="{3BE0CD96-0511-48A9-9938-50FF91BDE824}">
      <dsp:nvSpPr>
        <dsp:cNvPr id="0" name=""/>
        <dsp:cNvSpPr/>
      </dsp:nvSpPr>
      <dsp:spPr>
        <a:xfrm rot="2142401">
          <a:off x="3769943" y="3373127"/>
          <a:ext cx="132886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28866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1154" y="3360101"/>
        <a:ext cx="66443" cy="66443"/>
      </dsp:txXfrm>
    </dsp:sp>
    <dsp:sp modelId="{D5277F02-12FD-4A4C-9F69-112F57C204F0}">
      <dsp:nvSpPr>
        <dsp:cNvPr id="0" name=""/>
        <dsp:cNvSpPr/>
      </dsp:nvSpPr>
      <dsp:spPr>
        <a:xfrm>
          <a:off x="4973906" y="3106697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Експериментально-дослідницька</a:t>
          </a:r>
          <a:endParaRPr lang="ru-RU" sz="2200" kern="1200" dirty="0"/>
        </a:p>
      </dsp:txBody>
      <dsp:txXfrm>
        <a:off x="5013412" y="3146203"/>
        <a:ext cx="2876748" cy="1269812"/>
      </dsp:txXfrm>
    </dsp:sp>
    <dsp:sp modelId="{5B67DA43-7E78-4223-BD6E-1216839C9A36}">
      <dsp:nvSpPr>
        <dsp:cNvPr id="0" name=""/>
        <dsp:cNvSpPr/>
      </dsp:nvSpPr>
      <dsp:spPr>
        <a:xfrm rot="3907178">
          <a:off x="3151995" y="4148702"/>
          <a:ext cx="25647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564762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70257" y="4104778"/>
        <a:ext cx="128238" cy="128238"/>
      </dsp:txXfrm>
    </dsp:sp>
    <dsp:sp modelId="{FD829163-6D4F-4C76-913A-4E8960FCBAB9}">
      <dsp:nvSpPr>
        <dsp:cNvPr id="0" name=""/>
        <dsp:cNvSpPr/>
      </dsp:nvSpPr>
      <dsp:spPr>
        <a:xfrm>
          <a:off x="4973906" y="4657846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Самостійна </a:t>
          </a:r>
          <a:endParaRPr lang="ru-RU" sz="2200" kern="1200" dirty="0"/>
        </a:p>
      </dsp:txBody>
      <dsp:txXfrm>
        <a:off x="5013412" y="4697352"/>
        <a:ext cx="2876748" cy="1269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C914E-4A5A-42DB-A239-627FCCFB7519}">
      <dsp:nvSpPr>
        <dsp:cNvPr id="0" name=""/>
        <dsp:cNvSpPr/>
      </dsp:nvSpPr>
      <dsp:spPr>
        <a:xfrm>
          <a:off x="2700646" y="3089214"/>
          <a:ext cx="329923" cy="283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2837344"/>
              </a:lnTo>
              <a:lnTo>
                <a:pt x="329923" y="283734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81291-637A-4F56-A60C-420E196650A0}">
      <dsp:nvSpPr>
        <dsp:cNvPr id="0" name=""/>
        <dsp:cNvSpPr/>
      </dsp:nvSpPr>
      <dsp:spPr>
        <a:xfrm>
          <a:off x="2700646" y="3089214"/>
          <a:ext cx="329923" cy="2128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2128008"/>
              </a:lnTo>
              <a:lnTo>
                <a:pt x="329923" y="212800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4B334-851D-433C-BEDD-F9C103A8A7ED}">
      <dsp:nvSpPr>
        <dsp:cNvPr id="0" name=""/>
        <dsp:cNvSpPr/>
      </dsp:nvSpPr>
      <dsp:spPr>
        <a:xfrm>
          <a:off x="2700646" y="3089214"/>
          <a:ext cx="329923" cy="1418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1418672"/>
              </a:lnTo>
              <a:lnTo>
                <a:pt x="329923" y="141867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EF57E-FEC4-405A-9DBA-99D8B6B51328}">
      <dsp:nvSpPr>
        <dsp:cNvPr id="0" name=""/>
        <dsp:cNvSpPr/>
      </dsp:nvSpPr>
      <dsp:spPr>
        <a:xfrm>
          <a:off x="2700646" y="3089214"/>
          <a:ext cx="329923" cy="709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709336"/>
              </a:lnTo>
              <a:lnTo>
                <a:pt x="329923" y="7093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1DC03-79EB-47F0-8462-C751654F9A7D}">
      <dsp:nvSpPr>
        <dsp:cNvPr id="0" name=""/>
        <dsp:cNvSpPr/>
      </dsp:nvSpPr>
      <dsp:spPr>
        <a:xfrm>
          <a:off x="2700646" y="3043494"/>
          <a:ext cx="329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923" y="457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ACD1E-81C3-4C23-AAED-3436147B4F3E}">
      <dsp:nvSpPr>
        <dsp:cNvPr id="0" name=""/>
        <dsp:cNvSpPr/>
      </dsp:nvSpPr>
      <dsp:spPr>
        <a:xfrm>
          <a:off x="2700646" y="2379877"/>
          <a:ext cx="329923" cy="709336"/>
        </a:xfrm>
        <a:custGeom>
          <a:avLst/>
          <a:gdLst/>
          <a:ahLst/>
          <a:cxnLst/>
          <a:rect l="0" t="0" r="0" b="0"/>
          <a:pathLst>
            <a:path>
              <a:moveTo>
                <a:pt x="0" y="709336"/>
              </a:moveTo>
              <a:lnTo>
                <a:pt x="164961" y="709336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93D15-DFCF-438A-A341-02A89F6C3426}">
      <dsp:nvSpPr>
        <dsp:cNvPr id="0" name=""/>
        <dsp:cNvSpPr/>
      </dsp:nvSpPr>
      <dsp:spPr>
        <a:xfrm>
          <a:off x="2700646" y="1670541"/>
          <a:ext cx="329923" cy="1418672"/>
        </a:xfrm>
        <a:custGeom>
          <a:avLst/>
          <a:gdLst/>
          <a:ahLst/>
          <a:cxnLst/>
          <a:rect l="0" t="0" r="0" b="0"/>
          <a:pathLst>
            <a:path>
              <a:moveTo>
                <a:pt x="0" y="1418672"/>
              </a:moveTo>
              <a:lnTo>
                <a:pt x="164961" y="1418672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A56CC-F998-46DD-A9DC-F7B9714A5A3A}">
      <dsp:nvSpPr>
        <dsp:cNvPr id="0" name=""/>
        <dsp:cNvSpPr/>
      </dsp:nvSpPr>
      <dsp:spPr>
        <a:xfrm>
          <a:off x="2700646" y="961205"/>
          <a:ext cx="329923" cy="2128008"/>
        </a:xfrm>
        <a:custGeom>
          <a:avLst/>
          <a:gdLst/>
          <a:ahLst/>
          <a:cxnLst/>
          <a:rect l="0" t="0" r="0" b="0"/>
          <a:pathLst>
            <a:path>
              <a:moveTo>
                <a:pt x="0" y="2128008"/>
              </a:moveTo>
              <a:lnTo>
                <a:pt x="164961" y="2128008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8E50F-F864-4439-9E12-B20B07E560E8}">
      <dsp:nvSpPr>
        <dsp:cNvPr id="0" name=""/>
        <dsp:cNvSpPr/>
      </dsp:nvSpPr>
      <dsp:spPr>
        <a:xfrm>
          <a:off x="2700646" y="251869"/>
          <a:ext cx="329923" cy="2837344"/>
        </a:xfrm>
        <a:custGeom>
          <a:avLst/>
          <a:gdLst/>
          <a:ahLst/>
          <a:cxnLst/>
          <a:rect l="0" t="0" r="0" b="0"/>
          <a:pathLst>
            <a:path>
              <a:moveTo>
                <a:pt x="0" y="2837344"/>
              </a:moveTo>
              <a:lnTo>
                <a:pt x="164961" y="2837344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26E08-DE0B-472D-849C-D0C9C32781FF}">
      <dsp:nvSpPr>
        <dsp:cNvPr id="0" name=""/>
        <dsp:cNvSpPr/>
      </dsp:nvSpPr>
      <dsp:spPr>
        <a:xfrm>
          <a:off x="1051028" y="2837647"/>
          <a:ext cx="1649618" cy="503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ІКТ В ОСВІТІ</a:t>
          </a:r>
          <a:endParaRPr lang="ru-RU" sz="1700" kern="1200" dirty="0"/>
        </a:p>
      </dsp:txBody>
      <dsp:txXfrm>
        <a:off x="1051028" y="2837647"/>
        <a:ext cx="1649618" cy="503133"/>
      </dsp:txXfrm>
    </dsp:sp>
    <dsp:sp modelId="{D6916001-5F2A-4BAB-B459-90FFBCE2A184}">
      <dsp:nvSpPr>
        <dsp:cNvPr id="0" name=""/>
        <dsp:cNvSpPr/>
      </dsp:nvSpPr>
      <dsp:spPr>
        <a:xfrm>
          <a:off x="3030570" y="302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Навчальні </a:t>
          </a:r>
          <a:endParaRPr lang="ru-RU" sz="1700" kern="1200" dirty="0"/>
        </a:p>
      </dsp:txBody>
      <dsp:txXfrm>
        <a:off x="3030570" y="302"/>
        <a:ext cx="3223091" cy="503133"/>
      </dsp:txXfrm>
    </dsp:sp>
    <dsp:sp modelId="{1C256658-A30C-4089-A48B-95DF849CC1B8}">
      <dsp:nvSpPr>
        <dsp:cNvPr id="0" name=""/>
        <dsp:cNvSpPr/>
      </dsp:nvSpPr>
      <dsp:spPr>
        <a:xfrm>
          <a:off x="3030570" y="709639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Тренувальні </a:t>
          </a:r>
          <a:endParaRPr lang="ru-RU" sz="1700" kern="1200" dirty="0"/>
        </a:p>
      </dsp:txBody>
      <dsp:txXfrm>
        <a:off x="3030570" y="709639"/>
        <a:ext cx="3223091" cy="503133"/>
      </dsp:txXfrm>
    </dsp:sp>
    <dsp:sp modelId="{4E10FA08-181F-4BAA-9FDB-E1468063F112}">
      <dsp:nvSpPr>
        <dsp:cNvPr id="0" name=""/>
        <dsp:cNvSpPr/>
      </dsp:nvSpPr>
      <dsp:spPr>
        <a:xfrm>
          <a:off x="3030570" y="1418975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Інформаційно-пошукові та довідкові</a:t>
          </a:r>
          <a:endParaRPr lang="ru-RU" sz="1700" kern="1200" dirty="0"/>
        </a:p>
      </dsp:txBody>
      <dsp:txXfrm>
        <a:off x="3030570" y="1418975"/>
        <a:ext cx="3223091" cy="503133"/>
      </dsp:txXfrm>
    </dsp:sp>
    <dsp:sp modelId="{D7C1772C-4AD2-4BBB-A549-4B1D0C3F3C66}">
      <dsp:nvSpPr>
        <dsp:cNvPr id="0" name=""/>
        <dsp:cNvSpPr/>
      </dsp:nvSpPr>
      <dsp:spPr>
        <a:xfrm>
          <a:off x="3030570" y="2128311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Демонстраційні </a:t>
          </a:r>
          <a:endParaRPr lang="ru-RU" sz="1700" kern="1200" dirty="0"/>
        </a:p>
      </dsp:txBody>
      <dsp:txXfrm>
        <a:off x="3030570" y="2128311"/>
        <a:ext cx="3223091" cy="503133"/>
      </dsp:txXfrm>
    </dsp:sp>
    <dsp:sp modelId="{1207868C-D936-4B61-B7C2-1591C34F559A}">
      <dsp:nvSpPr>
        <dsp:cNvPr id="0" name=""/>
        <dsp:cNvSpPr/>
      </dsp:nvSpPr>
      <dsp:spPr>
        <a:xfrm>
          <a:off x="3030570" y="2837647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Імітаційні </a:t>
          </a:r>
          <a:endParaRPr lang="ru-RU" sz="1700" kern="1200" dirty="0"/>
        </a:p>
      </dsp:txBody>
      <dsp:txXfrm>
        <a:off x="3030570" y="2837647"/>
        <a:ext cx="3223091" cy="503133"/>
      </dsp:txXfrm>
    </dsp:sp>
    <dsp:sp modelId="{A5CB93D7-3C89-431C-B296-A81BC44C29A1}">
      <dsp:nvSpPr>
        <dsp:cNvPr id="0" name=""/>
        <dsp:cNvSpPr/>
      </dsp:nvSpPr>
      <dsp:spPr>
        <a:xfrm>
          <a:off x="3030570" y="3546983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Лабораторні </a:t>
          </a:r>
          <a:endParaRPr lang="ru-RU" sz="1700" kern="1200" dirty="0"/>
        </a:p>
      </dsp:txBody>
      <dsp:txXfrm>
        <a:off x="3030570" y="3546983"/>
        <a:ext cx="3223091" cy="503133"/>
      </dsp:txXfrm>
    </dsp:sp>
    <dsp:sp modelId="{8E41ED82-12AC-4871-BF10-1220942BA08C}">
      <dsp:nvSpPr>
        <dsp:cNvPr id="0" name=""/>
        <dsp:cNvSpPr/>
      </dsp:nvSpPr>
      <dsp:spPr>
        <a:xfrm>
          <a:off x="3030570" y="4256319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Моделювальні </a:t>
          </a:r>
        </a:p>
      </dsp:txBody>
      <dsp:txXfrm>
        <a:off x="3030570" y="4256319"/>
        <a:ext cx="3223091" cy="503133"/>
      </dsp:txXfrm>
    </dsp:sp>
    <dsp:sp modelId="{7B421567-3F5C-423C-85BF-115F5B0972AE}">
      <dsp:nvSpPr>
        <dsp:cNvPr id="0" name=""/>
        <dsp:cNvSpPr/>
      </dsp:nvSpPr>
      <dsp:spPr>
        <a:xfrm>
          <a:off x="3030570" y="4965655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Навчально-ігрові</a:t>
          </a:r>
        </a:p>
      </dsp:txBody>
      <dsp:txXfrm>
        <a:off x="3030570" y="4965655"/>
        <a:ext cx="3223091" cy="503133"/>
      </dsp:txXfrm>
    </dsp:sp>
    <dsp:sp modelId="{36C601A9-C6EF-4E85-95D8-BDDF51BE6505}">
      <dsp:nvSpPr>
        <dsp:cNvPr id="0" name=""/>
        <dsp:cNvSpPr/>
      </dsp:nvSpPr>
      <dsp:spPr>
        <a:xfrm>
          <a:off x="3030570" y="5674991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Розрахункові</a:t>
          </a:r>
        </a:p>
      </dsp:txBody>
      <dsp:txXfrm>
        <a:off x="3030570" y="5674991"/>
        <a:ext cx="3223091" cy="503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12E85-A9C5-454E-85FD-4720479EC414}">
      <dsp:nvSpPr>
        <dsp:cNvPr id="0" name=""/>
        <dsp:cNvSpPr/>
      </dsp:nvSpPr>
      <dsp:spPr>
        <a:xfrm>
          <a:off x="1599321" y="181253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проведення уроків-презентацій</a:t>
          </a:r>
          <a:endParaRPr lang="ru-RU" sz="1900" kern="1200"/>
        </a:p>
      </dsp:txBody>
      <dsp:txXfrm>
        <a:off x="1599321" y="181253"/>
        <a:ext cx="3580229" cy="1118821"/>
      </dsp:txXfrm>
    </dsp:sp>
    <dsp:sp modelId="{BBAE1B79-4329-41D1-B358-4A05FB982968}">
      <dsp:nvSpPr>
        <dsp:cNvPr id="0" name=""/>
        <dsp:cNvSpPr/>
      </dsp:nvSpPr>
      <dsp:spPr>
        <a:xfrm>
          <a:off x="1450145" y="19645"/>
          <a:ext cx="783175" cy="11747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05A3F-FC2F-4535-8F1A-326AA7B4A7CF}">
      <dsp:nvSpPr>
        <dsp:cNvPr id="0" name=""/>
        <dsp:cNvSpPr/>
      </dsp:nvSpPr>
      <dsp:spPr>
        <a:xfrm>
          <a:off x="5475570" y="181253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використання електронних навчальних посібників</a:t>
          </a:r>
          <a:endParaRPr lang="ru-RU" sz="1900" kern="1200" dirty="0"/>
        </a:p>
      </dsp:txBody>
      <dsp:txXfrm>
        <a:off x="5475570" y="181253"/>
        <a:ext cx="3580229" cy="1118821"/>
      </dsp:txXfrm>
    </dsp:sp>
    <dsp:sp modelId="{EE3851FD-66D0-489D-8A35-B4C7E3CE1195}">
      <dsp:nvSpPr>
        <dsp:cNvPr id="0" name=""/>
        <dsp:cNvSpPr/>
      </dsp:nvSpPr>
      <dsp:spPr>
        <a:xfrm>
          <a:off x="5326394" y="19645"/>
          <a:ext cx="783175" cy="11747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05775-7621-48DB-9686-50FBCB8B4146}">
      <dsp:nvSpPr>
        <dsp:cNvPr id="0" name=""/>
        <dsp:cNvSpPr/>
      </dsp:nvSpPr>
      <dsp:spPr>
        <a:xfrm>
          <a:off x="1599321" y="1589725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розв’язування інтерактивних кросвордів</a:t>
          </a:r>
          <a:endParaRPr lang="ru-RU" sz="1900" kern="1200"/>
        </a:p>
      </dsp:txBody>
      <dsp:txXfrm>
        <a:off x="1599321" y="1589725"/>
        <a:ext cx="3580229" cy="1118821"/>
      </dsp:txXfrm>
    </dsp:sp>
    <dsp:sp modelId="{09B6CC18-83B8-41C7-84AB-9F13695FB266}">
      <dsp:nvSpPr>
        <dsp:cNvPr id="0" name=""/>
        <dsp:cNvSpPr/>
      </dsp:nvSpPr>
      <dsp:spPr>
        <a:xfrm>
          <a:off x="1450145" y="1428117"/>
          <a:ext cx="783175" cy="11747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D7E5-2C23-4458-9021-E6698C669185}">
      <dsp:nvSpPr>
        <dsp:cNvPr id="0" name=""/>
        <dsp:cNvSpPr/>
      </dsp:nvSpPr>
      <dsp:spPr>
        <a:xfrm>
          <a:off x="5475570" y="1589725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тестовий комп’ютерний контроль</a:t>
          </a:r>
          <a:endParaRPr lang="ru-RU" sz="1900" kern="1200" dirty="0"/>
        </a:p>
      </dsp:txBody>
      <dsp:txXfrm>
        <a:off x="5475570" y="1589725"/>
        <a:ext cx="3580229" cy="1118821"/>
      </dsp:txXfrm>
    </dsp:sp>
    <dsp:sp modelId="{B247D19D-F5C1-437B-BCAD-521181C9FA81}">
      <dsp:nvSpPr>
        <dsp:cNvPr id="0" name=""/>
        <dsp:cNvSpPr/>
      </dsp:nvSpPr>
      <dsp:spPr>
        <a:xfrm>
          <a:off x="5326394" y="1428117"/>
          <a:ext cx="783175" cy="117476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33E37-8E43-4FCF-8757-0F5BD384ED6F}">
      <dsp:nvSpPr>
        <dsp:cNvPr id="0" name=""/>
        <dsp:cNvSpPr/>
      </dsp:nvSpPr>
      <dsp:spPr>
        <a:xfrm>
          <a:off x="1599321" y="2998197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комп’ютерні дидактичні ігри</a:t>
          </a:r>
          <a:endParaRPr lang="ru-RU" sz="1900" kern="1200" dirty="0"/>
        </a:p>
      </dsp:txBody>
      <dsp:txXfrm>
        <a:off x="1599321" y="2998197"/>
        <a:ext cx="3580229" cy="1118821"/>
      </dsp:txXfrm>
    </dsp:sp>
    <dsp:sp modelId="{41DDDE36-4820-4A40-922A-EF75B82EE5F2}">
      <dsp:nvSpPr>
        <dsp:cNvPr id="0" name=""/>
        <dsp:cNvSpPr/>
      </dsp:nvSpPr>
      <dsp:spPr>
        <a:xfrm>
          <a:off x="1450145" y="2836589"/>
          <a:ext cx="783175" cy="11747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024A-FCE5-46C5-BB94-CEBB1F11BF40}">
      <dsp:nvSpPr>
        <dsp:cNvPr id="0" name=""/>
        <dsp:cNvSpPr/>
      </dsp:nvSpPr>
      <dsp:spPr>
        <a:xfrm>
          <a:off x="5475570" y="2998197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інтернет ресурси</a:t>
          </a:r>
          <a:endParaRPr lang="ru-RU" sz="1900" kern="1200" dirty="0"/>
        </a:p>
      </dsp:txBody>
      <dsp:txXfrm>
        <a:off x="5475570" y="2998197"/>
        <a:ext cx="3580229" cy="1118821"/>
      </dsp:txXfrm>
    </dsp:sp>
    <dsp:sp modelId="{81E7AE5B-4C41-42FB-A25B-2F39475F8579}">
      <dsp:nvSpPr>
        <dsp:cNvPr id="0" name=""/>
        <dsp:cNvSpPr/>
      </dsp:nvSpPr>
      <dsp:spPr>
        <a:xfrm>
          <a:off x="5326394" y="2836589"/>
          <a:ext cx="783175" cy="117476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AA8B4-6A3F-4549-A4D8-CF8BA4B6B10A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7E790-6B18-448D-A75C-F5AE01BA0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4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758BE-4D9C-40AA-AF0A-9E8F759FC7A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0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A9DFC5-1510-4AE3-8899-943002102B8E}" type="datetime1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0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CD10-836E-4F79-8596-039BEFD302C5}" type="datetime1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0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A5FC-B5A5-4189-A5B4-C51C59E69E69}" type="datetime1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3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AB6-CB53-497C-AA8D-AE6A1407F17F}" type="datetime1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3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7BEA-EF44-4806-9275-F99B7AB7B18C}" type="datetime1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43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BFE0-35C5-49D7-ADE2-09FF7AF90D31}" type="datetime1">
              <a:rPr lang="ru-RU" smtClean="0"/>
              <a:t>02.09.2022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81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FE37-82D4-412C-BF7B-59B7DC251BD4}" type="datetime1">
              <a:rPr lang="ru-RU" smtClean="0"/>
              <a:t>02.09.2022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2B3016B-3688-49BC-B025-BBAAB72240CC}" type="datetime1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62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1F52C2E-32EF-4E8B-904F-6EF2DC5BF116}" type="datetime1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1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4C76-EFD4-4E0F-A76E-620F19307FBE}" type="datetime1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8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A0B0-8A39-4CA9-9E27-880ED0B13D5E}" type="datetime1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7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609-6175-40BE-A77C-6593734B90F5}" type="datetime1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7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293-2B1F-41A2-B200-39D81A509395}" type="datetime1">
              <a:rPr lang="ru-RU" smtClean="0"/>
              <a:t>02.09.2022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6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0800-E982-4948-AF25-96119A5A2F44}" type="datetime1">
              <a:rPr lang="ru-RU" smtClean="0"/>
              <a:t>02.09.2022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4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2F4B-3C65-4FC0-87FA-24E058E42029}" type="datetime1">
              <a:rPr lang="ru-RU" smtClean="0"/>
              <a:t>02.09.2022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2F5-3638-4081-919E-E6CEF8D1BFB7}" type="datetime1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3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F16A-6F77-4611-AA81-2CC1995D5548}" type="datetime1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3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4E7BFFC-D860-4716-8B5A-3588429B1C40}" type="datetime1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7DB110C-CDD3-4818-A42E-96619962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5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2339" y="2157984"/>
            <a:ext cx="10058400" cy="1719449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Інформатизація початкової освіти </a:t>
            </a:r>
            <a:endParaRPr lang="ru-RU" sz="60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498" y="2013373"/>
            <a:ext cx="4477749" cy="1735667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/>
              <a:t>Проблеми </a:t>
            </a:r>
            <a:r>
              <a:rPr lang="uk-UA" sz="4000" b="1" i="1" dirty="0" smtClean="0"/>
              <a:t>інформатизації</a:t>
            </a:r>
            <a:r>
              <a:rPr lang="uk-UA" sz="4000" dirty="0" smtClean="0"/>
              <a:t> 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10</a:t>
            </a:fld>
            <a:endParaRPr lang="ru-RU"/>
          </a:p>
        </p:txBody>
      </p:sp>
      <p:pic>
        <p:nvPicPr>
          <p:cNvPr id="4098" name="Picture 2" descr="Характер проблем означает обсуждение проблемы Иллюстрация штока -  иллюстрации насчитывающей тревога, спор: 342103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44" y="1289304"/>
            <a:ext cx="4302188" cy="43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10" y="679572"/>
            <a:ext cx="10035785" cy="1093724"/>
          </a:xfrm>
        </p:spPr>
        <p:txBody>
          <a:bodyPr/>
          <a:lstStyle/>
          <a:p>
            <a:pPr algn="ctr"/>
            <a:r>
              <a:rPr lang="ru-RU" sz="2800" b="1" i="1" dirty="0"/>
              <a:t>ПЕРЕВАГИ ІНФОРМАТИЗАЦІЇ ОСВІТИ </a:t>
            </a:r>
            <a:r>
              <a:rPr lang="uk-UA" sz="2800" b="1" i="1" dirty="0"/>
              <a:t>–</a:t>
            </a:r>
            <a:r>
              <a:rPr lang="ru-RU" sz="2800" b="1" i="1" dirty="0"/>
              <a:t> </a:t>
            </a:r>
            <a:r>
              <a:rPr lang="ru-RU" sz="2800" b="1" i="1" dirty="0" smtClean="0"/>
              <a:t>ЄДИНОГО </a:t>
            </a:r>
            <a:r>
              <a:rPr lang="ru-RU" sz="2800" b="1" i="1" dirty="0"/>
              <a:t>ІНФОРМАЦІЙНОГО ОСВІТНЬОГО СЕРЕДОВИЩА (</a:t>
            </a:r>
            <a:r>
              <a:rPr lang="ru-RU" sz="2800" b="1" i="1" dirty="0" smtClean="0"/>
              <a:t>ЄІОС)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324070" cy="3416300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uk-UA" sz="2000" dirty="0"/>
              <a:t>створення гнучкої системи навчання з використанням сучасних інструментів і педагогічних методик, яка забезпечуватиме можливість індивідуальних траєкторій навчання (програм, термінів, місця навчання та сертифікації результатів навчання);</a:t>
            </a:r>
            <a:endParaRPr lang="ru-RU" sz="2000" dirty="0"/>
          </a:p>
          <a:p>
            <a:pPr lvl="0" algn="just">
              <a:lnSpc>
                <a:spcPct val="150000"/>
              </a:lnSpc>
            </a:pPr>
            <a:r>
              <a:rPr lang="uk-UA" sz="2000" dirty="0"/>
              <a:t>створення вільного та відкритого доступу навчальних ресурсів для учнів і студентів незалежно від місця та часу;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10" y="679572"/>
            <a:ext cx="10035785" cy="1093724"/>
          </a:xfrm>
        </p:spPr>
        <p:txBody>
          <a:bodyPr/>
          <a:lstStyle/>
          <a:p>
            <a:pPr algn="ctr"/>
            <a:r>
              <a:rPr lang="ru-RU" sz="2800" b="1" i="1" dirty="0"/>
              <a:t>ПЕРЕВАГИ ІНФОРМАТИЗАЦІЇ ОСВІТИ </a:t>
            </a:r>
            <a:r>
              <a:rPr lang="uk-UA" sz="2800" b="1" i="1" dirty="0"/>
              <a:t>–</a:t>
            </a:r>
            <a:r>
              <a:rPr lang="ru-RU" sz="2800" b="1" i="1" dirty="0"/>
              <a:t> </a:t>
            </a:r>
            <a:r>
              <a:rPr lang="ru-RU" sz="2800" b="1" i="1" dirty="0" smtClean="0"/>
              <a:t>ЄДИНОГО </a:t>
            </a:r>
            <a:r>
              <a:rPr lang="ru-RU" sz="2800" b="1" i="1" dirty="0"/>
              <a:t>ІНФОРМАЦІЙНОГО ОСВІТНЬОГО СЕРЕДОВИЩА (</a:t>
            </a:r>
            <a:r>
              <a:rPr lang="ru-RU" sz="2800" b="1" i="1" dirty="0" smtClean="0"/>
              <a:t>ЄІОС)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3" y="2603500"/>
            <a:ext cx="10035785" cy="386130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uk-UA" sz="2000" dirty="0"/>
              <a:t>відкритість і доступність навчання й обміну кращими практичними здобутками педагогів;</a:t>
            </a:r>
            <a:endParaRPr lang="ru-RU" sz="2000" dirty="0"/>
          </a:p>
          <a:p>
            <a:pPr lvl="0" algn="just">
              <a:lnSpc>
                <a:spcPct val="150000"/>
              </a:lnSpc>
            </a:pPr>
            <a:r>
              <a:rPr lang="uk-UA" sz="2000" dirty="0"/>
              <a:t>можливість створення оптимальних систем моніторингу якості освіти, проведення експертної оцінки програм і схем навчання тощо;</a:t>
            </a:r>
            <a:endParaRPr lang="ru-RU" sz="2000" dirty="0"/>
          </a:p>
          <a:p>
            <a:pPr lvl="0" algn="just">
              <a:lnSpc>
                <a:spcPct val="150000"/>
              </a:lnSpc>
            </a:pPr>
            <a:r>
              <a:rPr lang="uk-UA" sz="2000" dirty="0"/>
              <a:t>публічність процесу навчання, його відкритість і прозорість на всіх рівнях, що забезпечує ЄІОС, створює умови для формування ринку освітніх послуг країни, який базується на реальних потребах і запитах суспільства та стимулює його розвиток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8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64" y="231635"/>
            <a:ext cx="6288515" cy="319592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13</a:t>
            </a:fld>
            <a:endParaRPr lang="ru-RU"/>
          </a:p>
        </p:txBody>
      </p:sp>
      <p:pic>
        <p:nvPicPr>
          <p:cNvPr id="1026" name="Picture 2" descr="Уряд направить у регіони 1 млрд грн для забезпечення класів НУШ — Вінницька  обласна військова адміністрац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2" y="3427559"/>
            <a:ext cx="4846352" cy="3180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УШ (Нова Українська Школ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60" y="3520440"/>
            <a:ext cx="5177534" cy="2912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147" y="918804"/>
            <a:ext cx="8226790" cy="706964"/>
          </a:xfrm>
        </p:spPr>
        <p:txBody>
          <a:bodyPr/>
          <a:lstStyle/>
          <a:p>
            <a:pPr algn="ctr"/>
            <a:r>
              <a:rPr lang="uk-UA" sz="2800" b="1" dirty="0"/>
              <a:t>Інформатизація початкової освіти –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uk-UA" sz="2800" b="1" dirty="0" smtClean="0"/>
              <a:t>це </a:t>
            </a:r>
            <a:r>
              <a:rPr lang="uk-UA" sz="2800" b="1" dirty="0"/>
              <a:t>складний динамічний процес, завданнями якого визначено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854422" cy="3916172"/>
          </a:xfrm>
        </p:spPr>
        <p:txBody>
          <a:bodyPr>
            <a:normAutofit/>
          </a:bodyPr>
          <a:lstStyle/>
          <a:p>
            <a:pPr lvl="0" algn="just"/>
            <a:r>
              <a:rPr lang="uk-UA" sz="2000" dirty="0" smtClean="0"/>
              <a:t>підвищення </a:t>
            </a:r>
            <a:r>
              <a:rPr lang="uk-UA" sz="2000" dirty="0"/>
              <a:t>ефективності освітнього процесу у початковій школі за допомогою використання електронних освітніх ресурсів з обов’язковим урахуванням вікових та індивідуальних особливостей дітей молодшого шкільного </a:t>
            </a:r>
            <a:r>
              <a:rPr lang="uk-UA" sz="2000" dirty="0" smtClean="0"/>
              <a:t>віку; </a:t>
            </a:r>
            <a:endParaRPr lang="ru-RU" sz="2000" dirty="0"/>
          </a:p>
          <a:p>
            <a:pPr lvl="0" algn="just"/>
            <a:r>
              <a:rPr lang="uk-UA" sz="2000" dirty="0"/>
              <a:t>формування цифрової грамотності в учнів початкової школи, що ми розглядаємо як необхідний компонент ефективної організації навчально-пізнавального і виховного процесу; </a:t>
            </a:r>
            <a:endParaRPr lang="ru-RU" sz="2000" dirty="0"/>
          </a:p>
          <a:p>
            <a:pPr lvl="0" algn="just"/>
            <a:r>
              <a:rPr lang="uk-UA" sz="2000" dirty="0"/>
              <a:t>використання цифрових технологій, як ключового інструментарію універсальних навчальних </a:t>
            </a:r>
            <a:r>
              <a:rPr lang="uk-UA" sz="2000" dirty="0" smtClean="0"/>
              <a:t>дій; </a:t>
            </a:r>
            <a:endParaRPr lang="ru-RU" sz="2000" dirty="0"/>
          </a:p>
          <a:p>
            <a:pPr lvl="0" algn="just"/>
            <a:r>
              <a:rPr lang="uk-UA" sz="2000" dirty="0"/>
              <a:t>формування та ефективне використання усіма учасниками освітнього процесу цифрового освітнього середовища.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formation Questions Help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91" y="43540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dirty="0" smtClean="0"/>
              <a:t>Інформація і технологія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1637" y="2603500"/>
            <a:ext cx="4825157" cy="576262"/>
          </a:xfrm>
        </p:spPr>
        <p:txBody>
          <a:bodyPr/>
          <a:lstStyle/>
          <a:p>
            <a:pPr algn="ctr"/>
            <a:r>
              <a:rPr lang="uk-UA" b="1" dirty="0" smtClean="0"/>
              <a:t>Інформація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1637" y="3179762"/>
            <a:ext cx="4825158" cy="2840039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абстрактне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 smtClean="0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контексту</a:t>
            </a:r>
          </a:p>
          <a:p>
            <a:r>
              <a:rPr lang="uk-UA" sz="2000" dirty="0" smtClean="0"/>
              <a:t>інформацію можна зберігати, перетворювати і передавати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b="1" dirty="0" smtClean="0"/>
              <a:t>Технологія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376830" cy="2840039"/>
          </a:xfrm>
        </p:spPr>
        <p:txBody>
          <a:bodyPr>
            <a:norm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сукупність</a:t>
            </a:r>
            <a:r>
              <a:rPr lang="ru-RU" sz="2000" dirty="0"/>
              <a:t> і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 </a:t>
            </a:r>
            <a:r>
              <a:rPr lang="ru-RU" sz="2000" dirty="0" err="1"/>
              <a:t>перетворення</a:t>
            </a:r>
            <a:r>
              <a:rPr lang="ru-RU" sz="2000" dirty="0"/>
              <a:t> </a:t>
            </a:r>
            <a:r>
              <a:rPr lang="ru-RU" sz="2000" dirty="0" err="1"/>
              <a:t>вихідних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продукцію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заданими</a:t>
            </a:r>
            <a:r>
              <a:rPr lang="ru-RU" sz="2000" dirty="0"/>
              <a:t> параметрами</a:t>
            </a:r>
          </a:p>
        </p:txBody>
      </p:sp>
      <p:pic>
        <p:nvPicPr>
          <p:cNvPr id="3078" name="Picture 6" descr="Диспетчерская » АВТОПО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48" y="4916031"/>
            <a:ext cx="2246554" cy="16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151" y="936950"/>
            <a:ext cx="9480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effectLst/>
                <a:ea typeface="Calibri" panose="020F0502020204030204" pitchFamily="34" charset="0"/>
              </a:rPr>
              <a:t>Інформаційні технології </a:t>
            </a:r>
            <a:r>
              <a:rPr lang="uk-UA" sz="2400" dirty="0" smtClean="0">
                <a:effectLst/>
                <a:ea typeface="Calibri" panose="020F0502020204030204" pitchFamily="34" charset="0"/>
              </a:rPr>
              <a:t>– це процеси, які реалізуються засобами обчислювальної техніки і забезпечують виконання заданих вимог до пошуку, подання, перетворення та передавання інформації, тобто процеси, що реалізують інформаційну діяльність людини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316322" y="2586173"/>
          <a:ext cx="11278647" cy="466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10" y="1715677"/>
            <a:ext cx="3860104" cy="2509101"/>
          </a:xfrm>
        </p:spPr>
        <p:txBody>
          <a:bodyPr/>
          <a:lstStyle/>
          <a:p>
            <a:pPr algn="ctr"/>
            <a:r>
              <a:rPr lang="uk-UA" sz="3600" b="1" dirty="0" smtClean="0"/>
              <a:t>Компоненти інформаційних технологій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159504" y="750215"/>
          <a:ext cx="6821963" cy="603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-435351" y="427435"/>
          <a:ext cx="9126864" cy="601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Дистанционное обучение :: IMHOclub - Территория особых мнени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95" y="2008023"/>
            <a:ext cx="3549159" cy="26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849" y="386498"/>
            <a:ext cx="8486033" cy="1659118"/>
          </a:xfrm>
        </p:spPr>
        <p:txBody>
          <a:bodyPr/>
          <a:lstStyle/>
          <a:p>
            <a:pPr algn="ctr"/>
            <a:r>
              <a:rPr lang="uk-UA" sz="4400" b="1" dirty="0" smtClean="0"/>
              <a:t>Напрямки </a:t>
            </a:r>
            <a:r>
              <a:rPr lang="uk-UA" sz="4400" b="1" dirty="0"/>
              <a:t>використання </a:t>
            </a:r>
            <a:r>
              <a:rPr lang="uk-UA" sz="4400" b="1" dirty="0" smtClean="0"/>
              <a:t>ІКТ у </a:t>
            </a:r>
            <a:r>
              <a:rPr lang="uk-UA" sz="4400" b="1" dirty="0"/>
              <a:t>навчальному процесі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393" y="2377256"/>
            <a:ext cx="10223199" cy="4400616"/>
          </a:xfrm>
        </p:spPr>
        <p:txBody>
          <a:bodyPr>
            <a:noAutofit/>
          </a:bodyPr>
          <a:lstStyle/>
          <a:p>
            <a:pPr lvl="0"/>
            <a:r>
              <a:rPr lang="uk-UA" sz="2400" dirty="0"/>
              <a:t>пошук інформації у глобальній і локальній мережах; </a:t>
            </a:r>
            <a:endParaRPr lang="ru-RU" sz="2400" dirty="0"/>
          </a:p>
          <a:p>
            <a:pPr lvl="0"/>
            <a:r>
              <a:rPr lang="uk-UA" sz="2400" dirty="0"/>
              <a:t>зберігання, обробка й передача інформації; </a:t>
            </a:r>
            <a:endParaRPr lang="ru-RU" sz="2400" dirty="0"/>
          </a:p>
          <a:p>
            <a:pPr lvl="0"/>
            <a:r>
              <a:rPr lang="uk-UA" sz="2400" dirty="0"/>
              <a:t>розробка методичних і дидактичних матеріалів;</a:t>
            </a:r>
            <a:endParaRPr lang="ru-RU" sz="2400" dirty="0"/>
          </a:p>
          <a:p>
            <a:pPr lvl="0"/>
            <a:r>
              <a:rPr lang="uk-UA" sz="2400" dirty="0"/>
              <a:t>здійснення автоматизованого контролю навчальної діяльності; </a:t>
            </a:r>
            <a:endParaRPr lang="ru-RU" sz="2400" dirty="0"/>
          </a:p>
          <a:p>
            <a:pPr lvl="0"/>
            <a:r>
              <a:rPr lang="uk-UA" sz="2400" dirty="0"/>
              <a:t>розробка педагогічних програмних засобів (ППЗ) різного призначення; </a:t>
            </a:r>
            <a:endParaRPr lang="ru-RU" sz="2400" dirty="0"/>
          </a:p>
          <a:p>
            <a:pPr lvl="0"/>
            <a:r>
              <a:rPr lang="uk-UA" sz="2400" dirty="0"/>
              <a:t>розробка </a:t>
            </a:r>
            <a:r>
              <a:rPr lang="uk-UA" sz="2400" dirty="0" err="1"/>
              <a:t>web</a:t>
            </a:r>
            <a:r>
              <a:rPr lang="uk-UA" sz="2400" dirty="0"/>
              <a:t>-сайтів навчального призначення;</a:t>
            </a:r>
            <a:endParaRPr lang="ru-RU" sz="2400" dirty="0"/>
          </a:p>
          <a:p>
            <a:pPr lvl="0"/>
            <a:r>
              <a:rPr lang="uk-UA" sz="2400" dirty="0"/>
              <a:t>дистанційне регулювання навчальної діяльності; </a:t>
            </a:r>
            <a:endParaRPr lang="ru-RU" sz="2400" dirty="0"/>
          </a:p>
          <a:p>
            <a:pPr lvl="0"/>
            <a:r>
              <a:rPr lang="uk-UA" sz="2400" dirty="0"/>
              <a:t>організація інтелектуального дозвілля учнів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 smtClean="0"/>
              <a:t>План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7294102" cy="3416300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uk-UA" sz="2400" dirty="0" smtClean="0"/>
              <a:t>Інформатизація </a:t>
            </a:r>
            <a:r>
              <a:rPr lang="uk-UA" sz="2400" dirty="0"/>
              <a:t>освіти як процес розвитку інформаційного суспільства </a:t>
            </a:r>
            <a:endParaRPr lang="ru-RU" sz="2400" dirty="0"/>
          </a:p>
          <a:p>
            <a:pPr algn="just">
              <a:buFont typeface="+mj-lt"/>
              <a:buAutoNum type="arabicPeriod"/>
            </a:pPr>
            <a:r>
              <a:rPr lang="uk-UA" sz="2400" dirty="0" smtClean="0"/>
              <a:t>Інформатизація </a:t>
            </a:r>
            <a:r>
              <a:rPr lang="uk-UA" sz="2400" dirty="0"/>
              <a:t>освіти та створення нового освітнього середовища як основи НУШ.</a:t>
            </a:r>
            <a:endParaRPr lang="ru-RU" sz="2400" dirty="0"/>
          </a:p>
          <a:p>
            <a:pPr algn="just">
              <a:buFont typeface="+mj-lt"/>
              <a:buAutoNum type="arabicPeriod"/>
            </a:pPr>
            <a:r>
              <a:rPr lang="uk-UA" sz="2400" dirty="0" smtClean="0"/>
              <a:t>Можливості </a:t>
            </a:r>
            <a:r>
              <a:rPr lang="uk-UA" sz="2400" dirty="0"/>
              <a:t>використання комп’ютерних технологій  у початковій освіті.</a:t>
            </a:r>
            <a:endParaRPr lang="ru-RU" sz="2400" dirty="0"/>
          </a:p>
          <a:p>
            <a:pPr algn="just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1026" name="Picture 2" descr="Для чего используют компью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87" y="2836481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862" y="926534"/>
            <a:ext cx="8577761" cy="706964"/>
          </a:xfrm>
        </p:spPr>
        <p:txBody>
          <a:bodyPr/>
          <a:lstStyle/>
          <a:p>
            <a:pPr algn="ctr"/>
            <a:r>
              <a:rPr lang="uk-UA" sz="3000" b="1" dirty="0" smtClean="0"/>
              <a:t>Інформаційні </a:t>
            </a:r>
            <a:r>
              <a:rPr lang="uk-UA" sz="3000" b="1" dirty="0"/>
              <a:t>технології використовуються для розробки методичних і дидактичних матеріалів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590" y="2396110"/>
            <a:ext cx="11203585" cy="3416300"/>
          </a:xfrm>
        </p:spPr>
        <p:txBody>
          <a:bodyPr>
            <a:noAutofit/>
          </a:bodyPr>
          <a:lstStyle/>
          <a:p>
            <a:pPr lvl="0"/>
            <a:r>
              <a:rPr lang="uk-UA" sz="2400" dirty="0"/>
              <a:t>розробки </a:t>
            </a:r>
            <a:r>
              <a:rPr lang="uk-UA" sz="2400" dirty="0" smtClean="0"/>
              <a:t>уроків</a:t>
            </a:r>
            <a:endParaRPr lang="ru-RU" sz="2400" dirty="0"/>
          </a:p>
          <a:p>
            <a:pPr lvl="0"/>
            <a:r>
              <a:rPr lang="uk-UA" sz="2400" dirty="0" smtClean="0"/>
              <a:t>розробка навчально-методичних матеріалів і рекомендацій</a:t>
            </a:r>
          </a:p>
          <a:p>
            <a:pPr lvl="0"/>
            <a:r>
              <a:rPr lang="uk-UA" sz="2400" dirty="0" smtClean="0"/>
              <a:t>створення ілюстративного, цікавого матеріалу</a:t>
            </a:r>
          </a:p>
          <a:p>
            <a:pPr lvl="0"/>
            <a:endParaRPr lang="ru-RU" sz="2400" dirty="0" smtClean="0"/>
          </a:p>
          <a:p>
            <a:pPr marL="5740400" lvl="0" indent="-358775"/>
            <a:r>
              <a:rPr lang="uk-UA" sz="2400" dirty="0" smtClean="0"/>
              <a:t>формування картки-завдання</a:t>
            </a:r>
            <a:endParaRPr lang="ru-RU" sz="2400" dirty="0" smtClean="0"/>
          </a:p>
          <a:p>
            <a:pPr marL="5740400" lvl="0" indent="-358775"/>
            <a:r>
              <a:rPr lang="uk-UA" sz="2400" dirty="0" smtClean="0"/>
              <a:t>організація і проведення інтелектуальних ігор і вікторин</a:t>
            </a:r>
            <a:endParaRPr lang="ru-RU" sz="2400" dirty="0" smtClean="0"/>
          </a:p>
          <a:p>
            <a:pPr marL="5740400" lvl="0" indent="-358775"/>
            <a:r>
              <a:rPr lang="uk-UA" sz="2400" dirty="0" smtClean="0"/>
              <a:t>розробка ППЗ навчального та виховного призначення та ін.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20</a:t>
            </a:fld>
            <a:endParaRPr lang="ru-RU"/>
          </a:p>
        </p:txBody>
      </p:sp>
      <p:pic>
        <p:nvPicPr>
          <p:cNvPr id="5122" name="Picture 2" descr="Ребенок и компьютер — Квітка зна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99" y="3996965"/>
            <a:ext cx="3635724" cy="27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/>
              <a:t>Програмне забезпечення інформаційних технологій навчального </a:t>
            </a:r>
            <a:r>
              <a:rPr lang="uk-UA" sz="2800" b="1" dirty="0" smtClean="0"/>
              <a:t>призначення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57047" y="2618410"/>
          <a:ext cx="11109436" cy="3582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Технологія роботи з текстовою інформацією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візуалізація інформації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опрацювання текстової та графічної інформації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автоматизація процесів інформаційно-методичного забезпечення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MS Word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MS Publisher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Smart Notebook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роботи з графічною інформацією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візуалізація інформації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графічної інформації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Photoshop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Notebook </a:t>
                      </a: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03869" y="1304652"/>
          <a:ext cx="11183007" cy="4970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числових розрахунків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числової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обчислювальної діяльності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результатів експериментів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контролю знань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управління навчальною </a:t>
                      </a:r>
                      <a:r>
                        <a:rPr lang="uk-UA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діяльністю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Excel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збереження, пошуку і сортування даних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архівування великих об’ємів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інформаційно-пошукової діяльності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контролю знань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Excel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Access </a:t>
                      </a: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3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03869" y="1304652"/>
          <a:ext cx="11183007" cy="5133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Мережеві 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цільовий пошук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доступ до спеціалізованих банків даних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передача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обмін інформацією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Internet Explorer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Outlook Express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 </a:t>
                      </a:r>
                      <a:r>
                        <a:rPr lang="uk-UA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Мультимедійні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одночасна робота з різними видами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комп’ютерна візуалізація моделей явищ та об’єктів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Авторські програмні засоби навчального призначення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PowerPoint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Notebook </a:t>
                      </a: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113" y="2575035"/>
            <a:ext cx="3427556" cy="1600200"/>
          </a:xfrm>
        </p:spPr>
        <p:txBody>
          <a:bodyPr/>
          <a:lstStyle/>
          <a:p>
            <a:pPr algn="ctr"/>
            <a:r>
              <a:rPr lang="uk-UA" sz="3200" dirty="0" smtClean="0"/>
              <a:t>Класифікація засобів ІКТ в залежності від методичного призначення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3993930" y="285921"/>
          <a:ext cx="7304690" cy="617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466" y="1181057"/>
            <a:ext cx="8761413" cy="706964"/>
          </a:xfrm>
        </p:spPr>
        <p:txBody>
          <a:bodyPr/>
          <a:lstStyle/>
          <a:p>
            <a:pPr algn="ctr"/>
            <a:r>
              <a:rPr lang="uk-UA" sz="3200" b="1" dirty="0"/>
              <a:t>До основних напрямів використання ІКТ у початковій школі належать: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872207" y="2424390"/>
          <a:ext cx="10505945" cy="413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Проведення уроків-презентацій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809" y="2452672"/>
            <a:ext cx="7140634" cy="1223782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презентації зручно </a:t>
            </a:r>
            <a:r>
              <a:rPr lang="uk-UA" sz="2400" dirty="0"/>
              <a:t>використовувати на різних етапах уроку: як наочний матеріал під час вивчення нової теми, а також для закріплення вивченого </a:t>
            </a:r>
            <a:r>
              <a:rPr lang="uk-UA" sz="2400" dirty="0" smtClean="0"/>
              <a:t>матеріалу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26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66612" y="4448494"/>
            <a:ext cx="6782415" cy="2004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err="1" smtClean="0"/>
              <a:t>уроки</a:t>
            </a:r>
            <a:r>
              <a:rPr lang="uk-UA" sz="2400" dirty="0" smtClean="0"/>
              <a:t>-презентації </a:t>
            </a:r>
            <a:r>
              <a:rPr lang="uk-UA" sz="2400" dirty="0"/>
              <a:t>дозволяють не тільки ефективно й корисно використовувати час на </a:t>
            </a:r>
            <a:r>
              <a:rPr lang="uk-UA" sz="2400" dirty="0" err="1"/>
              <a:t>уроках</a:t>
            </a:r>
            <a:r>
              <a:rPr lang="uk-UA" sz="2400" dirty="0"/>
              <a:t> у початкових класах, а й сприяють розвитку інтересу учнів до навчального предмету.</a:t>
            </a:r>
            <a:endParaRPr lang="ru-RU" sz="2400" dirty="0"/>
          </a:p>
        </p:txBody>
      </p:sp>
      <p:pic>
        <p:nvPicPr>
          <p:cNvPr id="4098" name="Picture 2" descr="Картинки Дети И Компью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58" y="4383358"/>
            <a:ext cx="1976856" cy="18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sing Free Presentation Software for Mac to Enhance Your Presentation on  Mac OSX | Focu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2222620"/>
            <a:ext cx="3884210" cy="23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039" y="766278"/>
            <a:ext cx="8761413" cy="1081375"/>
          </a:xfrm>
        </p:spPr>
        <p:txBody>
          <a:bodyPr/>
          <a:lstStyle/>
          <a:p>
            <a:pPr algn="ctr"/>
            <a:r>
              <a:rPr lang="uk-UA" sz="4000" b="1" dirty="0" smtClean="0"/>
              <a:t>Використання електронних методичних посібників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418" y="2452672"/>
            <a:ext cx="11099891" cy="1082380"/>
          </a:xfrm>
        </p:spPr>
        <p:txBody>
          <a:bodyPr>
            <a:noAutofit/>
          </a:bodyPr>
          <a:lstStyle/>
          <a:p>
            <a:r>
              <a:rPr lang="uk-UA" sz="2400" dirty="0"/>
              <a:t>Особливістю електронного посібника є те, що він може бути і довідником, і тренажером, і </a:t>
            </a:r>
            <a:r>
              <a:rPr lang="uk-UA" sz="2400" dirty="0" smtClean="0"/>
              <a:t>репетитором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27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95827" y="3882507"/>
            <a:ext cx="6297105" cy="181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/>
              <a:t>учні навчаються в зручний для них час, у зручному місці і відповідному темпі, тим самим забезпечуються вимоги комфортності й зручності </a:t>
            </a:r>
            <a:r>
              <a:rPr lang="uk-UA" sz="2400" dirty="0" smtClean="0"/>
              <a:t>навчання</a:t>
            </a:r>
            <a:endParaRPr lang="ru-RU" sz="2400" dirty="0"/>
          </a:p>
        </p:txBody>
      </p:sp>
      <p:pic>
        <p:nvPicPr>
          <p:cNvPr id="6146" name="Picture 2" descr="Электронные учебники - вред или польз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91" y="3804452"/>
            <a:ext cx="3426610" cy="22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Розв’язування інтерактивних кросвордів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187" y="2846895"/>
            <a:ext cx="8309558" cy="3157980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Кросворди розширюють кругозір, допомагають краще орієнтуватися в постійно зростаючому потоці інформації. Розв’язування їх тренує пам’ять, розвиває кмітливість, учить працювати з довідковою літературою, спонукає до поглиблення знань, виробляє вміння доводити розпочату справу до </a:t>
            </a:r>
            <a:r>
              <a:rPr lang="uk-UA" sz="2400" dirty="0" smtClean="0"/>
              <a:t>кінця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28</a:t>
            </a:fld>
            <a:endParaRPr lang="ru-RU"/>
          </a:p>
        </p:txBody>
      </p:sp>
      <p:pic>
        <p:nvPicPr>
          <p:cNvPr id="7170" name="Picture 2" descr="Free Vector | Do a crossword and sudoku abstract concept illustration. stay  home games and puzzles, keep your brain in shape, self-isolation time  spending, quarantine leasure activity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745" y="2779957"/>
            <a:ext cx="2785589" cy="27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Тестовий комп’ютерний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471" y="2584646"/>
            <a:ext cx="7263182" cy="1497160"/>
          </a:xfrm>
        </p:spPr>
        <p:txBody>
          <a:bodyPr>
            <a:noAutofit/>
          </a:bodyPr>
          <a:lstStyle/>
          <a:p>
            <a:r>
              <a:rPr lang="uk-UA" sz="2000" dirty="0"/>
              <a:t>в</a:t>
            </a:r>
            <a:r>
              <a:rPr lang="uk-UA" sz="2000" dirty="0" smtClean="0"/>
              <a:t>ажливою </a:t>
            </a:r>
            <a:r>
              <a:rPr lang="uk-UA" sz="2000" dirty="0"/>
              <a:t>ланкою процесу навчання в початкових класах є контроль знань і вмінь учнів. Від того, як він організований, на що націлений, істотно залежить ефективність всієї навчальної роботи.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29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2956" y="4688395"/>
            <a:ext cx="7263182" cy="1497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методи безперервного й інтенсивного контролю знань є істотними компонентами сучасної інформаційної технології в освіті й тестування – найважливіший із них</a:t>
            </a:r>
            <a:endParaRPr lang="ru-RU" sz="2000" dirty="0"/>
          </a:p>
        </p:txBody>
      </p:sp>
      <p:pic>
        <p:nvPicPr>
          <p:cNvPr id="8194" name="Picture 2" descr="тест по английскому языку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22" y="4191323"/>
            <a:ext cx="2595717" cy="21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колько времени детям можно проводить за компьютером и гаджетами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14" y="2457235"/>
            <a:ext cx="3106099" cy="207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54038"/>
            <a:ext cx="10058400" cy="1971675"/>
          </a:xfrm>
        </p:spPr>
        <p:txBody>
          <a:bodyPr>
            <a:noAutofit/>
          </a:bodyPr>
          <a:lstStyle/>
          <a:p>
            <a:pPr indent="552450" algn="just"/>
            <a:r>
              <a:rPr lang="uk-UA" sz="2800" dirty="0"/>
              <a:t>Одним з найважливіших напрямків розвитку сучасного суспільства є забезпечення сфери освіти теорією і практикою використання сучасних інформаційних </a:t>
            </a:r>
            <a:r>
              <a:rPr lang="uk-UA" sz="2800" dirty="0" smtClean="0"/>
              <a:t>технологій, </a:t>
            </a:r>
            <a:r>
              <a:rPr lang="uk-UA" sz="2800" dirty="0"/>
              <a:t>орієнтованих на реалізацію процесів навчання і виховання.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7486" y="3212432"/>
            <a:ext cx="6231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Впровадження новітніх інформаційно-комунікаційних технологій (ІКТ) у навчання відкриває великі можливості для вдосконалення освітніх педагогічних методик.</a:t>
            </a:r>
            <a:endParaRPr lang="ru-RU" sz="2800" dirty="0"/>
          </a:p>
        </p:txBody>
      </p:sp>
      <p:pic>
        <p:nvPicPr>
          <p:cNvPr id="2050" name="Picture 2" descr="Новини / Уряд запустить Національну програму цифрової грамот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6" y="3033322"/>
            <a:ext cx="4548433" cy="339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Комп’ютерні дидактичні ігри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047" y="2603500"/>
            <a:ext cx="11302739" cy="1412319"/>
          </a:xfrm>
        </p:spPr>
        <p:txBody>
          <a:bodyPr>
            <a:normAutofit/>
          </a:bodyPr>
          <a:lstStyle/>
          <a:p>
            <a:r>
              <a:rPr lang="uk-UA" sz="2000" dirty="0"/>
              <a:t>Комп’ютерні ігри тренують пам’ять, логіку, координацію рухів, уміння планувати свою діяльність, знаходити інформацію, необхідну для досягнення поставленої мети. Ігри формують у дитини мотиваційну та інтелектуальну готовність використання комп’ютерних засобів для здійснення своєї діяльності.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30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06911" y="4421063"/>
            <a:ext cx="5825765" cy="200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Ігрова діяльність – це багатоскладовий і продуктивний процес, структура якого включає інтелектуальну, пізнавальну, пошукову, проектну та інші форми прояву творчої активності. </a:t>
            </a:r>
            <a:endParaRPr lang="ru-RU" sz="2000" dirty="0"/>
          </a:p>
        </p:txBody>
      </p:sp>
      <p:pic>
        <p:nvPicPr>
          <p:cNvPr id="9218" name="Picture 2" descr="ИНФОзнайка&quot; - МОУ &quot;ШКОЛА №49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5" y="4159398"/>
            <a:ext cx="4607512" cy="2363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>
            <a:stCxn id="6" idx="2"/>
            <a:endCxn id="26" idx="0"/>
          </p:cNvCxnSpPr>
          <p:nvPr/>
        </p:nvCxnSpPr>
        <p:spPr>
          <a:xfrm flipH="1">
            <a:off x="2030753" y="3503254"/>
            <a:ext cx="625717" cy="16547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31</a:t>
            </a:fld>
            <a:endParaRPr lang="ru-RU"/>
          </a:p>
        </p:txBody>
      </p:sp>
      <p:pic>
        <p:nvPicPr>
          <p:cNvPr id="3074" name="Picture 2" descr="Картинка к слову «Компьютер, Персональный компьютер, ПК» - Сеть словесных  ассоциац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99" y="566097"/>
            <a:ext cx="2257687" cy="14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439" y="1166668"/>
            <a:ext cx="1960775" cy="11069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Навчальний процес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9530" y="1166668"/>
            <a:ext cx="1960775" cy="11069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Виховний процес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УЧИТЕЛЯ.) Клипарт PNG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87" y="603828"/>
            <a:ext cx="1018532" cy="12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оспитательная работа класса - Сайт kulikova-o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98" y="732190"/>
            <a:ext cx="1492476" cy="9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5663" y="2156858"/>
            <a:ext cx="2648326" cy="508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Мультимедійна підтримка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794622" y="3007714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Урочний час</a:t>
            </a:r>
            <a:endParaRPr lang="ru-RU" sz="16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821843" y="3016915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Позаурочний час</a:t>
            </a:r>
            <a:endParaRPr lang="ru-RU" sz="1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56470" y="2677452"/>
            <a:ext cx="1453356" cy="298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109826" y="2665828"/>
            <a:ext cx="1754946" cy="341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3" idx="0"/>
          </p:cNvCxnSpPr>
          <p:nvPr/>
        </p:nvCxnSpPr>
        <p:spPr>
          <a:xfrm flipH="1">
            <a:off x="1471661" y="3474083"/>
            <a:ext cx="1011428" cy="3194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978906" y="3825039"/>
            <a:ext cx="2654639" cy="10427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Читання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err="1" smtClean="0">
                <a:solidFill>
                  <a:schemeClr val="tx1"/>
                </a:solidFill>
              </a:rPr>
              <a:t>словничкова</a:t>
            </a:r>
            <a:r>
              <a:rPr lang="uk-UA" sz="1600" dirty="0" smtClean="0">
                <a:solidFill>
                  <a:schemeClr val="tx1"/>
                </a:solidFill>
              </a:rPr>
              <a:t> робота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робота з текстом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інтегровані </a:t>
            </a:r>
            <a:r>
              <a:rPr lang="uk-UA" sz="1600" dirty="0" err="1" smtClean="0">
                <a:solidFill>
                  <a:schemeClr val="tx1"/>
                </a:solidFill>
              </a:rPr>
              <a:t>уроки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6" idx="2"/>
            <a:endCxn id="20" idx="0"/>
          </p:cNvCxnSpPr>
          <p:nvPr/>
        </p:nvCxnSpPr>
        <p:spPr>
          <a:xfrm>
            <a:off x="2656470" y="3503254"/>
            <a:ext cx="1649756" cy="3217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51658" y="5158034"/>
            <a:ext cx="3758190" cy="15607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Українська мова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каліграфічна хвилинка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зоровий диктант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склади переплутались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граматичні вправи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вправи з орфографії, пунктуації тощо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48169" y="5151652"/>
            <a:ext cx="3074135" cy="15671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Індивідуальні заняття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усний рахунок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логічні вправи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тести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відпрацювання правил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робота над </a:t>
            </a:r>
            <a:r>
              <a:rPr lang="uk-UA" sz="1600" dirty="0" err="1" smtClean="0">
                <a:solidFill>
                  <a:schemeClr val="tx1"/>
                </a:solidFill>
              </a:rPr>
              <a:t>проєктами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7659" y="3793508"/>
            <a:ext cx="2628004" cy="1074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Математика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усний рахунок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математичний диктант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 логічна розминка тощо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>
            <a:stCxn id="10" idx="2"/>
            <a:endCxn id="32" idx="0"/>
          </p:cNvCxnSpPr>
          <p:nvPr/>
        </p:nvCxnSpPr>
        <p:spPr>
          <a:xfrm>
            <a:off x="5683691" y="3512455"/>
            <a:ext cx="601546" cy="163919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процесс 42"/>
          <p:cNvSpPr/>
          <p:nvPr/>
        </p:nvSpPr>
        <p:spPr>
          <a:xfrm>
            <a:off x="6960456" y="3015333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Урочний час</a:t>
            </a:r>
            <a:endParaRPr lang="ru-RU" sz="1600" dirty="0"/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9987677" y="3024534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Позаурочний час</a:t>
            </a:r>
            <a:endParaRPr lang="ru-RU" sz="1600" dirty="0"/>
          </a:p>
        </p:txBody>
      </p:sp>
      <p:cxnSp>
        <p:nvCxnSpPr>
          <p:cNvPr id="41" name="Прямая со стрелкой 40"/>
          <p:cNvCxnSpPr>
            <a:endCxn id="43" idx="0"/>
          </p:cNvCxnSpPr>
          <p:nvPr/>
        </p:nvCxnSpPr>
        <p:spPr>
          <a:xfrm flipH="1">
            <a:off x="7822304" y="2273619"/>
            <a:ext cx="368776" cy="741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44" idx="0"/>
          </p:cNvCxnSpPr>
          <p:nvPr/>
        </p:nvCxnSpPr>
        <p:spPr>
          <a:xfrm>
            <a:off x="8191080" y="2273619"/>
            <a:ext cx="2658445" cy="750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6624750" y="3912816"/>
            <a:ext cx="2895552" cy="10427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err="1" smtClean="0">
                <a:solidFill>
                  <a:schemeClr val="tx1"/>
                </a:solidFill>
              </a:rPr>
              <a:t>повчально-піднавальні</a:t>
            </a:r>
            <a:r>
              <a:rPr lang="uk-UA" sz="1600" dirty="0" smtClean="0">
                <a:solidFill>
                  <a:schemeClr val="tx1"/>
                </a:solidFill>
              </a:rPr>
              <a:t> матеріали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позакласне читання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9859815" y="3912816"/>
            <a:ext cx="2091140" cy="2645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організація дозвілля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виявлення психологічних особливостей та ціннісних орієнтацій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розвивальні ігри тощо</a:t>
            </a:r>
          </a:p>
        </p:txBody>
      </p:sp>
      <p:cxnSp>
        <p:nvCxnSpPr>
          <p:cNvPr id="50" name="Прямая со стрелкой 49"/>
          <p:cNvCxnSpPr>
            <a:stCxn id="43" idx="2"/>
          </p:cNvCxnSpPr>
          <p:nvPr/>
        </p:nvCxnSpPr>
        <p:spPr>
          <a:xfrm>
            <a:off x="7822304" y="3510873"/>
            <a:ext cx="0" cy="4019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4" idx="2"/>
            <a:endCxn id="53" idx="0"/>
          </p:cNvCxnSpPr>
          <p:nvPr/>
        </p:nvCxnSpPr>
        <p:spPr>
          <a:xfrm>
            <a:off x="10849525" y="3520074"/>
            <a:ext cx="55860" cy="3927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8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10" grpId="0" animBg="1"/>
      <p:bldP spid="20" grpId="0" animBg="1"/>
      <p:bldP spid="26" grpId="0" animBg="1"/>
      <p:bldP spid="32" grpId="0" animBg="1"/>
      <p:bldP spid="13" grpId="0" animBg="1"/>
      <p:bldP spid="43" grpId="0" animBg="1"/>
      <p:bldP spid="44" grpId="0" animBg="1"/>
      <p:bldP spid="51" grpId="0" animBg="1"/>
      <p:bldP spid="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442" y="747424"/>
            <a:ext cx="10176065" cy="1128509"/>
          </a:xfrm>
        </p:spPr>
        <p:txBody>
          <a:bodyPr/>
          <a:lstStyle/>
          <a:p>
            <a:pPr algn="ctr"/>
            <a:r>
              <a:rPr lang="uk-UA" sz="3200" b="1" dirty="0" smtClean="0"/>
              <a:t>Майбутні педагоги мають </a:t>
            </a:r>
            <a:r>
              <a:rPr lang="uk-UA" sz="3200" b="1" dirty="0"/>
              <a:t>володіти програмами, що містить пакет Microsoft Office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32</a:t>
            </a:fld>
            <a:endParaRPr lang="ru-RU"/>
          </a:p>
        </p:txBody>
      </p:sp>
      <p:pic>
        <p:nvPicPr>
          <p:cNvPr id="1026" name="Picture 2" descr="Microsoft Word - Інформа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5" y="3385032"/>
            <a:ext cx="1730596" cy="17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Excel — Вики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52" y="3366510"/>
            <a:ext cx="1734532" cy="17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PowerPoint - Інформа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62" y="3366510"/>
            <a:ext cx="1705624" cy="17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net - Каховка Н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52" y="3385032"/>
            <a:ext cx="2449946" cy="15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n on älytauluide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560" y="3321431"/>
            <a:ext cx="1720358" cy="15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042" y="1001100"/>
            <a:ext cx="8761413" cy="706964"/>
          </a:xfrm>
        </p:spPr>
        <p:txBody>
          <a:bodyPr/>
          <a:lstStyle/>
          <a:p>
            <a:pPr algn="ctr"/>
            <a:r>
              <a:rPr lang="uk-UA" sz="4400" b="1" dirty="0" err="1" smtClean="0"/>
              <a:t>Інформазація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962" y="2795524"/>
            <a:ext cx="9927574" cy="3416300"/>
          </a:xfrm>
        </p:spPr>
        <p:txBody>
          <a:bodyPr>
            <a:normAutofit/>
          </a:bodyPr>
          <a:lstStyle/>
          <a:p>
            <a:pPr algn="ctr"/>
            <a:r>
              <a:rPr lang="uk-UA" sz="2600" dirty="0">
                <a:solidFill>
                  <a:schemeClr val="tx1"/>
                </a:solidFill>
              </a:rPr>
              <a:t>сукупність взаємопов’язаних організаційних, правових, політичних, соціально-економічних, науково-технічних, виробничих процесів, що мають на меті створити умови для задоволення інформаційних потреб громадян і суспільства завдяки розробці, розвитку й використанню інформаційних систем, мереж, ресурсів та технологій, які базуються на застосуванні обчислювальної та комунікаційної </a:t>
            </a:r>
            <a:r>
              <a:rPr lang="uk-UA" sz="2600" dirty="0" smtClean="0">
                <a:solidFill>
                  <a:schemeClr val="tx1"/>
                </a:solidFill>
              </a:rPr>
              <a:t>техніки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08492"/>
            <a:ext cx="8761413" cy="1166028"/>
          </a:xfrm>
        </p:spPr>
        <p:txBody>
          <a:bodyPr/>
          <a:lstStyle/>
          <a:p>
            <a:pPr algn="ctr"/>
            <a:r>
              <a:rPr lang="uk-UA" sz="4000" b="1" dirty="0"/>
              <a:t>Основні напрями інформатизації освіти</a:t>
            </a:r>
            <a:r>
              <a:rPr lang="uk-UA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836134" cy="3971036"/>
          </a:xfrm>
        </p:spPr>
        <p:txBody>
          <a:bodyPr/>
          <a:lstStyle/>
          <a:p>
            <a:pPr lvl="0" algn="just"/>
            <a:r>
              <a:rPr lang="uk-UA" sz="2000" dirty="0"/>
              <a:t>зміна бази освіти на основі інформаційних технологій (матеріальної, навчально-методичної, інформаційної) і створення сервісних центрів її обслуговування; </a:t>
            </a:r>
            <a:endParaRPr lang="ru-RU" sz="2000" dirty="0"/>
          </a:p>
          <a:p>
            <a:pPr lvl="0" algn="just"/>
            <a:r>
              <a:rPr lang="uk-UA" sz="2000" dirty="0"/>
              <a:t>зміна цілей і змісту освіти, викликана становленням фундаментального загальноосвітнього курсу інформатики на всіх щаблях освіти, необхідністю формування інформаційної культури студентів в умовах інформаційного суспільства;</a:t>
            </a:r>
            <a:endParaRPr lang="ru-RU" sz="2000" dirty="0"/>
          </a:p>
          <a:p>
            <a:pPr lvl="0" algn="just"/>
            <a:r>
              <a:rPr lang="uk-UA" sz="2000" dirty="0"/>
              <a:t>підвищення ефективності, доступності та якості освіти – досягнення якісно нового рівня освіти за рахунок інтеграції інформаційних технологій у навчання, розвиток і виховання; </a:t>
            </a:r>
            <a:endParaRPr lang="ru-RU" sz="2000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08492"/>
            <a:ext cx="8761413" cy="1166028"/>
          </a:xfrm>
        </p:spPr>
        <p:txBody>
          <a:bodyPr/>
          <a:lstStyle/>
          <a:p>
            <a:pPr algn="ctr"/>
            <a:r>
              <a:rPr lang="uk-UA" sz="4000" b="1" dirty="0"/>
              <a:t>Основні напрями інформатизації освіти</a:t>
            </a:r>
            <a:r>
              <a:rPr lang="uk-UA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836134" cy="3971036"/>
          </a:xfrm>
        </p:spPr>
        <p:txBody>
          <a:bodyPr>
            <a:normAutofit/>
          </a:bodyPr>
          <a:lstStyle/>
          <a:p>
            <a:pPr lvl="0" algn="just"/>
            <a:r>
              <a:rPr lang="uk-UA" sz="2000" dirty="0"/>
              <a:t>підготовка і перепідготовка педагогічних і управлінських кадрів освіти до здійснення інформаційно-педагогічної діяльності на інформаційній основі; </a:t>
            </a:r>
            <a:endParaRPr lang="ru-RU" sz="2000" dirty="0"/>
          </a:p>
          <a:p>
            <a:pPr lvl="0" algn="just"/>
            <a:r>
              <a:rPr lang="uk-UA" sz="2000" dirty="0"/>
              <a:t>інтенсифікація науково-дослідної і науково-методичної діяльності в освітніх установах; </a:t>
            </a:r>
            <a:endParaRPr lang="ru-RU" sz="2000" dirty="0"/>
          </a:p>
          <a:p>
            <a:pPr lvl="0" algn="just"/>
            <a:r>
              <a:rPr lang="uk-UA" sz="2000" dirty="0"/>
              <a:t>використання інформаційних технологій в управлінні освітніми установами на різних рівнях, аж до всієї системи освіти загалом; </a:t>
            </a:r>
            <a:endParaRPr lang="ru-RU" sz="2000" dirty="0"/>
          </a:p>
          <a:p>
            <a:pPr lvl="0" algn="just"/>
            <a:r>
              <a:rPr lang="uk-UA" sz="2000" dirty="0"/>
              <a:t>створення єдиного загальноосвітнього простору України та інтеграція національної системи освіти в інформаційну освітню інфраструктуру світової та євроспільноти;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08492"/>
            <a:ext cx="8761413" cy="1166028"/>
          </a:xfrm>
        </p:spPr>
        <p:txBody>
          <a:bodyPr/>
          <a:lstStyle/>
          <a:p>
            <a:pPr algn="ctr"/>
            <a:r>
              <a:rPr lang="uk-UA" sz="4000" b="1" dirty="0"/>
              <a:t>Основні напрями інформатизації освіти</a:t>
            </a:r>
            <a:r>
              <a:rPr lang="uk-UA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713228"/>
            <a:ext cx="8912590" cy="2855468"/>
          </a:xfrm>
        </p:spPr>
        <p:txBody>
          <a:bodyPr>
            <a:normAutofit/>
          </a:bodyPr>
          <a:lstStyle/>
          <a:p>
            <a:pPr lvl="0" algn="just"/>
            <a:r>
              <a:rPr lang="uk-UA" sz="2000" dirty="0"/>
              <a:t>вдосконалення нормативно-правової бази науково-освітньої і навчальної діяльності на основі інформаційних технологій; </a:t>
            </a:r>
            <a:endParaRPr lang="ru-RU" sz="2000" dirty="0"/>
          </a:p>
          <a:p>
            <a:pPr lvl="0" algn="just"/>
            <a:r>
              <a:rPr lang="uk-UA" sz="2000" dirty="0"/>
              <a:t>уточнення змісту освітніх програм, моделей і методик; </a:t>
            </a:r>
            <a:endParaRPr lang="ru-RU" sz="2000" dirty="0"/>
          </a:p>
          <a:p>
            <a:pPr lvl="0" algn="just"/>
            <a:r>
              <a:rPr lang="uk-UA" sz="2000" dirty="0"/>
              <a:t>розвиток індустрії освітніх послуг; </a:t>
            </a:r>
            <a:endParaRPr lang="ru-RU" sz="2000" dirty="0"/>
          </a:p>
          <a:p>
            <a:pPr lvl="0" algn="just"/>
            <a:r>
              <a:rPr lang="uk-UA" sz="2000" dirty="0"/>
              <a:t>забезпечення контролю якості інформаційно-освітніх технологій; </a:t>
            </a:r>
            <a:endParaRPr lang="ru-RU" sz="2000" dirty="0"/>
          </a:p>
          <a:p>
            <a:pPr lvl="0" algn="just"/>
            <a:r>
              <a:rPr lang="uk-UA" sz="2000" dirty="0"/>
              <a:t>забезпечення інформаційної безпеки єдиного освітнього інформаційного середовища.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6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5498" y="1894501"/>
            <a:ext cx="4633197" cy="2595203"/>
          </a:xfrm>
        </p:spPr>
        <p:txBody>
          <a:bodyPr>
            <a:normAutofit/>
          </a:bodyPr>
          <a:lstStyle/>
          <a:p>
            <a:pPr algn="ctr"/>
            <a:r>
              <a:rPr lang="uk-UA" b="1" i="1" dirty="0"/>
              <a:t>Чому інформатизація освіти потрібна Україні?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2052" name="Picture 4" descr="stock illustration. Illustration of laptop, school - 1573659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23" y="1578006"/>
            <a:ext cx="5797169" cy="410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792" y="1243584"/>
            <a:ext cx="4809777" cy="4131395"/>
          </a:xfrm>
        </p:spPr>
        <p:txBody>
          <a:bodyPr>
            <a:normAutofit/>
          </a:bodyPr>
          <a:lstStyle/>
          <a:p>
            <a:pPr algn="ctr"/>
            <a:r>
              <a:rPr lang="uk-UA" b="1" i="1" dirty="0"/>
              <a:t>Що отримують від інформатизації навчального закладу учні, випускники, пересічні громадяни?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110C-CDD3-4818-A42E-966199622166}" type="slidenum">
              <a:rPr lang="ru-RU" smtClean="0"/>
              <a:t>9</a:t>
            </a:fld>
            <a:endParaRPr lang="ru-RU"/>
          </a:p>
        </p:txBody>
      </p:sp>
      <p:pic>
        <p:nvPicPr>
          <p:cNvPr id="3082" name="Picture 10" descr="Дети компьютер - векторные изображения, Дети компьютер картинки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6" y="1828800"/>
            <a:ext cx="5633360" cy="341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</TotalTime>
  <Words>1352</Words>
  <Application>Microsoft Office PowerPoint</Application>
  <PresentationFormat>Широкоэкранный</PresentationFormat>
  <Paragraphs>229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Symbol</vt:lpstr>
      <vt:lpstr>Times New Roman</vt:lpstr>
      <vt:lpstr>Wingdings 3</vt:lpstr>
      <vt:lpstr>Совет директоров</vt:lpstr>
      <vt:lpstr>Інформатизація початкової освіти </vt:lpstr>
      <vt:lpstr>План</vt:lpstr>
      <vt:lpstr>Презентация PowerPoint</vt:lpstr>
      <vt:lpstr>Інформазація </vt:lpstr>
      <vt:lpstr>Основні напрями інформатизації освіти:</vt:lpstr>
      <vt:lpstr>Основні напрями інформатизації освіти:</vt:lpstr>
      <vt:lpstr>Основні напрями інформатизації освіти:</vt:lpstr>
      <vt:lpstr>Чому інформатизація освіти потрібна Україні? </vt:lpstr>
      <vt:lpstr>Що отримують від інформатизації навчального закладу учні, випускники, пересічні громадяни? </vt:lpstr>
      <vt:lpstr>Проблеми інформатизації </vt:lpstr>
      <vt:lpstr>ПЕРЕВАГИ ІНФОРМАТИЗАЦІЇ ОСВІТИ – ЄДИНОГО ІНФОРМАЦІЙНОГО ОСВІТНЬОГО СЕРЕДОВИЩА (ЄІОС)</vt:lpstr>
      <vt:lpstr>ПЕРЕВАГИ ІНФОРМАТИЗАЦІЇ ОСВІТИ – ЄДИНОГО ІНФОРМАЦІЙНОГО ОСВІТНЬОГО СЕРЕДОВИЩА (ЄІОС)</vt:lpstr>
      <vt:lpstr>Презентация PowerPoint</vt:lpstr>
      <vt:lpstr>Інформатизація початкової освіти –  це складний динамічний процес, завданнями якого визначено</vt:lpstr>
      <vt:lpstr>Інформація і технологія </vt:lpstr>
      <vt:lpstr>Презентация PowerPoint</vt:lpstr>
      <vt:lpstr>Компоненти інформаційних технологій</vt:lpstr>
      <vt:lpstr>Презентация PowerPoint</vt:lpstr>
      <vt:lpstr>Напрямки використання ІКТ у навчальному процесі </vt:lpstr>
      <vt:lpstr>Інформаційні технології використовуються для розробки методичних і дидактичних матеріалів</vt:lpstr>
      <vt:lpstr>Програмне забезпечення інформаційних технологій навчального призначення</vt:lpstr>
      <vt:lpstr>Презентация PowerPoint</vt:lpstr>
      <vt:lpstr>Презентация PowerPoint</vt:lpstr>
      <vt:lpstr>Класифікація засобів ІКТ в залежності від методичного призначення</vt:lpstr>
      <vt:lpstr>До основних напрямів використання ІКТ у початковій школі належать: </vt:lpstr>
      <vt:lpstr>Проведення уроків-презентацій</vt:lpstr>
      <vt:lpstr>Використання електронних методичних посібників</vt:lpstr>
      <vt:lpstr>Розв’язування інтерактивних кросвордів</vt:lpstr>
      <vt:lpstr>Тестовий комп’ютерний контроль</vt:lpstr>
      <vt:lpstr>Комп’ютерні дидактичні ігри</vt:lpstr>
      <vt:lpstr>Презентация PowerPoint</vt:lpstr>
      <vt:lpstr>Майбутні педагоги мають володіти програмами, що містить пакет Microsoft Office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Інформатизація початкової освіти </dc:title>
  <dc:creator>Home-PC</dc:creator>
  <cp:lastModifiedBy>Home-PC</cp:lastModifiedBy>
  <cp:revision>13</cp:revision>
  <dcterms:created xsi:type="dcterms:W3CDTF">2022-09-01T08:12:29Z</dcterms:created>
  <dcterms:modified xsi:type="dcterms:W3CDTF">2022-09-02T07:01:53Z</dcterms:modified>
</cp:coreProperties>
</file>