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1431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Moral duties of multinational companies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3357586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Systemic, corporate, and individual issues in business ethics of multinational companies.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What is to be ethical in business?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Universal moral values applied in business of multinationals.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33400"/>
            <a:ext cx="7439046" cy="914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b="0" dirty="0" smtClean="0"/>
              <a:t>equity, rights, honesty, and the exercise of corporate power 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785926"/>
            <a:ext cx="2971800" cy="3867988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theory of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rights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covers entitlements of business partner, customers, communities, and other parties as established by laws, court rulings, and social conventions.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2071678"/>
            <a:ext cx="4626159" cy="3582868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Equity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referring to general fairness which includes transactions that benefit both parties, not only for one party.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000108"/>
            <a:ext cx="8183880" cy="400052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i="1" dirty="0" smtClean="0"/>
              <a:t>onesty </a:t>
            </a:r>
            <a:r>
              <a:rPr lang="en-US" dirty="0" smtClean="0"/>
              <a:t>refers to the truthfulness and integrity of businesses' actions and policies, including corporate conduct as well as employee conducts done in the name of the company.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85860"/>
            <a:ext cx="8183880" cy="34290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xercise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of corporate power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whether companies ethically can fund and support certain political action committees whose efforts may benefit their businesses but cause social harm.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162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Moral duties of multinational companies  </vt:lpstr>
      <vt:lpstr>equity, rights, honesty, and the exercise of corporate power </vt:lpstr>
      <vt:lpstr> Honesty refers to the truthfulness and integrity of businesses' actions and policies, including corporate conduct as well as employee conducts done in the name of the company. </vt:lpstr>
      <vt:lpstr>Exercise of corporate power is whether companies ethically can fund and support certain political action committees whose efforts may benefit their businesses but cause social harm.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duties of multinational companies  </dc:title>
  <dc:creator>Пердун</dc:creator>
  <cp:lastModifiedBy>Пердун</cp:lastModifiedBy>
  <cp:revision>7</cp:revision>
  <dcterms:created xsi:type="dcterms:W3CDTF">2021-04-02T18:40:25Z</dcterms:created>
  <dcterms:modified xsi:type="dcterms:W3CDTF">2021-11-06T06:53:35Z</dcterms:modified>
</cp:coreProperties>
</file>