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7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62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698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900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9071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830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332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50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1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01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11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99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28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92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24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96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B3C2A-46B5-4881-B65E-923C6B736D2F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27B4C6-BE5C-42D6-A702-A8A9B0B81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78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БІОМЕХАНІКА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8686800" cy="61207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З’ясування причин, що зумовлюють рухи та їх зміну. необхідно реєструвати біодинамічні характеристики: інерційні характеристики (маса тіла, момент інерції); силові характеристики (сили, моменти сил, імпульс сили й імпульс моментів сил). Найважливіше значення мають величини сил, що діють на людину ззовні та створюються її власними м’язами. </a:t>
            </a: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3.  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топографії працюючих м’язів. На цьому етапі визначається, які м’язи задіяні у виконанні фізичної вправи та який механізм їх участі. Залежно від того, яка частина всієї м’язової маси тіла задіяна, розрізняють: глобальну м’язову роботу (більше 2/3), регіональну (від 1/3 до 2/3) і локальну (менше 1/3).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70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енергетичних витрат і того, як доцільно витрачається енергія працюючих м’язів, необхідною є реєстрація біоенергетичних характеристик: робота сил, потужність, механічна енергія тіла (кінетична й потенційна).</a:t>
            </a: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 Визначення оптимальних рухових режимів (найкращої техніки рухових дій та найкращої тактики рухової діяльності) Оптимальним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лат. ор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 –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найкращий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називається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найкращий варіант із усіх можливих.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Оптимізацією називають вибір найкращого варіанта з числа можливих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Критерії оптимальності: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3908" y="1556792"/>
            <a:ext cx="9144000" cy="5213216"/>
          </a:xfrm>
        </p:spPr>
        <p:txBody>
          <a:bodyPr>
            <a:normAutofit/>
          </a:bodyPr>
          <a:lstStyle/>
          <a:p>
            <a:pPr lvl="1"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Економічність рухової діяльності обернено пропорційна енергії, затрачуваній на одиницю виконуваної роботи або метр пройденого шляху.</a:t>
            </a:r>
          </a:p>
          <a:p>
            <a:pPr lvl="1"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Механічна продуктивність тим вища, чим більший обсяг роботи виконується за визначений час або чим швидше виконується даний обсяг роботи. </a:t>
            </a:r>
          </a:p>
          <a:p>
            <a:pPr lvl="1"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Точність рухових дій. Виокремлюють два її різновиди – цільову точність і точність відтворення заданої зовнішньої картини рухів.</a:t>
            </a:r>
          </a:p>
          <a:p>
            <a:pPr lvl="1"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Естетичність оцінюється близькістю кінематики до естетичного ідеалу.</a:t>
            </a:r>
          </a:p>
          <a:p>
            <a:pPr lvl="1"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Комфортабельними вважаються плавні рухи. </a:t>
            </a:r>
          </a:p>
          <a:p>
            <a:pPr lvl="1"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Безпека тим вища, чим менша ймовірність травми.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5. Функціональний та системно-структурний підходи до вивчення</a:t>
            </a:r>
            <a:br>
              <a:rPr lang="uk-UA" sz="3200" dirty="0" smtClean="0"/>
            </a:br>
            <a:r>
              <a:rPr lang="uk-UA" sz="3200" dirty="0" smtClean="0"/>
              <a:t>рухової діяльності.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708920"/>
            <a:ext cx="8229600" cy="4709160"/>
          </a:xfrm>
        </p:spPr>
        <p:txBody>
          <a:bodyPr>
            <a:normAutofit/>
          </a:bodyPr>
          <a:lstStyle/>
          <a:p>
            <a:pPr lvl="1" algn="just">
              <a:buNone/>
            </a:pP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Функціональний підхід дозволяє виявити ті чи інші недоліки техніки й тактики. Функціональний підхід не дає відповіді на це питання. На його прапорі написано: опановувати процес керування без повного розкриття його внутрішньої природи.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208" y="908720"/>
            <a:ext cx="8784976" cy="561662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Системно-структурний підхід дає більш конкретні рекомендації. Педагог, що застосовує при навчанні своїх учнів системно-структурний підхід, прагне пізнати склад і структуру рухової діяльності, тобто отримати відповідь на питання, з яких елементів вона складається і як вони між собою пов’язані. Крім того, з’ясовують внутрішні механізми, тобто з’ясувати, чому рухові дії виконані саме так, а не інакше. Найбільш поширеним прийомом системно-структурного підходу є поділ рухової дії на частини («фази») за визначеними правилами. </a:t>
            </a:r>
          </a:p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Функціональний і системно-структурний підходи до аналізу й удосконалення рухової діяльності доповнюють один одного. Застосовуючи системно- структурний підхід, педагог здійснює аналіз від складного до простого. Елементи рухової діяльності, що знаходяться на нижній ієрархічній сходинці, залишаються нерозкритими, недеталізованими та розглядаються вже з позицій функціонального підходу. Рівень, на якому системно-структурний підхід переходить у функціональний, залежить від розв’язуваних завдань.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58326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1. Загальна біомеханіка. Вступ до біомеханіки</a:t>
            </a:r>
          </a:p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фізичних вправ</a:t>
            </a:r>
          </a:p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План</a:t>
            </a:r>
          </a:p>
          <a:p>
            <a:pPr algn="just">
              <a:buNone/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  Поняття про біомеханіку. Предмет і завдання біомеханіки.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   Історія розвитку біомеханіки.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Основні напрями біомеханіки: загальна, диференціальна та прикладна.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  Структура аналізу рухової діяльності (структура біомеханічного аналізу).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  Функціональний та системно-структурний підходи до вивчення рухової діяльності.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1. Поняття про біомеханіку. Предмет і завдання біомеханіки.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Термін біомеханіка утворений шляхом складання двох грецьких слів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bios –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життя 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еха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 –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знаряддя. Як відомо, механіка – це розділ фізики, що вивчає механічний рух і механічну взаємодію матеріальних тіл. Звідси зрозуміло, що Біомеханіка – це розділ науки, що вивчає рухові можливості й рухову діяльність живих істот. Біомеханіка фізичних вправ вивчає рухові дії людини у процесі виконання фізичних вправ; рухову діяльність людини під час спортивних тренувань і змагань та в процесі занять масовими й оздоровчими формами фізичної культури, у тому числі на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уроках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фізичної культури в школі.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8676456" cy="468052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uk-U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Основними завданнями біомеханіки є: вивчення об’єктивних закономірностей і вдосконалення рухової функції людини; оптимізація рухової діяльності людини на основі вимірювання та контролю її кількісних характеристик та розробки критеріїв ефективного управління станом її рухової функції тощо.</a:t>
            </a:r>
            <a:endParaRPr lang="uk-U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2. Історія розвитку біомеханіки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30400"/>
            <a:ext cx="8229600" cy="470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Біомеханіка як єдина система знань сформувалася порівняно недавно, проте рухи людини та тварин завжди привертали до себе посилену увагу. Ще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Аристотель (384-322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н.е.),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Клавдій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Гален (130-201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н.е.) та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Авіценна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(980-1037рр. н.е.)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спостерігали за рухами наземних тварин і людини й по-своєму описували та аналізували їх. Окрім того, основи наших знань про рухи у воді закладені Архімедом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(287-212 р. до н. е.).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Суттєво вплинули на становлення біомеханіки як науки видатні мислителі минулого: римський лікар Гален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(131-201 р.), Леонардо да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Вінчі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(1452-1519 р.),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Мікеланджело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(1475-1564 р.),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Галілео Галілей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(1564-1642 р.),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Ісаак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Ньютон (1642-1727 р.). Так, Леонардо да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Вінчі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(1452-1519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pp.)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424936" cy="66693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Новітня історія біомеханіки починається з видатної праці італійського лікаря й математика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Джовані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Альфонсо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Бореллі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(1608-1679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pp.) «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локомоції тварин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 </a:t>
            </a:r>
          </a:p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Вільгельм Браун та Отто Фішер удосконалили ряд методів вимірювань біомеханічних характеристик рухів та суттєво доповнили ці дослідження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Велику роль у розумінні єдності структури та функцій органів опори й руху людини відіграли праці І. М.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Сеченова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П. Ф.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Лесгафта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Важливими віхами в розвитку біомеханіки стали праці відомого анатома- функціоналіста М. Ф. Іваницького, який у 1928 р. видав «Записки з динамічної анатомії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а в 1938 р.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опублікував монографію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Рухи тіла людини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цьому тлі вигідно вирізняються оригінальні праці видатного біомеханіка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ст. М.О. Бернштейна,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причому насамперед тим, що рухи людини представлені не як суто фізичні, механічні явища, а як біологічні структури, організовані в системній єдності організму людини як живої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цілеспря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мованої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У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своїх працях йому вдалося не тільки 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єднати в єдину систему анатомічні, фізіологічні, психологічні, фізичні та інші знання, а й на цій основі фактично синтезувати нову сучасну біомеханіку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931224" cy="77809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 Основні напрями біомеханіки: загальна, диференціальна та</a:t>
            </a:r>
            <a:br>
              <a:rPr lang="uk-UA" dirty="0" smtClean="0"/>
            </a:br>
            <a:r>
              <a:rPr lang="uk-UA" dirty="0" smtClean="0"/>
              <a:t>прикладна.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744" y="2276872"/>
            <a:ext cx="8229600" cy="470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біомеханіка вирішує теоретичні питання й допомагає отримати відповідь на питання, як і чому людина рухається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Диференціальна біомеханіка вивчає індивідуальні та групові особливості рухових можливостей і рухової діяльності залежно від віку, статі, стану здоров’я, рівня фізичної підготовленості, спортивної кваліфікації тощо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Прикладна біомеханіка розглядає конкретні питання технічної та тактичної підготовки в окремих видах спорту й різновидах масової фізичної культури. На трьох «поверхах» (рівнях) біомеханіки вивчаються рухи – рухові дії – рухова діяльність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764704"/>
            <a:ext cx="8686800" cy="5904696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Біомеханіка займає особливе положення серед наук про фізичне виховання і спорт. Вона базується на анатомії, фізіології та фундаментальних наукових дисциплінах – фізиці (</a:t>
            </a:r>
            <a:r>
              <a:rPr lang="uk-UA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механіці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математиці й теорії керування. Але головне – біомеханіка є посередником між теорією і практикою фізичного виховання, спорту й масової фізичної культури.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/>
              <a:t>4. Структура аналізу рухової діяльності (структура біомеханічного</a:t>
            </a:r>
            <a:br>
              <a:rPr lang="uk-UA" sz="2800" dirty="0" smtClean="0"/>
            </a:br>
            <a:r>
              <a:rPr lang="uk-UA" sz="2800" dirty="0" smtClean="0"/>
              <a:t>аналізу).</a:t>
            </a: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564904"/>
            <a:ext cx="6347714" cy="388077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Процедура аналізу рухової діяльності (біомеханічного аналізу) складається з таких етапів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зовнішньої картини рухової діяльності. Насамперед з’ясовують, з яких рухових дій вона складається і яка послідовність цих рухових дій. реєструють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біокінематичні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характеристики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системи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відліку відстані і часу; просторові характеристики (координати точок, тіла, системи тіл, траєкторії точок); часові характеристики (моменти часу, тривалість руху, фаза руху, темп і ритм рухів); просторово-часові характеристики (швидкість і прискорення точок та тіла).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314</TotalTime>
  <Words>981</Words>
  <Application>Microsoft Office PowerPoint</Application>
  <PresentationFormat>Экран (4:3)</PresentationFormat>
  <Paragraphs>43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Грань</vt:lpstr>
      <vt:lpstr>БІОМЕХАНІКА</vt:lpstr>
      <vt:lpstr>Презентация PowerPoint</vt:lpstr>
      <vt:lpstr>1. Поняття про біомеханіку. Предмет і завдання біомеханіки.</vt:lpstr>
      <vt:lpstr>Презентация PowerPoint</vt:lpstr>
      <vt:lpstr>2. Історія розвитку біомеханіки.</vt:lpstr>
      <vt:lpstr>Презентация PowerPoint</vt:lpstr>
      <vt:lpstr>3. Основні напрями біомеханіки: загальна, диференціальна та прикладна.</vt:lpstr>
      <vt:lpstr>Презентация PowerPoint</vt:lpstr>
      <vt:lpstr>4. Структура аналізу рухової діяльності (структура біомеханічного аналізу).</vt:lpstr>
      <vt:lpstr>Презентация PowerPoint</vt:lpstr>
      <vt:lpstr>Презентация PowerPoint</vt:lpstr>
      <vt:lpstr>Критерії оптимальності:</vt:lpstr>
      <vt:lpstr>5. Функціональний та системно-структурний підходи до вивчення рухової діяльності.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БІОМЕХАНІКА</dc:title>
  <dc:creator>Пользователь</dc:creator>
  <cp:lastModifiedBy>Ольга</cp:lastModifiedBy>
  <cp:revision>12</cp:revision>
  <dcterms:created xsi:type="dcterms:W3CDTF">2022-12-01T10:21:11Z</dcterms:created>
  <dcterms:modified xsi:type="dcterms:W3CDTF">2025-02-11T08:43:49Z</dcterms:modified>
</cp:coreProperties>
</file>