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BEFBC-0363-406C-8CF9-2276A3CE7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A1E660-6BE7-4485-B45E-18B61DB92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B23842-7ECF-4E18-AC32-9D17F516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BAF534-8EC0-4BF9-94EE-738054496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19BE34-4621-45AA-8A74-ABAABC44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339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05285-8B8D-4D9D-8CBF-4002798F9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2D8826-7105-4508-9A51-1B0FF86E5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38DB0C-340E-478B-961A-52CA4DE7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2883E4-AC23-4A6A-B121-89B8A6FA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F32BC8-D983-49A2-9D46-A605F706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56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3C814A-0799-4848-9B35-C2A49C2F2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1E3B44-A891-461A-8A91-23CE573F4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2B12FA-F30F-4B3E-BC88-28E0021F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6C1382-35BF-4DD9-A98B-5D387D07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A4145A-8E3C-4D89-81D9-BC37AC43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126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7CA2B-E561-4B16-B32D-DE595941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602E6-A63B-43AA-B661-5ED288C30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AC2AFB-13B1-4240-854E-35F39583F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81CC0C-2382-4B2B-A01D-42BAED19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3A2E8-786D-4371-BD55-5326A89A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440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7D58E-DB09-465E-A238-A494D22C3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9B4F13-418B-4351-8FFC-158209B5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3B5FBA-9219-4504-A851-857F8931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C3697D-1608-48E3-AE17-64D2B8EA9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798BAD-7F61-480A-A407-466C91E9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412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6A40C-7CA0-4A3C-BB3B-F9F57468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A6A32-DE29-4429-AE78-12A30C7B6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3582E5-3B1A-4E05-AA62-BD4CD72D4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C63204-221D-4EA9-8603-DFC9BBE9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B1ABA3-B487-4B50-968A-4C4B4DEB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DF261D-FFA7-41E9-8E53-A7FDEDC7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600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A3F62-C61A-4823-86EE-F56B10A8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D5283E-F6AC-43E8-B747-1F5B5EC89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02CA41-4526-40D1-8EAE-0301D7805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B5E8111-B03C-401A-8269-5C32A25FE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6AD3B8-7F45-4253-B6AD-1C862EA90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FE82769-56A4-4396-8579-D8EE4ADB1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6C885B1-37E6-467F-9E6A-394185A1A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4A58CA-B771-40BF-AEA7-856278AF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706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F8884B-EAB8-4845-8D6A-5DE49CD4B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ED96F91-7F10-4FBB-AFBA-3DAA26C36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A69A36-653A-454E-9F7C-C1B7214D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0A4B9A-3ECA-441C-9F46-1C826EDF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209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C5B1A1-1FA1-4A92-96D6-0C85F5EE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0886C4-D76B-4500-A06B-836AF552F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345E6E-CDD8-4F5F-A294-F6A193318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806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4CF4A-E180-416B-A39D-B82E8F39D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587BEB-AE74-4447-8C14-1835F0E7D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799E42-E50B-41F9-9CD5-04D1E1517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0A4C8B-6B37-4E3F-8C6D-DBCF2023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568C04-84F3-4D75-970B-CEEABFCB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7F5397-3D2E-4E5B-BC5A-E015C064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75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1017D-8160-4937-BC67-AB16750ED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921613-0F95-49CD-B047-555B901DC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307AAF-3141-4F76-A59B-9884A5AD7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989C89-6E0D-485C-BE51-8B225B59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20095B-B665-4907-A510-D8C4A6334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FD4AA0-3717-4744-928B-BC2BFE1F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396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CD282-E070-4A6E-A6B8-78EF42CAE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095679-9F9B-4535-AFC3-00A7C9DDD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B28F59-A8AB-47C6-9F71-0760A27B8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0EC8B2-200C-4D70-8F65-FC0530111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835ED5-BDDE-4557-890C-AD6ACABE9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1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5AC6E-48AF-472B-BB5A-E4F019B6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4032CE7-A8A2-4F5D-BCED-5082DBD195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8100"/>
            <a:ext cx="10515600" cy="272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2B2971-2EC2-4570-801D-45F5A4D2311B}"/>
              </a:ext>
            </a:extLst>
          </p:cNvPr>
          <p:cNvSpPr txBox="1"/>
          <p:nvPr/>
        </p:nvSpPr>
        <p:spPr>
          <a:xfrm>
            <a:off x="3047238" y="3244334"/>
            <a:ext cx="60944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Тренінг-курс з цифрових сервісів «ДІЯ»</a:t>
            </a:r>
            <a:endParaRPr lang="uk-UA" sz="4000" b="1" dirty="0"/>
          </a:p>
        </p:txBody>
      </p:sp>
    </p:spTree>
    <p:extLst>
      <p:ext uri="{BB962C8B-B14F-4D97-AF65-F5344CB8AC3E}">
        <p14:creationId xmlns:p14="http://schemas.microsoft.com/office/powerpoint/2010/main" val="419267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52C52D-6A62-459A-9267-927DC6ACD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072" y="128587"/>
            <a:ext cx="8398002" cy="1886893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EFD80028-C5C9-4894-9810-41B97DD70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1"/>
            <a:ext cx="10515600" cy="4443412"/>
          </a:xfrm>
        </p:spPr>
        <p:txBody>
          <a:bodyPr>
            <a:normAutofit lnSpcReduction="10000"/>
          </a:bodyPr>
          <a:lstStyle/>
          <a:p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Цифрова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трансформація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надання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послуг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територіальних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центрах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Цифрова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трансформація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вищої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фахової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передвищої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професійної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професійно-технічної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)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освіти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(е-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Університет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)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Електронна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демократія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(е-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Демократія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)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Цифрова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трансформація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державного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нагляду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сфері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охорони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навколишнього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природного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середовища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(е-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Екоконтроль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)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Цифрова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економіка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(е-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Економіка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)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Цифровізація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освіти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(е-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Грамотність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)</a:t>
            </a:r>
          </a:p>
          <a:p>
            <a:pPr marL="0" indent="0" algn="ctr">
              <a:buNone/>
            </a:pPr>
            <a:r>
              <a:rPr lang="ru-RU" b="1" i="1" dirty="0"/>
              <a:t>І </a:t>
            </a:r>
            <a:r>
              <a:rPr lang="ru-RU" b="1" i="1" dirty="0" err="1"/>
              <a:t>навіть</a:t>
            </a:r>
            <a:r>
              <a:rPr lang="ru-RU" b="1" i="1" dirty="0"/>
              <a:t> </a:t>
            </a:r>
            <a:r>
              <a:rPr lang="ru-RU" b="1" i="1" dirty="0" err="1"/>
              <a:t>пояснювати</a:t>
            </a:r>
            <a:r>
              <a:rPr lang="ru-RU" b="1" i="1" dirty="0"/>
              <a:t> </a:t>
            </a:r>
            <a:r>
              <a:rPr lang="ru-RU" b="1" i="1" dirty="0" err="1"/>
              <a:t>більше</a:t>
            </a:r>
            <a:r>
              <a:rPr lang="ru-RU" b="1" i="1" dirty="0"/>
              <a:t> не </a:t>
            </a:r>
            <a:r>
              <a:rPr lang="ru-RU" b="1" i="1" dirty="0" err="1"/>
              <a:t>потрібно</a:t>
            </a:r>
            <a:r>
              <a:rPr lang="ru-RU" b="1" i="1" dirty="0"/>
              <a:t>, </a:t>
            </a:r>
          </a:p>
          <a:p>
            <a:pPr marL="0" indent="0" algn="ctr">
              <a:buNone/>
            </a:pPr>
            <a:r>
              <a:rPr lang="ru-RU" b="1" i="1" dirty="0" err="1"/>
              <a:t>це</a:t>
            </a:r>
            <a:r>
              <a:rPr lang="ru-RU" b="1" i="1" dirty="0"/>
              <a:t> все та </a:t>
            </a:r>
            <a:r>
              <a:rPr lang="ru-RU" b="1" i="1" dirty="0" err="1"/>
              <a:t>ще</a:t>
            </a:r>
            <a:r>
              <a:rPr lang="ru-RU" b="1" i="1" dirty="0"/>
              <a:t> трошки в </a:t>
            </a:r>
            <a:r>
              <a:rPr lang="ru-RU" b="1" i="1" dirty="0" err="1"/>
              <a:t>цьому</a:t>
            </a:r>
            <a:r>
              <a:rPr lang="ru-RU" b="1" i="1" dirty="0"/>
              <a:t> </a:t>
            </a:r>
            <a:r>
              <a:rPr lang="ru-RU" b="1" i="1" dirty="0" err="1"/>
              <a:t>курсі</a:t>
            </a:r>
            <a:r>
              <a:rPr lang="ru-RU" b="1" i="1" dirty="0"/>
              <a:t>))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92741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F9F5EE-E7FA-4307-AD67-FA9B12AA0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Мета 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щоб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кожен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українець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комфортно проживав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країні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Був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конкурентоспроможним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на ринку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праці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Вдосконалював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себе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щодня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Вирішував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особисті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потреби.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цього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ДІЯ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надає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вільний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доступ кожному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громадянину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навчання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цифрової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грамотності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. 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Ви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зможете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ефективно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безпечно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використовувати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сучасні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цифрові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технології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роботі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навчанні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,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професійному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особистісному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Ukraine"/>
              </a:rPr>
              <a:t>розвитку</a:t>
            </a:r>
            <a:r>
              <a:rPr lang="ru-RU" b="0" i="0" dirty="0">
                <a:solidFill>
                  <a:srgbClr val="000000"/>
                </a:solidFill>
                <a:effectLst/>
                <a:latin typeface="eUkraine"/>
              </a:rPr>
              <a:t>.</a:t>
            </a: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0EFB80-F883-4550-839F-250722B39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142" y="309752"/>
            <a:ext cx="10487978" cy="114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47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834366-E7B9-4E10-9C2C-2DB3C5E84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3743"/>
            <a:ext cx="10515600" cy="4078225"/>
          </a:xfrm>
        </p:spPr>
        <p:txBody>
          <a:bodyPr>
            <a:normAutofit fontScale="70000" lnSpcReduction="20000"/>
          </a:bodyPr>
          <a:lstStyle/>
          <a:p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Дія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Центри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це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e-Ukraine"/>
              </a:rPr>
              <a:t>one-stop shop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із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комплексом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усіх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необхідних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послуг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громадян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Місце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, де за один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візит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ви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зможете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розв'язати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одразу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кілька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запитів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Замість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кількох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візитів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заради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однієї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послуги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.</a:t>
            </a:r>
            <a:br>
              <a:rPr lang="ru-RU" dirty="0"/>
            </a:br>
            <a:br>
              <a:rPr lang="ru-RU" dirty="0"/>
            </a:b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Відвідувачі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можуть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отримати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основні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сервіси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: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адміністративні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послуги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консультації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щодо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онлайн-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послуг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місця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самообслуговування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консультації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щодо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бізнесу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Дія.Бізнес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).</a:t>
            </a:r>
            <a:br>
              <a:rPr lang="ru-RU" dirty="0"/>
            </a:b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також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супутні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: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безоплатна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правова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допомога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пошта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банківські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послуги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оплата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комунальних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послуг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приймання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громадян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головою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тергромади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коворкінг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-зона;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-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кав’ярня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або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кавовий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e-Ukraine"/>
              </a:rPr>
              <a:t>апарат</a:t>
            </a:r>
            <a:r>
              <a:rPr lang="ru-RU" b="0" i="0" dirty="0">
                <a:solidFill>
                  <a:srgbClr val="000000"/>
                </a:solidFill>
                <a:effectLst/>
                <a:latin typeface="e-Ukraine"/>
              </a:rPr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1A96C1F-7966-41FB-B103-9EB369854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007" y="141732"/>
            <a:ext cx="89630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5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0248DB5-2260-4859-A59F-4896AEB64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4903"/>
          </a:xfrm>
        </p:spPr>
        <p:txBody>
          <a:bodyPr>
            <a:normAutofit/>
          </a:bodyPr>
          <a:lstStyle/>
          <a:p>
            <a:pPr algn="just"/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Запровадження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інструментів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електронної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демократії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: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електронних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петицій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,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опитувань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,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обговорення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проектів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нормативно-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правових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актів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,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громадського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бюджету,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звернень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eUkraine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eUkraine"/>
              </a:rPr>
              <a:t>громадян</a:t>
            </a:r>
            <a:endParaRPr lang="ru-RU" sz="2400" b="0" i="0" dirty="0">
              <a:solidFill>
                <a:srgbClr val="000000"/>
              </a:solidFill>
              <a:effectLst/>
              <a:latin typeface="eUkraine"/>
            </a:endParaRPr>
          </a:p>
          <a:p>
            <a:pPr marL="0" indent="0">
              <a:lnSpc>
                <a:spcPts val="1345"/>
              </a:lnSpc>
              <a:spcAft>
                <a:spcPts val="600"/>
              </a:spcAft>
              <a:buNone/>
            </a:pPr>
            <a:endParaRPr lang="ru-RU" sz="2400" spc="-25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345"/>
              </a:lnSpc>
              <a:spcAft>
                <a:spcPts val="600"/>
              </a:spcAft>
              <a:buNone/>
            </a:pPr>
            <a:r>
              <a:rPr lang="ru-RU" sz="2400" spc="-2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Продукти</a:t>
            </a:r>
            <a:r>
              <a:rPr lang="ru-RU" sz="2400" spc="-25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800"/>
              </a:lnSpc>
            </a:pP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конкурси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проєктів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громадянського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endParaRPr lang="ru-RU" sz="2400" spc="-25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експертиза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громадська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експертиза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органу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виконавчої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800"/>
              </a:lnSpc>
            </a:pP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консультації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проєкти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нормативно-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правових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актів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проєкти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е-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800"/>
              </a:lnSpc>
            </a:pP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петиції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800"/>
              </a:lnSpc>
            </a:pP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звернення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є-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голосування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громадських</a:t>
            </a:r>
            <a:r>
              <a:rPr lang="ru-RU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рад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CE0C9C7-85D2-4482-B448-2CFFC5309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81" y="63500"/>
            <a:ext cx="584835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69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9152A-8505-48D2-92EB-35DDC54F9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spc="-2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Цифрова</a:t>
            </a:r>
            <a:r>
              <a:rPr lang="ru-RU" sz="4400" spc="-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4400" spc="-2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трансформація</a:t>
            </a:r>
            <a:r>
              <a:rPr lang="ru-RU" sz="4400" spc="-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4400" spc="-2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біологічного</a:t>
            </a:r>
            <a:r>
              <a:rPr lang="ru-RU" sz="4400" spc="-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і ландшафтного </a:t>
            </a:r>
            <a:r>
              <a:rPr lang="ru-RU" sz="4400" spc="-2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різноманіття</a:t>
            </a:r>
            <a:r>
              <a:rPr lang="ru-RU" sz="4400" spc="-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(е-ПЗФ)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63C70C-784F-47AC-8BA7-C5379D2D0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16" y="1591056"/>
            <a:ext cx="11503152" cy="510235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електронної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обліку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моніторингу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використанням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природних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територій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природно-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заповідного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фонду,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видачі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спеціальне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природних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дозволу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імпорт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експорт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дикої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фауни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флори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сертифіката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пересувні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виставки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дозволу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спеціальне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добування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об'єктів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Червоної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книги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електронній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формі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Підпроєкти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Цифрова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трансформація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нагляду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природного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(е-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Екоконтроль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електронної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екологічного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контролю,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автоматизація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оповіщення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протиправної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планових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позапланових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перевірок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можливістю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публічного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звітування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2442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402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eUkraine</vt:lpstr>
      <vt:lpstr>e-Ukraine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Цифрова трансформація біологічного і ландшафтного різноманіття (е-ПЗФ)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</dc:creator>
  <cp:lastModifiedBy>P</cp:lastModifiedBy>
  <cp:revision>10</cp:revision>
  <dcterms:created xsi:type="dcterms:W3CDTF">2021-12-01T19:05:10Z</dcterms:created>
  <dcterms:modified xsi:type="dcterms:W3CDTF">2021-12-19T11:22:02Z</dcterms:modified>
</cp:coreProperties>
</file>