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8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4EAB2-B75F-45EC-8641-E21F4B202D8F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D839805-8ED9-4457-A9BA-0C9837E2568A}">
      <dgm:prSet phldrT="[Текст]"/>
      <dgm:spPr/>
      <dgm:t>
        <a:bodyPr/>
        <a:lstStyle/>
        <a:p>
          <a:r>
            <a:rPr lang="uk-UA" b="1" noProof="0" dirty="0" smtClean="0"/>
            <a:t>Підготовчий</a:t>
          </a:r>
          <a:r>
            <a:rPr lang="uk-UA" noProof="0" dirty="0" smtClean="0"/>
            <a:t>: Розробка програми та інструментарію, </a:t>
          </a:r>
          <a:r>
            <a:rPr lang="uk-UA" noProof="0" dirty="0" err="1" smtClean="0"/>
            <a:t>претест</a:t>
          </a:r>
          <a:r>
            <a:rPr lang="uk-UA" noProof="0" dirty="0" smtClean="0"/>
            <a:t> інструментарію  </a:t>
          </a:r>
          <a:r>
            <a:rPr lang="uk-UA" dirty="0" smtClean="0"/>
            <a:t>(приблизно 30% часу)</a:t>
          </a:r>
          <a:endParaRPr lang="uk-UA" dirty="0"/>
        </a:p>
      </dgm:t>
    </dgm:pt>
    <dgm:pt modelId="{43C872E3-42A1-4BFF-98C2-7A20B2B25F83}" type="parTrans" cxnId="{107BF97B-F7CF-4474-B14A-AE84B5AF83EF}">
      <dgm:prSet/>
      <dgm:spPr/>
      <dgm:t>
        <a:bodyPr/>
        <a:lstStyle/>
        <a:p>
          <a:endParaRPr lang="uk-UA"/>
        </a:p>
      </dgm:t>
    </dgm:pt>
    <dgm:pt modelId="{5A35E4FA-3A99-4222-A276-7D310C770D92}" type="sibTrans" cxnId="{107BF97B-F7CF-4474-B14A-AE84B5AF83EF}">
      <dgm:prSet/>
      <dgm:spPr/>
      <dgm:t>
        <a:bodyPr/>
        <a:lstStyle/>
        <a:p>
          <a:endParaRPr lang="uk-UA"/>
        </a:p>
      </dgm:t>
    </dgm:pt>
    <dgm:pt modelId="{B14137BB-4A04-438E-B059-CF2FD12B47B0}">
      <dgm:prSet phldrT="[Текст]"/>
      <dgm:spPr/>
      <dgm:t>
        <a:bodyPr/>
        <a:lstStyle/>
        <a:p>
          <a:r>
            <a:rPr lang="uk-UA" b="1" noProof="0" dirty="0" smtClean="0"/>
            <a:t>Польовий</a:t>
          </a:r>
          <a:r>
            <a:rPr lang="uk-UA" noProof="0" dirty="0" smtClean="0"/>
            <a:t>. Збір інформації (20% часу) </a:t>
          </a:r>
          <a:endParaRPr lang="uk-UA" noProof="0" dirty="0"/>
        </a:p>
      </dgm:t>
    </dgm:pt>
    <dgm:pt modelId="{C278D763-D161-407E-B891-4E6D4A84CFF1}" type="parTrans" cxnId="{F3EEE3FD-CD0F-41D1-BF18-8AC451C89D37}">
      <dgm:prSet/>
      <dgm:spPr/>
      <dgm:t>
        <a:bodyPr/>
        <a:lstStyle/>
        <a:p>
          <a:endParaRPr lang="uk-UA"/>
        </a:p>
      </dgm:t>
    </dgm:pt>
    <dgm:pt modelId="{BEEF6D41-CEAE-4882-987E-0F1E97586677}" type="sibTrans" cxnId="{F3EEE3FD-CD0F-41D1-BF18-8AC451C89D37}">
      <dgm:prSet/>
      <dgm:spPr/>
      <dgm:t>
        <a:bodyPr/>
        <a:lstStyle/>
        <a:p>
          <a:endParaRPr lang="uk-UA"/>
        </a:p>
      </dgm:t>
    </dgm:pt>
    <dgm:pt modelId="{0CC8C03A-1F5A-4E26-B58E-2CD2A2A10885}">
      <dgm:prSet phldrT="[Текст]"/>
      <dgm:spPr/>
      <dgm:t>
        <a:bodyPr/>
        <a:lstStyle/>
        <a:p>
          <a:r>
            <a:rPr lang="uk-UA" b="1" noProof="0" dirty="0" smtClean="0"/>
            <a:t>Результуючий</a:t>
          </a:r>
          <a:r>
            <a:rPr lang="uk-UA" noProof="0" dirty="0" smtClean="0"/>
            <a:t>. Аналіз даних, підготовка та презентація звіту (50% часу). </a:t>
          </a:r>
          <a:endParaRPr lang="uk-UA" noProof="0" dirty="0"/>
        </a:p>
      </dgm:t>
    </dgm:pt>
    <dgm:pt modelId="{D5732401-16C2-4C6E-BF69-7DAA74B7E6BF}" type="parTrans" cxnId="{E1D242CE-ED72-4133-9D97-F6A7895E358E}">
      <dgm:prSet/>
      <dgm:spPr/>
      <dgm:t>
        <a:bodyPr/>
        <a:lstStyle/>
        <a:p>
          <a:endParaRPr lang="uk-UA"/>
        </a:p>
      </dgm:t>
    </dgm:pt>
    <dgm:pt modelId="{105C2FAC-5114-49C5-A809-5D5E3DC911E2}" type="sibTrans" cxnId="{E1D242CE-ED72-4133-9D97-F6A7895E358E}">
      <dgm:prSet/>
      <dgm:spPr/>
      <dgm:t>
        <a:bodyPr/>
        <a:lstStyle/>
        <a:p>
          <a:endParaRPr lang="uk-UA"/>
        </a:p>
      </dgm:t>
    </dgm:pt>
    <dgm:pt modelId="{75EB8D9D-E938-471A-B0F9-05A9D6DDB932}" type="pres">
      <dgm:prSet presAssocID="{5664EAB2-B75F-45EC-8641-E21F4B202D8F}" presName="outerComposite" presStyleCnt="0">
        <dgm:presLayoutVars>
          <dgm:chMax val="5"/>
          <dgm:dir/>
          <dgm:resizeHandles val="exact"/>
        </dgm:presLayoutVars>
      </dgm:prSet>
      <dgm:spPr/>
    </dgm:pt>
    <dgm:pt modelId="{D78617CA-5482-4025-9BC0-A915A75B91EE}" type="pres">
      <dgm:prSet presAssocID="{5664EAB2-B75F-45EC-8641-E21F4B202D8F}" presName="dummyMaxCanvas" presStyleCnt="0">
        <dgm:presLayoutVars/>
      </dgm:prSet>
      <dgm:spPr/>
    </dgm:pt>
    <dgm:pt modelId="{DBCD4735-F65F-493F-89DF-CB4CD537FD7C}" type="pres">
      <dgm:prSet presAssocID="{5664EAB2-B75F-45EC-8641-E21F4B202D8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09842C-8B76-445C-92DC-A693E0CBEB10}" type="pres">
      <dgm:prSet presAssocID="{5664EAB2-B75F-45EC-8641-E21F4B202D8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F9CC75-00DB-4E4C-8CCE-0D30453D5BB6}" type="pres">
      <dgm:prSet presAssocID="{5664EAB2-B75F-45EC-8641-E21F4B202D8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9CF1D5-4C25-47CA-9B88-E004FACB7FF4}" type="pres">
      <dgm:prSet presAssocID="{5664EAB2-B75F-45EC-8641-E21F4B202D8F}" presName="ThreeConn_1-2" presStyleLbl="fgAccFollowNode1" presStyleIdx="0" presStyleCnt="2">
        <dgm:presLayoutVars>
          <dgm:bulletEnabled val="1"/>
        </dgm:presLayoutVars>
      </dgm:prSet>
      <dgm:spPr/>
    </dgm:pt>
    <dgm:pt modelId="{D01B2CE5-7AB1-4F05-BB59-2417FB93C3A0}" type="pres">
      <dgm:prSet presAssocID="{5664EAB2-B75F-45EC-8641-E21F4B202D8F}" presName="ThreeConn_2-3" presStyleLbl="fgAccFollowNode1" presStyleIdx="1" presStyleCnt="2">
        <dgm:presLayoutVars>
          <dgm:bulletEnabled val="1"/>
        </dgm:presLayoutVars>
      </dgm:prSet>
      <dgm:spPr/>
    </dgm:pt>
    <dgm:pt modelId="{4D202971-51BB-493C-9A91-009E57E74050}" type="pres">
      <dgm:prSet presAssocID="{5664EAB2-B75F-45EC-8641-E21F4B202D8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4F2938-67D9-4084-AE2F-300C6E09D0F4}" type="pres">
      <dgm:prSet presAssocID="{5664EAB2-B75F-45EC-8641-E21F4B202D8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E25725-7DEB-4226-9CF9-6CA97764F615}" type="pres">
      <dgm:prSet presAssocID="{5664EAB2-B75F-45EC-8641-E21F4B202D8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492ED7-17DC-4791-BAD9-9A4517BA50EC}" type="presOf" srcId="{B14137BB-4A04-438E-B059-CF2FD12B47B0}" destId="{1009842C-8B76-445C-92DC-A693E0CBEB10}" srcOrd="0" destOrd="0" presId="urn:microsoft.com/office/officeart/2005/8/layout/vProcess5"/>
    <dgm:cxn modelId="{F95BDD19-C3DA-400C-97DF-FE10C92FBAE9}" type="presOf" srcId="{BEEF6D41-CEAE-4882-987E-0F1E97586677}" destId="{D01B2CE5-7AB1-4F05-BB59-2417FB93C3A0}" srcOrd="0" destOrd="0" presId="urn:microsoft.com/office/officeart/2005/8/layout/vProcess5"/>
    <dgm:cxn modelId="{CCCE4ACC-4932-48D2-9423-220808238AE7}" type="presOf" srcId="{5D839805-8ED9-4457-A9BA-0C9837E2568A}" destId="{4D202971-51BB-493C-9A91-009E57E74050}" srcOrd="1" destOrd="0" presId="urn:microsoft.com/office/officeart/2005/8/layout/vProcess5"/>
    <dgm:cxn modelId="{F454979A-5037-437B-B491-45A6A0818F42}" type="presOf" srcId="{B14137BB-4A04-438E-B059-CF2FD12B47B0}" destId="{484F2938-67D9-4084-AE2F-300C6E09D0F4}" srcOrd="1" destOrd="0" presId="urn:microsoft.com/office/officeart/2005/8/layout/vProcess5"/>
    <dgm:cxn modelId="{E1D242CE-ED72-4133-9D97-F6A7895E358E}" srcId="{5664EAB2-B75F-45EC-8641-E21F4B202D8F}" destId="{0CC8C03A-1F5A-4E26-B58E-2CD2A2A10885}" srcOrd="2" destOrd="0" parTransId="{D5732401-16C2-4C6E-BF69-7DAA74B7E6BF}" sibTransId="{105C2FAC-5114-49C5-A809-5D5E3DC911E2}"/>
    <dgm:cxn modelId="{7B1960AC-9DFD-42A5-BE25-83DB0A3C9700}" type="presOf" srcId="{5664EAB2-B75F-45EC-8641-E21F4B202D8F}" destId="{75EB8D9D-E938-471A-B0F9-05A9D6DDB932}" srcOrd="0" destOrd="0" presId="urn:microsoft.com/office/officeart/2005/8/layout/vProcess5"/>
    <dgm:cxn modelId="{107BF97B-F7CF-4474-B14A-AE84B5AF83EF}" srcId="{5664EAB2-B75F-45EC-8641-E21F4B202D8F}" destId="{5D839805-8ED9-4457-A9BA-0C9837E2568A}" srcOrd="0" destOrd="0" parTransId="{43C872E3-42A1-4BFF-98C2-7A20B2B25F83}" sibTransId="{5A35E4FA-3A99-4222-A276-7D310C770D92}"/>
    <dgm:cxn modelId="{2C7185DE-26D8-483C-8448-3A2A0FB79E84}" type="presOf" srcId="{0CC8C03A-1F5A-4E26-B58E-2CD2A2A10885}" destId="{68E25725-7DEB-4226-9CF9-6CA97764F615}" srcOrd="1" destOrd="0" presId="urn:microsoft.com/office/officeart/2005/8/layout/vProcess5"/>
    <dgm:cxn modelId="{2DC4F2FE-2492-48B0-84F9-46854054065E}" type="presOf" srcId="{5D839805-8ED9-4457-A9BA-0C9837E2568A}" destId="{DBCD4735-F65F-493F-89DF-CB4CD537FD7C}" srcOrd="0" destOrd="0" presId="urn:microsoft.com/office/officeart/2005/8/layout/vProcess5"/>
    <dgm:cxn modelId="{F3EEE3FD-CD0F-41D1-BF18-8AC451C89D37}" srcId="{5664EAB2-B75F-45EC-8641-E21F4B202D8F}" destId="{B14137BB-4A04-438E-B059-CF2FD12B47B0}" srcOrd="1" destOrd="0" parTransId="{C278D763-D161-407E-B891-4E6D4A84CFF1}" sibTransId="{BEEF6D41-CEAE-4882-987E-0F1E97586677}"/>
    <dgm:cxn modelId="{731B295F-E3DE-44D0-A4FC-D9212140C09A}" type="presOf" srcId="{5A35E4FA-3A99-4222-A276-7D310C770D92}" destId="{6C9CF1D5-4C25-47CA-9B88-E004FACB7FF4}" srcOrd="0" destOrd="0" presId="urn:microsoft.com/office/officeart/2005/8/layout/vProcess5"/>
    <dgm:cxn modelId="{FD43B90A-C6A9-436C-8438-D6527B1ACD52}" type="presOf" srcId="{0CC8C03A-1F5A-4E26-B58E-2CD2A2A10885}" destId="{63F9CC75-00DB-4E4C-8CCE-0D30453D5BB6}" srcOrd="0" destOrd="0" presId="urn:microsoft.com/office/officeart/2005/8/layout/vProcess5"/>
    <dgm:cxn modelId="{C85A6F6F-6071-49D2-A4CC-07974A84F6FC}" type="presParOf" srcId="{75EB8D9D-E938-471A-B0F9-05A9D6DDB932}" destId="{D78617CA-5482-4025-9BC0-A915A75B91EE}" srcOrd="0" destOrd="0" presId="urn:microsoft.com/office/officeart/2005/8/layout/vProcess5"/>
    <dgm:cxn modelId="{951A4392-06B6-4BDB-9EDF-E19C64A82185}" type="presParOf" srcId="{75EB8D9D-E938-471A-B0F9-05A9D6DDB932}" destId="{DBCD4735-F65F-493F-89DF-CB4CD537FD7C}" srcOrd="1" destOrd="0" presId="urn:microsoft.com/office/officeart/2005/8/layout/vProcess5"/>
    <dgm:cxn modelId="{4ED04C07-DE9B-4AA3-87A8-8FFBDFF152F4}" type="presParOf" srcId="{75EB8D9D-E938-471A-B0F9-05A9D6DDB932}" destId="{1009842C-8B76-445C-92DC-A693E0CBEB10}" srcOrd="2" destOrd="0" presId="urn:microsoft.com/office/officeart/2005/8/layout/vProcess5"/>
    <dgm:cxn modelId="{A83112A1-C7D4-47E8-A4BE-5674B0B979BC}" type="presParOf" srcId="{75EB8D9D-E938-471A-B0F9-05A9D6DDB932}" destId="{63F9CC75-00DB-4E4C-8CCE-0D30453D5BB6}" srcOrd="3" destOrd="0" presId="urn:microsoft.com/office/officeart/2005/8/layout/vProcess5"/>
    <dgm:cxn modelId="{99AAC6EC-3D75-4007-A3B6-F7E9560EED37}" type="presParOf" srcId="{75EB8D9D-E938-471A-B0F9-05A9D6DDB932}" destId="{6C9CF1D5-4C25-47CA-9B88-E004FACB7FF4}" srcOrd="4" destOrd="0" presId="urn:microsoft.com/office/officeart/2005/8/layout/vProcess5"/>
    <dgm:cxn modelId="{DC991AD6-96E1-4562-80AD-52F9E16C6116}" type="presParOf" srcId="{75EB8D9D-E938-471A-B0F9-05A9D6DDB932}" destId="{D01B2CE5-7AB1-4F05-BB59-2417FB93C3A0}" srcOrd="5" destOrd="0" presId="urn:microsoft.com/office/officeart/2005/8/layout/vProcess5"/>
    <dgm:cxn modelId="{D3ABB9FB-4A22-49C2-A642-068E1E6A5670}" type="presParOf" srcId="{75EB8D9D-E938-471A-B0F9-05A9D6DDB932}" destId="{4D202971-51BB-493C-9A91-009E57E74050}" srcOrd="6" destOrd="0" presId="urn:microsoft.com/office/officeart/2005/8/layout/vProcess5"/>
    <dgm:cxn modelId="{A33DF92A-C18C-4DEE-BB5E-BD6EA918FFD2}" type="presParOf" srcId="{75EB8D9D-E938-471A-B0F9-05A9D6DDB932}" destId="{484F2938-67D9-4084-AE2F-300C6E09D0F4}" srcOrd="7" destOrd="0" presId="urn:microsoft.com/office/officeart/2005/8/layout/vProcess5"/>
    <dgm:cxn modelId="{CADA27F3-2C2C-41DA-A395-0C0BDC2CB112}" type="presParOf" srcId="{75EB8D9D-E938-471A-B0F9-05A9D6DDB932}" destId="{68E25725-7DEB-4226-9CF9-6CA97764F6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21233-58D2-49C0-893B-DF452E390D1E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C96F947-7FB5-43D7-84C3-1A582B7A061B}">
      <dgm:prSet phldrT="[Текст]"/>
      <dgm:spPr/>
      <dgm:t>
        <a:bodyPr/>
        <a:lstStyle/>
        <a:p>
          <a:r>
            <a:rPr lang="uk-UA" dirty="0" smtClean="0"/>
            <a:t>Замовник</a:t>
          </a:r>
          <a:endParaRPr lang="uk-UA" dirty="0"/>
        </a:p>
      </dgm:t>
    </dgm:pt>
    <dgm:pt modelId="{CBB0CDE3-E171-4943-A318-CB03B739EA3C}" type="parTrans" cxnId="{51F200DC-D263-4FC8-A996-850934622FE2}">
      <dgm:prSet/>
      <dgm:spPr/>
      <dgm:t>
        <a:bodyPr/>
        <a:lstStyle/>
        <a:p>
          <a:endParaRPr lang="uk-UA"/>
        </a:p>
      </dgm:t>
    </dgm:pt>
    <dgm:pt modelId="{DFD73D3A-B3E7-42B9-8AB1-D89E169CA82C}" type="sibTrans" cxnId="{51F200DC-D263-4FC8-A996-850934622FE2}">
      <dgm:prSet/>
      <dgm:spPr/>
      <dgm:t>
        <a:bodyPr/>
        <a:lstStyle/>
        <a:p>
          <a:endParaRPr lang="uk-UA"/>
        </a:p>
      </dgm:t>
    </dgm:pt>
    <dgm:pt modelId="{5067E103-3BA2-41FE-BC5F-6FA97B5D6F0F}">
      <dgm:prSet phldrT="[Текст]"/>
      <dgm:spPr/>
      <dgm:t>
        <a:bodyPr/>
        <a:lstStyle/>
        <a:p>
          <a:r>
            <a:rPr lang="uk-UA" noProof="0" dirty="0" smtClean="0"/>
            <a:t>фізична або юридична особа, що замовляє проведення дослідження</a:t>
          </a:r>
          <a:endParaRPr lang="uk-UA" noProof="0" dirty="0"/>
        </a:p>
      </dgm:t>
    </dgm:pt>
    <dgm:pt modelId="{13B8F65A-8274-4E6D-BFE0-2B1D7E5C8A9A}" type="parTrans" cxnId="{81641B23-8E71-42E9-BF10-4BA8A281A390}">
      <dgm:prSet/>
      <dgm:spPr/>
      <dgm:t>
        <a:bodyPr/>
        <a:lstStyle/>
        <a:p>
          <a:endParaRPr lang="uk-UA"/>
        </a:p>
      </dgm:t>
    </dgm:pt>
    <dgm:pt modelId="{5544CC69-E7B5-4E8F-B727-2BD58E57A904}" type="sibTrans" cxnId="{81641B23-8E71-42E9-BF10-4BA8A281A390}">
      <dgm:prSet/>
      <dgm:spPr/>
      <dgm:t>
        <a:bodyPr/>
        <a:lstStyle/>
        <a:p>
          <a:endParaRPr lang="uk-UA"/>
        </a:p>
      </dgm:t>
    </dgm:pt>
    <dgm:pt modelId="{115BC5A8-0658-41EF-816E-68B5152F582B}">
      <dgm:prSet phldrT="[Текст]"/>
      <dgm:spPr/>
      <dgm:t>
        <a:bodyPr/>
        <a:lstStyle/>
        <a:p>
          <a:r>
            <a:rPr lang="uk-UA" dirty="0" smtClean="0"/>
            <a:t>Виконавець</a:t>
          </a:r>
          <a:endParaRPr lang="uk-UA" dirty="0"/>
        </a:p>
      </dgm:t>
    </dgm:pt>
    <dgm:pt modelId="{1E1534FC-187E-40FD-9C85-423AA37F1A2B}" type="parTrans" cxnId="{C2549643-254C-4D76-963F-F8A0B651DB29}">
      <dgm:prSet/>
      <dgm:spPr/>
      <dgm:t>
        <a:bodyPr/>
        <a:lstStyle/>
        <a:p>
          <a:endParaRPr lang="uk-UA"/>
        </a:p>
      </dgm:t>
    </dgm:pt>
    <dgm:pt modelId="{68E7BA9C-692B-45C1-82F5-FCB7B2F8CB9B}" type="sibTrans" cxnId="{C2549643-254C-4D76-963F-F8A0B651DB29}">
      <dgm:prSet/>
      <dgm:spPr/>
      <dgm:t>
        <a:bodyPr/>
        <a:lstStyle/>
        <a:p>
          <a:endParaRPr lang="uk-UA"/>
        </a:p>
      </dgm:t>
    </dgm:pt>
    <dgm:pt modelId="{515998D7-9F8C-4607-86E2-FE65497D9B96}">
      <dgm:prSet phldrT="[Текст]"/>
      <dgm:spPr/>
      <dgm:t>
        <a:bodyPr/>
        <a:lstStyle/>
        <a:p>
          <a:r>
            <a:rPr lang="uk-UA" noProof="0" dirty="0" smtClean="0"/>
            <a:t>фізична або юридична особа, що виконує дане замовлення</a:t>
          </a:r>
          <a:endParaRPr lang="uk-UA" noProof="0" dirty="0"/>
        </a:p>
      </dgm:t>
    </dgm:pt>
    <dgm:pt modelId="{67FC0D2D-C03D-4182-B919-2E9C95458910}" type="parTrans" cxnId="{F2B224D8-B863-44EB-9796-06869C2208C9}">
      <dgm:prSet/>
      <dgm:spPr/>
      <dgm:t>
        <a:bodyPr/>
        <a:lstStyle/>
        <a:p>
          <a:endParaRPr lang="uk-UA"/>
        </a:p>
      </dgm:t>
    </dgm:pt>
    <dgm:pt modelId="{C82875A1-2480-49CD-AF6C-C6B32693540E}" type="sibTrans" cxnId="{F2B224D8-B863-44EB-9796-06869C2208C9}">
      <dgm:prSet/>
      <dgm:spPr/>
      <dgm:t>
        <a:bodyPr/>
        <a:lstStyle/>
        <a:p>
          <a:endParaRPr lang="uk-UA"/>
        </a:p>
      </dgm:t>
    </dgm:pt>
    <dgm:pt modelId="{3BFD79ED-681F-4160-9C90-2072D9ADB619}">
      <dgm:prSet phldrT="[Текст]"/>
      <dgm:spPr/>
      <dgm:t>
        <a:bodyPr/>
        <a:lstStyle/>
        <a:p>
          <a:r>
            <a:rPr lang="uk-UA" dirty="0" smtClean="0"/>
            <a:t>Відділи юридичної особи</a:t>
          </a:r>
          <a:endParaRPr lang="uk-UA" dirty="0"/>
        </a:p>
      </dgm:t>
    </dgm:pt>
    <dgm:pt modelId="{2710BFDF-1B9B-4E30-8041-2D0FF95F4A2B}" type="parTrans" cxnId="{A4B5028A-0EF3-4B66-8D1D-CC83963B761D}">
      <dgm:prSet/>
      <dgm:spPr/>
      <dgm:t>
        <a:bodyPr/>
        <a:lstStyle/>
        <a:p>
          <a:endParaRPr lang="uk-UA"/>
        </a:p>
      </dgm:t>
    </dgm:pt>
    <dgm:pt modelId="{AFC34859-8B8D-4725-8DCF-CF2C9D1B7A62}" type="sibTrans" cxnId="{A4B5028A-0EF3-4B66-8D1D-CC83963B761D}">
      <dgm:prSet/>
      <dgm:spPr/>
      <dgm:t>
        <a:bodyPr/>
        <a:lstStyle/>
        <a:p>
          <a:endParaRPr lang="uk-UA"/>
        </a:p>
      </dgm:t>
    </dgm:pt>
    <dgm:pt modelId="{2253DBA5-625F-449D-8C7D-E7CDB3A31611}">
      <dgm:prSet phldrT="[Текст]"/>
      <dgm:spPr/>
      <dgm:t>
        <a:bodyPr/>
        <a:lstStyle/>
        <a:p>
          <a:r>
            <a:rPr lang="uk-UA" noProof="0" dirty="0" smtClean="0"/>
            <a:t>долучаються до дослідження, в залежності від його </a:t>
          </a:r>
          <a:r>
            <a:rPr lang="uk-UA" dirty="0" smtClean="0"/>
            <a:t>специфіки</a:t>
          </a:r>
          <a:endParaRPr lang="uk-UA" dirty="0"/>
        </a:p>
      </dgm:t>
    </dgm:pt>
    <dgm:pt modelId="{E1928A97-71E6-45FA-987B-EA27524E7B04}" type="parTrans" cxnId="{1FD0FA0E-BB94-4015-A48E-1D229ABB299E}">
      <dgm:prSet/>
      <dgm:spPr/>
      <dgm:t>
        <a:bodyPr/>
        <a:lstStyle/>
        <a:p>
          <a:endParaRPr lang="uk-UA"/>
        </a:p>
      </dgm:t>
    </dgm:pt>
    <dgm:pt modelId="{94F87DE4-F17E-43E7-AE8E-AEEA1810C2A5}" type="sibTrans" cxnId="{1FD0FA0E-BB94-4015-A48E-1D229ABB299E}">
      <dgm:prSet/>
      <dgm:spPr/>
      <dgm:t>
        <a:bodyPr/>
        <a:lstStyle/>
        <a:p>
          <a:endParaRPr lang="uk-UA"/>
        </a:p>
      </dgm:t>
    </dgm:pt>
    <dgm:pt modelId="{2D8A005A-31D4-47F3-8FF5-9EB51BB654A8}" type="pres">
      <dgm:prSet presAssocID="{58F21233-58D2-49C0-893B-DF452E390D1E}" presName="Name0" presStyleCnt="0">
        <dgm:presLayoutVars>
          <dgm:dir/>
          <dgm:animLvl val="lvl"/>
          <dgm:resizeHandles val="exact"/>
        </dgm:presLayoutVars>
      </dgm:prSet>
      <dgm:spPr/>
    </dgm:pt>
    <dgm:pt modelId="{888706D3-26B0-4776-B93D-FC8727742879}" type="pres">
      <dgm:prSet presAssocID="{3C96F947-7FB5-43D7-84C3-1A582B7A061B}" presName="linNode" presStyleCnt="0"/>
      <dgm:spPr/>
    </dgm:pt>
    <dgm:pt modelId="{492CAC82-11AF-4F5D-B96D-D2D5C87C4911}" type="pres">
      <dgm:prSet presAssocID="{3C96F947-7FB5-43D7-84C3-1A582B7A06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3E75FD-D717-4265-84E6-D283117A56A1}" type="pres">
      <dgm:prSet presAssocID="{3C96F947-7FB5-43D7-84C3-1A582B7A06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D30B11-C265-4CF7-B4B2-FCF1C4FEB3EA}" type="pres">
      <dgm:prSet presAssocID="{DFD73D3A-B3E7-42B9-8AB1-D89E169CA82C}" presName="sp" presStyleCnt="0"/>
      <dgm:spPr/>
    </dgm:pt>
    <dgm:pt modelId="{85D99BEE-AA9C-4769-BF27-B1D13B4FE59E}" type="pres">
      <dgm:prSet presAssocID="{115BC5A8-0658-41EF-816E-68B5152F582B}" presName="linNode" presStyleCnt="0"/>
      <dgm:spPr/>
    </dgm:pt>
    <dgm:pt modelId="{86606917-3E1A-457F-BF16-5F2BB9ED15B4}" type="pres">
      <dgm:prSet presAssocID="{115BC5A8-0658-41EF-816E-68B5152F58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982B02-B8EF-4628-95D6-17DC269F2CE9}" type="pres">
      <dgm:prSet presAssocID="{115BC5A8-0658-41EF-816E-68B5152F582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181AC6-F27E-4BC5-9A6E-1DB6587B13B0}" type="pres">
      <dgm:prSet presAssocID="{68E7BA9C-692B-45C1-82F5-FCB7B2F8CB9B}" presName="sp" presStyleCnt="0"/>
      <dgm:spPr/>
    </dgm:pt>
    <dgm:pt modelId="{49336DC2-599D-4FED-A088-426523A05BA9}" type="pres">
      <dgm:prSet presAssocID="{3BFD79ED-681F-4160-9C90-2072D9ADB619}" presName="linNode" presStyleCnt="0"/>
      <dgm:spPr/>
    </dgm:pt>
    <dgm:pt modelId="{1FB88D19-36FB-4CA0-B67F-76614DB6C8F0}" type="pres">
      <dgm:prSet presAssocID="{3BFD79ED-681F-4160-9C90-2072D9ADB61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BB10ED-2BF7-41DD-A55F-FB8FCCB4AF2E}" type="pres">
      <dgm:prSet presAssocID="{3BFD79ED-681F-4160-9C90-2072D9ADB61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DEA1CF7-4E80-4AAC-9076-8310BE27AC3E}" type="presOf" srcId="{115BC5A8-0658-41EF-816E-68B5152F582B}" destId="{86606917-3E1A-457F-BF16-5F2BB9ED15B4}" srcOrd="0" destOrd="0" presId="urn:microsoft.com/office/officeart/2005/8/layout/vList5"/>
    <dgm:cxn modelId="{735E93C8-D007-4DAF-B489-C93BC91CE444}" type="presOf" srcId="{515998D7-9F8C-4607-86E2-FE65497D9B96}" destId="{8B982B02-B8EF-4628-95D6-17DC269F2CE9}" srcOrd="0" destOrd="0" presId="urn:microsoft.com/office/officeart/2005/8/layout/vList5"/>
    <dgm:cxn modelId="{1C575C6F-AF6B-4ED6-9E52-285E4F3A8856}" type="presOf" srcId="{5067E103-3BA2-41FE-BC5F-6FA97B5D6F0F}" destId="{7E3E75FD-D717-4265-84E6-D283117A56A1}" srcOrd="0" destOrd="0" presId="urn:microsoft.com/office/officeart/2005/8/layout/vList5"/>
    <dgm:cxn modelId="{1FD0FA0E-BB94-4015-A48E-1D229ABB299E}" srcId="{3BFD79ED-681F-4160-9C90-2072D9ADB619}" destId="{2253DBA5-625F-449D-8C7D-E7CDB3A31611}" srcOrd="0" destOrd="0" parTransId="{E1928A97-71E6-45FA-987B-EA27524E7B04}" sibTransId="{94F87DE4-F17E-43E7-AE8E-AEEA1810C2A5}"/>
    <dgm:cxn modelId="{C2549643-254C-4D76-963F-F8A0B651DB29}" srcId="{58F21233-58D2-49C0-893B-DF452E390D1E}" destId="{115BC5A8-0658-41EF-816E-68B5152F582B}" srcOrd="1" destOrd="0" parTransId="{1E1534FC-187E-40FD-9C85-423AA37F1A2B}" sibTransId="{68E7BA9C-692B-45C1-82F5-FCB7B2F8CB9B}"/>
    <dgm:cxn modelId="{7E17C06E-886B-46C5-A29C-12D035A9855E}" type="presOf" srcId="{58F21233-58D2-49C0-893B-DF452E390D1E}" destId="{2D8A005A-31D4-47F3-8FF5-9EB51BB654A8}" srcOrd="0" destOrd="0" presId="urn:microsoft.com/office/officeart/2005/8/layout/vList5"/>
    <dgm:cxn modelId="{A4B5028A-0EF3-4B66-8D1D-CC83963B761D}" srcId="{58F21233-58D2-49C0-893B-DF452E390D1E}" destId="{3BFD79ED-681F-4160-9C90-2072D9ADB619}" srcOrd="2" destOrd="0" parTransId="{2710BFDF-1B9B-4E30-8041-2D0FF95F4A2B}" sibTransId="{AFC34859-8B8D-4725-8DCF-CF2C9D1B7A62}"/>
    <dgm:cxn modelId="{51F200DC-D263-4FC8-A996-850934622FE2}" srcId="{58F21233-58D2-49C0-893B-DF452E390D1E}" destId="{3C96F947-7FB5-43D7-84C3-1A582B7A061B}" srcOrd="0" destOrd="0" parTransId="{CBB0CDE3-E171-4943-A318-CB03B739EA3C}" sibTransId="{DFD73D3A-B3E7-42B9-8AB1-D89E169CA82C}"/>
    <dgm:cxn modelId="{05622F21-DB1A-4011-88B7-BE1E14029FA5}" type="presOf" srcId="{3BFD79ED-681F-4160-9C90-2072D9ADB619}" destId="{1FB88D19-36FB-4CA0-B67F-76614DB6C8F0}" srcOrd="0" destOrd="0" presId="urn:microsoft.com/office/officeart/2005/8/layout/vList5"/>
    <dgm:cxn modelId="{81641B23-8E71-42E9-BF10-4BA8A281A390}" srcId="{3C96F947-7FB5-43D7-84C3-1A582B7A061B}" destId="{5067E103-3BA2-41FE-BC5F-6FA97B5D6F0F}" srcOrd="0" destOrd="0" parTransId="{13B8F65A-8274-4E6D-BFE0-2B1D7E5C8A9A}" sibTransId="{5544CC69-E7B5-4E8F-B727-2BD58E57A904}"/>
    <dgm:cxn modelId="{F2B224D8-B863-44EB-9796-06869C2208C9}" srcId="{115BC5A8-0658-41EF-816E-68B5152F582B}" destId="{515998D7-9F8C-4607-86E2-FE65497D9B96}" srcOrd="0" destOrd="0" parTransId="{67FC0D2D-C03D-4182-B919-2E9C95458910}" sibTransId="{C82875A1-2480-49CD-AF6C-C6B32693540E}"/>
    <dgm:cxn modelId="{42C97529-E5B2-40FF-BD6F-D4E8C1927278}" type="presOf" srcId="{3C96F947-7FB5-43D7-84C3-1A582B7A061B}" destId="{492CAC82-11AF-4F5D-B96D-D2D5C87C4911}" srcOrd="0" destOrd="0" presId="urn:microsoft.com/office/officeart/2005/8/layout/vList5"/>
    <dgm:cxn modelId="{15212CFB-6321-4E5B-95FF-AAE24E1C6E00}" type="presOf" srcId="{2253DBA5-625F-449D-8C7D-E7CDB3A31611}" destId="{A7BB10ED-2BF7-41DD-A55F-FB8FCCB4AF2E}" srcOrd="0" destOrd="0" presId="urn:microsoft.com/office/officeart/2005/8/layout/vList5"/>
    <dgm:cxn modelId="{92E49691-523E-4D73-A3DC-EBFD800F0A8A}" type="presParOf" srcId="{2D8A005A-31D4-47F3-8FF5-9EB51BB654A8}" destId="{888706D3-26B0-4776-B93D-FC8727742879}" srcOrd="0" destOrd="0" presId="urn:microsoft.com/office/officeart/2005/8/layout/vList5"/>
    <dgm:cxn modelId="{49A6293D-3928-4D2B-800C-23472B15A422}" type="presParOf" srcId="{888706D3-26B0-4776-B93D-FC8727742879}" destId="{492CAC82-11AF-4F5D-B96D-D2D5C87C4911}" srcOrd="0" destOrd="0" presId="urn:microsoft.com/office/officeart/2005/8/layout/vList5"/>
    <dgm:cxn modelId="{29FC2E7A-8709-4E4A-8294-137A39F3DA4B}" type="presParOf" srcId="{888706D3-26B0-4776-B93D-FC8727742879}" destId="{7E3E75FD-D717-4265-84E6-D283117A56A1}" srcOrd="1" destOrd="0" presId="urn:microsoft.com/office/officeart/2005/8/layout/vList5"/>
    <dgm:cxn modelId="{A5E4A5CB-30A6-4B5B-83FE-563D83BDDAC4}" type="presParOf" srcId="{2D8A005A-31D4-47F3-8FF5-9EB51BB654A8}" destId="{E2D30B11-C265-4CF7-B4B2-FCF1C4FEB3EA}" srcOrd="1" destOrd="0" presId="urn:microsoft.com/office/officeart/2005/8/layout/vList5"/>
    <dgm:cxn modelId="{E03E388D-A1D0-4B3E-9EF2-B2A3D6353932}" type="presParOf" srcId="{2D8A005A-31D4-47F3-8FF5-9EB51BB654A8}" destId="{85D99BEE-AA9C-4769-BF27-B1D13B4FE59E}" srcOrd="2" destOrd="0" presId="urn:microsoft.com/office/officeart/2005/8/layout/vList5"/>
    <dgm:cxn modelId="{D13D9D40-A998-46F6-8287-0031CB88A3AC}" type="presParOf" srcId="{85D99BEE-AA9C-4769-BF27-B1D13B4FE59E}" destId="{86606917-3E1A-457F-BF16-5F2BB9ED15B4}" srcOrd="0" destOrd="0" presId="urn:microsoft.com/office/officeart/2005/8/layout/vList5"/>
    <dgm:cxn modelId="{2D700B36-E826-465C-A954-F070C13D47F7}" type="presParOf" srcId="{85D99BEE-AA9C-4769-BF27-B1D13B4FE59E}" destId="{8B982B02-B8EF-4628-95D6-17DC269F2CE9}" srcOrd="1" destOrd="0" presId="urn:microsoft.com/office/officeart/2005/8/layout/vList5"/>
    <dgm:cxn modelId="{A444C24D-89EE-49B0-B3BC-D75478A8A617}" type="presParOf" srcId="{2D8A005A-31D4-47F3-8FF5-9EB51BB654A8}" destId="{DC181AC6-F27E-4BC5-9A6E-1DB6587B13B0}" srcOrd="3" destOrd="0" presId="urn:microsoft.com/office/officeart/2005/8/layout/vList5"/>
    <dgm:cxn modelId="{13BACD95-52D6-4486-BF22-64504BC79413}" type="presParOf" srcId="{2D8A005A-31D4-47F3-8FF5-9EB51BB654A8}" destId="{49336DC2-599D-4FED-A088-426523A05BA9}" srcOrd="4" destOrd="0" presId="urn:microsoft.com/office/officeart/2005/8/layout/vList5"/>
    <dgm:cxn modelId="{2CCAA4C6-9175-4B7D-889F-AB3BD38BB551}" type="presParOf" srcId="{49336DC2-599D-4FED-A088-426523A05BA9}" destId="{1FB88D19-36FB-4CA0-B67F-76614DB6C8F0}" srcOrd="0" destOrd="0" presId="urn:microsoft.com/office/officeart/2005/8/layout/vList5"/>
    <dgm:cxn modelId="{86C37778-7D19-416A-9D36-13ADF41E326D}" type="presParOf" srcId="{49336DC2-599D-4FED-A088-426523A05BA9}" destId="{A7BB10ED-2BF7-41DD-A55F-FB8FCCB4AF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2BA2A6-9831-4782-8B35-4184965B2E7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B631F12-DED2-4CC0-A2BA-18604DE2BCD7}">
      <dgm:prSet phldrT="[Текст]"/>
      <dgm:spPr/>
      <dgm:t>
        <a:bodyPr/>
        <a:lstStyle/>
        <a:p>
          <a:r>
            <a:rPr lang="uk-UA" b="1" dirty="0" smtClean="0"/>
            <a:t>керівник проекту</a:t>
          </a:r>
          <a:endParaRPr lang="uk-UA" b="1" dirty="0"/>
        </a:p>
      </dgm:t>
    </dgm:pt>
    <dgm:pt modelId="{B73A40BC-61F2-495C-B542-6B056E9104E6}" type="parTrans" cxnId="{F71CF8B3-14F8-46A9-8A8A-B6153E0D85DF}">
      <dgm:prSet/>
      <dgm:spPr/>
      <dgm:t>
        <a:bodyPr/>
        <a:lstStyle/>
        <a:p>
          <a:endParaRPr lang="uk-UA" b="1"/>
        </a:p>
      </dgm:t>
    </dgm:pt>
    <dgm:pt modelId="{E1A28C70-ED50-4D74-9A4E-A7F983B60B60}" type="sibTrans" cxnId="{F71CF8B3-14F8-46A9-8A8A-B6153E0D85DF}">
      <dgm:prSet/>
      <dgm:spPr/>
      <dgm:t>
        <a:bodyPr/>
        <a:lstStyle/>
        <a:p>
          <a:endParaRPr lang="uk-UA" b="1"/>
        </a:p>
      </dgm:t>
    </dgm:pt>
    <dgm:pt modelId="{9D12AC10-584A-44F3-84DC-B511B309846F}">
      <dgm:prSet phldrT="[Текст]"/>
      <dgm:spPr/>
      <dgm:t>
        <a:bodyPr/>
        <a:lstStyle/>
        <a:p>
          <a:r>
            <a:rPr lang="uk-UA" b="1" noProof="0" dirty="0" err="1" smtClean="0"/>
            <a:t>супервайзери</a:t>
          </a:r>
          <a:endParaRPr lang="uk-UA" b="1" noProof="0" dirty="0"/>
        </a:p>
      </dgm:t>
    </dgm:pt>
    <dgm:pt modelId="{CC762007-7BA9-4C58-A36C-CAE4A8836EF0}" type="parTrans" cxnId="{80DFFDB0-1EBF-496F-832E-208292CECEC2}">
      <dgm:prSet/>
      <dgm:spPr/>
      <dgm:t>
        <a:bodyPr/>
        <a:lstStyle/>
        <a:p>
          <a:endParaRPr lang="uk-UA" b="1"/>
        </a:p>
      </dgm:t>
    </dgm:pt>
    <dgm:pt modelId="{BA019B83-36A3-4959-B35A-AAE63F02D4BC}" type="sibTrans" cxnId="{80DFFDB0-1EBF-496F-832E-208292CECEC2}">
      <dgm:prSet/>
      <dgm:spPr/>
      <dgm:t>
        <a:bodyPr/>
        <a:lstStyle/>
        <a:p>
          <a:endParaRPr lang="uk-UA" b="1"/>
        </a:p>
      </dgm:t>
    </dgm:pt>
    <dgm:pt modelId="{D48A60B2-687E-4DD9-9E7F-5611C652B0FB}">
      <dgm:prSet phldrT="[Текст]"/>
      <dgm:spPr/>
      <dgm:t>
        <a:bodyPr/>
        <a:lstStyle/>
        <a:p>
          <a:r>
            <a:rPr lang="uk-UA" b="1" dirty="0" smtClean="0"/>
            <a:t>бригадири</a:t>
          </a:r>
          <a:endParaRPr lang="uk-UA" b="1" dirty="0"/>
        </a:p>
      </dgm:t>
    </dgm:pt>
    <dgm:pt modelId="{A98869A2-F1EE-4504-86F1-F44FCF955E37}" type="parTrans" cxnId="{0EA50F6F-76B5-4148-A2CB-8C2E6A475470}">
      <dgm:prSet/>
      <dgm:spPr/>
      <dgm:t>
        <a:bodyPr/>
        <a:lstStyle/>
        <a:p>
          <a:endParaRPr lang="uk-UA" b="1"/>
        </a:p>
      </dgm:t>
    </dgm:pt>
    <dgm:pt modelId="{7DAB5F07-2C1A-4AD8-BA0F-5BAFBAC51CC5}" type="sibTrans" cxnId="{0EA50F6F-76B5-4148-A2CB-8C2E6A475470}">
      <dgm:prSet/>
      <dgm:spPr/>
      <dgm:t>
        <a:bodyPr/>
        <a:lstStyle/>
        <a:p>
          <a:endParaRPr lang="uk-UA" b="1"/>
        </a:p>
      </dgm:t>
    </dgm:pt>
    <dgm:pt modelId="{571D52B3-7FF3-4D03-ACE8-9D3D5C33FF83}">
      <dgm:prSet phldrT="[Текст]"/>
      <dgm:spPr/>
      <dgm:t>
        <a:bodyPr/>
        <a:lstStyle/>
        <a:p>
          <a:r>
            <a:rPr lang="uk-UA" b="1" noProof="0" dirty="0" smtClean="0"/>
            <a:t>польовий директор та його технічний помічник</a:t>
          </a:r>
          <a:endParaRPr lang="uk-UA" b="1" noProof="0" dirty="0"/>
        </a:p>
      </dgm:t>
    </dgm:pt>
    <dgm:pt modelId="{EB1E4657-06CC-4F7A-A386-CB3BFD898247}" type="parTrans" cxnId="{3579364E-2DDC-4E9E-9059-E8AB9036F705}">
      <dgm:prSet/>
      <dgm:spPr/>
      <dgm:t>
        <a:bodyPr/>
        <a:lstStyle/>
        <a:p>
          <a:endParaRPr lang="uk-UA" b="1"/>
        </a:p>
      </dgm:t>
    </dgm:pt>
    <dgm:pt modelId="{DFBB2250-ECDD-49C4-AEB0-877752298CD3}" type="sibTrans" cxnId="{3579364E-2DDC-4E9E-9059-E8AB9036F705}">
      <dgm:prSet/>
      <dgm:spPr/>
      <dgm:t>
        <a:bodyPr/>
        <a:lstStyle/>
        <a:p>
          <a:endParaRPr lang="uk-UA" b="1"/>
        </a:p>
      </dgm:t>
    </dgm:pt>
    <dgm:pt modelId="{90B217F3-F398-4CEE-A690-38919110F9D4}">
      <dgm:prSet phldrT="[Текст]"/>
      <dgm:spPr/>
      <dgm:t>
        <a:bodyPr/>
        <a:lstStyle/>
        <a:p>
          <a:r>
            <a:rPr lang="uk-UA" b="1" dirty="0" smtClean="0"/>
            <a:t>інтерв'юери</a:t>
          </a:r>
          <a:endParaRPr lang="uk-UA" b="1" dirty="0"/>
        </a:p>
      </dgm:t>
    </dgm:pt>
    <dgm:pt modelId="{1D94491D-CB5B-481D-BF94-6E66E29C6C92}" type="parTrans" cxnId="{BA93B57B-723F-4616-BBAF-B2C077FF0D96}">
      <dgm:prSet/>
      <dgm:spPr/>
      <dgm:t>
        <a:bodyPr/>
        <a:lstStyle/>
        <a:p>
          <a:endParaRPr lang="uk-UA" b="1"/>
        </a:p>
      </dgm:t>
    </dgm:pt>
    <dgm:pt modelId="{324FCFEE-6751-4337-8611-353F40E19787}" type="sibTrans" cxnId="{BA93B57B-723F-4616-BBAF-B2C077FF0D96}">
      <dgm:prSet/>
      <dgm:spPr/>
      <dgm:t>
        <a:bodyPr/>
        <a:lstStyle/>
        <a:p>
          <a:endParaRPr lang="uk-UA" b="1"/>
        </a:p>
      </dgm:t>
    </dgm:pt>
    <dgm:pt modelId="{3E9FB0ED-D2D5-4739-9DC6-487BA736C77F}" type="pres">
      <dgm:prSet presAssocID="{BF2BA2A6-9831-4782-8B35-4184965B2E79}" presName="Name0" presStyleCnt="0">
        <dgm:presLayoutVars>
          <dgm:chMax val="7"/>
          <dgm:chPref val="7"/>
          <dgm:dir/>
        </dgm:presLayoutVars>
      </dgm:prSet>
      <dgm:spPr/>
    </dgm:pt>
    <dgm:pt modelId="{A3BEC85E-5C67-4A41-9021-8F9524B6C5D0}" type="pres">
      <dgm:prSet presAssocID="{BF2BA2A6-9831-4782-8B35-4184965B2E79}" presName="Name1" presStyleCnt="0"/>
      <dgm:spPr/>
    </dgm:pt>
    <dgm:pt modelId="{22D7A3A4-6387-475F-9904-E8D062E8ACF7}" type="pres">
      <dgm:prSet presAssocID="{BF2BA2A6-9831-4782-8B35-4184965B2E79}" presName="cycle" presStyleCnt="0"/>
      <dgm:spPr/>
    </dgm:pt>
    <dgm:pt modelId="{96A241B1-8530-469C-B870-0545D243CDBE}" type="pres">
      <dgm:prSet presAssocID="{BF2BA2A6-9831-4782-8B35-4184965B2E79}" presName="srcNode" presStyleLbl="node1" presStyleIdx="0" presStyleCnt="5"/>
      <dgm:spPr/>
    </dgm:pt>
    <dgm:pt modelId="{3121D139-6B2E-48EF-AC3E-EFC3A27AAE9C}" type="pres">
      <dgm:prSet presAssocID="{BF2BA2A6-9831-4782-8B35-4184965B2E79}" presName="conn" presStyleLbl="parChTrans1D2" presStyleIdx="0" presStyleCnt="1"/>
      <dgm:spPr/>
    </dgm:pt>
    <dgm:pt modelId="{2E22703A-3686-4D50-A41E-D6AF7207CDC9}" type="pres">
      <dgm:prSet presAssocID="{BF2BA2A6-9831-4782-8B35-4184965B2E79}" presName="extraNode" presStyleLbl="node1" presStyleIdx="0" presStyleCnt="5"/>
      <dgm:spPr/>
    </dgm:pt>
    <dgm:pt modelId="{42F7FFA8-1149-4E4B-9E0F-FC7BA6962AB1}" type="pres">
      <dgm:prSet presAssocID="{BF2BA2A6-9831-4782-8B35-4184965B2E79}" presName="dstNode" presStyleLbl="node1" presStyleIdx="0" presStyleCnt="5"/>
      <dgm:spPr/>
    </dgm:pt>
    <dgm:pt modelId="{2BD96E75-CB22-40F5-AEEE-E5FC7F825BC5}" type="pres">
      <dgm:prSet presAssocID="{2B631F12-DED2-4CC0-A2BA-18604DE2BCD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171CF6-4709-4F82-ABC5-204FD2953A28}" type="pres">
      <dgm:prSet presAssocID="{2B631F12-DED2-4CC0-A2BA-18604DE2BCD7}" presName="accent_1" presStyleCnt="0"/>
      <dgm:spPr/>
    </dgm:pt>
    <dgm:pt modelId="{AB8687A0-66E0-453D-9385-1BCD52B440C6}" type="pres">
      <dgm:prSet presAssocID="{2B631F12-DED2-4CC0-A2BA-18604DE2BCD7}" presName="accentRepeatNode" presStyleLbl="solidFgAcc1" presStyleIdx="0" presStyleCnt="5"/>
      <dgm:spPr/>
    </dgm:pt>
    <dgm:pt modelId="{F1D29854-552B-4352-9EA4-79B12AB915FC}" type="pres">
      <dgm:prSet presAssocID="{571D52B3-7FF3-4D03-ACE8-9D3D5C33FF8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894AA6-7465-4729-A5BB-BD97696B8A21}" type="pres">
      <dgm:prSet presAssocID="{571D52B3-7FF3-4D03-ACE8-9D3D5C33FF83}" presName="accent_2" presStyleCnt="0"/>
      <dgm:spPr/>
    </dgm:pt>
    <dgm:pt modelId="{104DD6C2-E9AA-4501-946D-6D52BA3C6744}" type="pres">
      <dgm:prSet presAssocID="{571D52B3-7FF3-4D03-ACE8-9D3D5C33FF83}" presName="accentRepeatNode" presStyleLbl="solidFgAcc1" presStyleIdx="1" presStyleCnt="5"/>
      <dgm:spPr/>
    </dgm:pt>
    <dgm:pt modelId="{CF842FD4-D926-4B2F-9D17-7A794131BFCE}" type="pres">
      <dgm:prSet presAssocID="{9D12AC10-584A-44F3-84DC-B511B309846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30EACE-1044-473C-83D4-3B28E6D6634A}" type="pres">
      <dgm:prSet presAssocID="{9D12AC10-584A-44F3-84DC-B511B309846F}" presName="accent_3" presStyleCnt="0"/>
      <dgm:spPr/>
    </dgm:pt>
    <dgm:pt modelId="{C0A4C957-0FE0-4B45-94F0-8F92CEB15E87}" type="pres">
      <dgm:prSet presAssocID="{9D12AC10-584A-44F3-84DC-B511B309846F}" presName="accentRepeatNode" presStyleLbl="solidFgAcc1" presStyleIdx="2" presStyleCnt="5"/>
      <dgm:spPr/>
    </dgm:pt>
    <dgm:pt modelId="{1618FABA-32B5-405E-AEDD-EBFC42EEA2B4}" type="pres">
      <dgm:prSet presAssocID="{D48A60B2-687E-4DD9-9E7F-5611C652B0F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09152C-8255-4054-8EC5-11B487AC1620}" type="pres">
      <dgm:prSet presAssocID="{D48A60B2-687E-4DD9-9E7F-5611C652B0FB}" presName="accent_4" presStyleCnt="0"/>
      <dgm:spPr/>
    </dgm:pt>
    <dgm:pt modelId="{E0BB0615-CD2B-4EA3-8D75-390C25003A2D}" type="pres">
      <dgm:prSet presAssocID="{D48A60B2-687E-4DD9-9E7F-5611C652B0FB}" presName="accentRepeatNode" presStyleLbl="solidFgAcc1" presStyleIdx="3" presStyleCnt="5"/>
      <dgm:spPr/>
    </dgm:pt>
    <dgm:pt modelId="{934E0969-DFF4-4DE0-9205-079C22D6D43D}" type="pres">
      <dgm:prSet presAssocID="{90B217F3-F398-4CEE-A690-38919110F9D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7044D5-FD33-4588-9E14-4C2901D488F6}" type="pres">
      <dgm:prSet presAssocID="{90B217F3-F398-4CEE-A690-38919110F9D4}" presName="accent_5" presStyleCnt="0"/>
      <dgm:spPr/>
    </dgm:pt>
    <dgm:pt modelId="{61DC1605-AB9F-4013-84B6-F648EA966504}" type="pres">
      <dgm:prSet presAssocID="{90B217F3-F398-4CEE-A690-38919110F9D4}" presName="accentRepeatNode" presStyleLbl="solidFgAcc1" presStyleIdx="4" presStyleCnt="5"/>
      <dgm:spPr/>
    </dgm:pt>
  </dgm:ptLst>
  <dgm:cxnLst>
    <dgm:cxn modelId="{0EA50F6F-76B5-4148-A2CB-8C2E6A475470}" srcId="{BF2BA2A6-9831-4782-8B35-4184965B2E79}" destId="{D48A60B2-687E-4DD9-9E7F-5611C652B0FB}" srcOrd="3" destOrd="0" parTransId="{A98869A2-F1EE-4504-86F1-F44FCF955E37}" sibTransId="{7DAB5F07-2C1A-4AD8-BA0F-5BAFBAC51CC5}"/>
    <dgm:cxn modelId="{3579364E-2DDC-4E9E-9059-E8AB9036F705}" srcId="{BF2BA2A6-9831-4782-8B35-4184965B2E79}" destId="{571D52B3-7FF3-4D03-ACE8-9D3D5C33FF83}" srcOrd="1" destOrd="0" parTransId="{EB1E4657-06CC-4F7A-A386-CB3BFD898247}" sibTransId="{DFBB2250-ECDD-49C4-AEB0-877752298CD3}"/>
    <dgm:cxn modelId="{9E5B5EB5-C782-4C4C-92B1-E7DAC0BAB42F}" type="presOf" srcId="{90B217F3-F398-4CEE-A690-38919110F9D4}" destId="{934E0969-DFF4-4DE0-9205-079C22D6D43D}" srcOrd="0" destOrd="0" presId="urn:microsoft.com/office/officeart/2008/layout/VerticalCurvedList"/>
    <dgm:cxn modelId="{35743501-785F-4F68-84BC-C7BA4FCF24B3}" type="presOf" srcId="{E1A28C70-ED50-4D74-9A4E-A7F983B60B60}" destId="{3121D139-6B2E-48EF-AC3E-EFC3A27AAE9C}" srcOrd="0" destOrd="0" presId="urn:microsoft.com/office/officeart/2008/layout/VerticalCurvedList"/>
    <dgm:cxn modelId="{C788B448-CB01-4341-B30E-672CD64A05B8}" type="presOf" srcId="{9D12AC10-584A-44F3-84DC-B511B309846F}" destId="{CF842FD4-D926-4B2F-9D17-7A794131BFCE}" srcOrd="0" destOrd="0" presId="urn:microsoft.com/office/officeart/2008/layout/VerticalCurvedList"/>
    <dgm:cxn modelId="{16CDE134-848B-42D4-B2B7-7CBFFAFB8CD7}" type="presOf" srcId="{BF2BA2A6-9831-4782-8B35-4184965B2E79}" destId="{3E9FB0ED-D2D5-4739-9DC6-487BA736C77F}" srcOrd="0" destOrd="0" presId="urn:microsoft.com/office/officeart/2008/layout/VerticalCurvedList"/>
    <dgm:cxn modelId="{80DFFDB0-1EBF-496F-832E-208292CECEC2}" srcId="{BF2BA2A6-9831-4782-8B35-4184965B2E79}" destId="{9D12AC10-584A-44F3-84DC-B511B309846F}" srcOrd="2" destOrd="0" parTransId="{CC762007-7BA9-4C58-A36C-CAE4A8836EF0}" sibTransId="{BA019B83-36A3-4959-B35A-AAE63F02D4BC}"/>
    <dgm:cxn modelId="{CF348D7C-C3D7-40B4-A3A3-734C4CCC4F51}" type="presOf" srcId="{D48A60B2-687E-4DD9-9E7F-5611C652B0FB}" destId="{1618FABA-32B5-405E-AEDD-EBFC42EEA2B4}" srcOrd="0" destOrd="0" presId="urn:microsoft.com/office/officeart/2008/layout/VerticalCurvedList"/>
    <dgm:cxn modelId="{F71CF8B3-14F8-46A9-8A8A-B6153E0D85DF}" srcId="{BF2BA2A6-9831-4782-8B35-4184965B2E79}" destId="{2B631F12-DED2-4CC0-A2BA-18604DE2BCD7}" srcOrd="0" destOrd="0" parTransId="{B73A40BC-61F2-495C-B542-6B056E9104E6}" sibTransId="{E1A28C70-ED50-4D74-9A4E-A7F983B60B60}"/>
    <dgm:cxn modelId="{A33643C3-7CC0-4D04-A295-357DC6B02AEA}" type="presOf" srcId="{571D52B3-7FF3-4D03-ACE8-9D3D5C33FF83}" destId="{F1D29854-552B-4352-9EA4-79B12AB915FC}" srcOrd="0" destOrd="0" presId="urn:microsoft.com/office/officeart/2008/layout/VerticalCurvedList"/>
    <dgm:cxn modelId="{0CCE059B-04F5-4788-9F5C-8DEDF81BFC26}" type="presOf" srcId="{2B631F12-DED2-4CC0-A2BA-18604DE2BCD7}" destId="{2BD96E75-CB22-40F5-AEEE-E5FC7F825BC5}" srcOrd="0" destOrd="0" presId="urn:microsoft.com/office/officeart/2008/layout/VerticalCurvedList"/>
    <dgm:cxn modelId="{BA93B57B-723F-4616-BBAF-B2C077FF0D96}" srcId="{BF2BA2A6-9831-4782-8B35-4184965B2E79}" destId="{90B217F3-F398-4CEE-A690-38919110F9D4}" srcOrd="4" destOrd="0" parTransId="{1D94491D-CB5B-481D-BF94-6E66E29C6C92}" sibTransId="{324FCFEE-6751-4337-8611-353F40E19787}"/>
    <dgm:cxn modelId="{5E3C5407-A267-40DF-90A1-43D68FA9458C}" type="presParOf" srcId="{3E9FB0ED-D2D5-4739-9DC6-487BA736C77F}" destId="{A3BEC85E-5C67-4A41-9021-8F9524B6C5D0}" srcOrd="0" destOrd="0" presId="urn:microsoft.com/office/officeart/2008/layout/VerticalCurvedList"/>
    <dgm:cxn modelId="{C6E2C592-F9E0-45D2-BC04-1F12025814DC}" type="presParOf" srcId="{A3BEC85E-5C67-4A41-9021-8F9524B6C5D0}" destId="{22D7A3A4-6387-475F-9904-E8D062E8ACF7}" srcOrd="0" destOrd="0" presId="urn:microsoft.com/office/officeart/2008/layout/VerticalCurvedList"/>
    <dgm:cxn modelId="{3700863E-7E55-4B90-9C81-5F767D148169}" type="presParOf" srcId="{22D7A3A4-6387-475F-9904-E8D062E8ACF7}" destId="{96A241B1-8530-469C-B870-0545D243CDBE}" srcOrd="0" destOrd="0" presId="urn:microsoft.com/office/officeart/2008/layout/VerticalCurvedList"/>
    <dgm:cxn modelId="{DDEFFE7A-F5B1-49EB-9C0B-E3E5BD286013}" type="presParOf" srcId="{22D7A3A4-6387-475F-9904-E8D062E8ACF7}" destId="{3121D139-6B2E-48EF-AC3E-EFC3A27AAE9C}" srcOrd="1" destOrd="0" presId="urn:microsoft.com/office/officeart/2008/layout/VerticalCurvedList"/>
    <dgm:cxn modelId="{25999E15-1A68-4D79-A616-AF725BF84C23}" type="presParOf" srcId="{22D7A3A4-6387-475F-9904-E8D062E8ACF7}" destId="{2E22703A-3686-4D50-A41E-D6AF7207CDC9}" srcOrd="2" destOrd="0" presId="urn:microsoft.com/office/officeart/2008/layout/VerticalCurvedList"/>
    <dgm:cxn modelId="{7396E4DA-CF88-4ADD-9DA2-423874517B3B}" type="presParOf" srcId="{22D7A3A4-6387-475F-9904-E8D062E8ACF7}" destId="{42F7FFA8-1149-4E4B-9E0F-FC7BA6962AB1}" srcOrd="3" destOrd="0" presId="urn:microsoft.com/office/officeart/2008/layout/VerticalCurvedList"/>
    <dgm:cxn modelId="{58C26D8E-3BD9-4054-A723-2609D959E54E}" type="presParOf" srcId="{A3BEC85E-5C67-4A41-9021-8F9524B6C5D0}" destId="{2BD96E75-CB22-40F5-AEEE-E5FC7F825BC5}" srcOrd="1" destOrd="0" presId="urn:microsoft.com/office/officeart/2008/layout/VerticalCurvedList"/>
    <dgm:cxn modelId="{53258AE8-DA4C-4806-BBE5-76272F776E9F}" type="presParOf" srcId="{A3BEC85E-5C67-4A41-9021-8F9524B6C5D0}" destId="{FC171CF6-4709-4F82-ABC5-204FD2953A28}" srcOrd="2" destOrd="0" presId="urn:microsoft.com/office/officeart/2008/layout/VerticalCurvedList"/>
    <dgm:cxn modelId="{703A02AC-CD96-4C6C-8A01-1E266E9D8119}" type="presParOf" srcId="{FC171CF6-4709-4F82-ABC5-204FD2953A28}" destId="{AB8687A0-66E0-453D-9385-1BCD52B440C6}" srcOrd="0" destOrd="0" presId="urn:microsoft.com/office/officeart/2008/layout/VerticalCurvedList"/>
    <dgm:cxn modelId="{76C74695-9582-4DCF-A3B5-12071C2195B5}" type="presParOf" srcId="{A3BEC85E-5C67-4A41-9021-8F9524B6C5D0}" destId="{F1D29854-552B-4352-9EA4-79B12AB915FC}" srcOrd="3" destOrd="0" presId="urn:microsoft.com/office/officeart/2008/layout/VerticalCurvedList"/>
    <dgm:cxn modelId="{12BCBB3F-E745-4E65-B653-52FBE3716582}" type="presParOf" srcId="{A3BEC85E-5C67-4A41-9021-8F9524B6C5D0}" destId="{62894AA6-7465-4729-A5BB-BD97696B8A21}" srcOrd="4" destOrd="0" presId="urn:microsoft.com/office/officeart/2008/layout/VerticalCurvedList"/>
    <dgm:cxn modelId="{7CBB280D-E796-4418-AF44-7DC5563E79DA}" type="presParOf" srcId="{62894AA6-7465-4729-A5BB-BD97696B8A21}" destId="{104DD6C2-E9AA-4501-946D-6D52BA3C6744}" srcOrd="0" destOrd="0" presId="urn:microsoft.com/office/officeart/2008/layout/VerticalCurvedList"/>
    <dgm:cxn modelId="{F573D114-F866-4DEF-A06D-29932178E96E}" type="presParOf" srcId="{A3BEC85E-5C67-4A41-9021-8F9524B6C5D0}" destId="{CF842FD4-D926-4B2F-9D17-7A794131BFCE}" srcOrd="5" destOrd="0" presId="urn:microsoft.com/office/officeart/2008/layout/VerticalCurvedList"/>
    <dgm:cxn modelId="{4BB93F43-2EC6-4C61-ACFD-B1AAF4F2198B}" type="presParOf" srcId="{A3BEC85E-5C67-4A41-9021-8F9524B6C5D0}" destId="{4430EACE-1044-473C-83D4-3B28E6D6634A}" srcOrd="6" destOrd="0" presId="urn:microsoft.com/office/officeart/2008/layout/VerticalCurvedList"/>
    <dgm:cxn modelId="{9496175F-7468-44B2-A6BD-F589343B3A68}" type="presParOf" srcId="{4430EACE-1044-473C-83D4-3B28E6D6634A}" destId="{C0A4C957-0FE0-4B45-94F0-8F92CEB15E87}" srcOrd="0" destOrd="0" presId="urn:microsoft.com/office/officeart/2008/layout/VerticalCurvedList"/>
    <dgm:cxn modelId="{41B7E833-4ACA-4C27-B245-ECDA33C5A42E}" type="presParOf" srcId="{A3BEC85E-5C67-4A41-9021-8F9524B6C5D0}" destId="{1618FABA-32B5-405E-AEDD-EBFC42EEA2B4}" srcOrd="7" destOrd="0" presId="urn:microsoft.com/office/officeart/2008/layout/VerticalCurvedList"/>
    <dgm:cxn modelId="{06D57646-9A03-454A-A60C-BBF0931B70F0}" type="presParOf" srcId="{A3BEC85E-5C67-4A41-9021-8F9524B6C5D0}" destId="{0B09152C-8255-4054-8EC5-11B487AC1620}" srcOrd="8" destOrd="0" presId="urn:microsoft.com/office/officeart/2008/layout/VerticalCurvedList"/>
    <dgm:cxn modelId="{B3ADD3F3-8FC9-4D1C-A1FE-762942D54E32}" type="presParOf" srcId="{0B09152C-8255-4054-8EC5-11B487AC1620}" destId="{E0BB0615-CD2B-4EA3-8D75-390C25003A2D}" srcOrd="0" destOrd="0" presId="urn:microsoft.com/office/officeart/2008/layout/VerticalCurvedList"/>
    <dgm:cxn modelId="{BB9F9521-66D0-490A-B797-2216D7DCA20E}" type="presParOf" srcId="{A3BEC85E-5C67-4A41-9021-8F9524B6C5D0}" destId="{934E0969-DFF4-4DE0-9205-079C22D6D43D}" srcOrd="9" destOrd="0" presId="urn:microsoft.com/office/officeart/2008/layout/VerticalCurvedList"/>
    <dgm:cxn modelId="{53E49A0D-BBD5-4A5F-88C6-4CC9DCB497E5}" type="presParOf" srcId="{A3BEC85E-5C67-4A41-9021-8F9524B6C5D0}" destId="{777044D5-FD33-4588-9E14-4C2901D488F6}" srcOrd="10" destOrd="0" presId="urn:microsoft.com/office/officeart/2008/layout/VerticalCurvedList"/>
    <dgm:cxn modelId="{E651527F-5D9B-44E2-BFFA-F1CFA3681135}" type="presParOf" srcId="{777044D5-FD33-4588-9E14-4C2901D488F6}" destId="{61DC1605-AB9F-4013-84B6-F648EA9665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7852D3-61D7-4E5E-A053-FD0B89686C06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D408999-1241-4F56-80A4-68A0C109BA05}">
      <dgm:prSet phldrT="[Текст]"/>
      <dgm:spPr/>
      <dgm:t>
        <a:bodyPr/>
        <a:lstStyle/>
        <a:p>
          <a:r>
            <a:rPr lang="uk-UA" b="1" dirty="0" smtClean="0"/>
            <a:t>Контрольні обходи</a:t>
          </a:r>
          <a:endParaRPr lang="uk-UA" b="1" dirty="0"/>
        </a:p>
      </dgm:t>
    </dgm:pt>
    <dgm:pt modelId="{D250EB05-3A68-4BC8-8536-EB493EFC2A66}" type="parTrans" cxnId="{DC0C7985-9EAE-4F0D-A0B4-E8BF633320F6}">
      <dgm:prSet/>
      <dgm:spPr/>
      <dgm:t>
        <a:bodyPr/>
        <a:lstStyle/>
        <a:p>
          <a:endParaRPr lang="uk-UA"/>
        </a:p>
      </dgm:t>
    </dgm:pt>
    <dgm:pt modelId="{A3B5B915-7E13-4A41-8E53-048215070448}" type="sibTrans" cxnId="{DC0C7985-9EAE-4F0D-A0B4-E8BF633320F6}">
      <dgm:prSet/>
      <dgm:spPr/>
      <dgm:t>
        <a:bodyPr/>
        <a:lstStyle/>
        <a:p>
          <a:endParaRPr lang="uk-UA"/>
        </a:p>
      </dgm:t>
    </dgm:pt>
    <dgm:pt modelId="{F0D32E63-23AB-483A-9DFC-D43259B29805}">
      <dgm:prSet phldrT="[Текст]" custT="1"/>
      <dgm:spPr/>
      <dgm:t>
        <a:bodyPr/>
        <a:lstStyle/>
        <a:p>
          <a:r>
            <a:rPr lang="ru-RU" sz="1600" dirty="0" smtClean="0"/>
            <a:t>Вони </a:t>
          </a:r>
          <a:r>
            <a:rPr lang="ru-RU" sz="1600" dirty="0" err="1" smtClean="0"/>
            <a:t>проводяться</a:t>
          </a:r>
          <a:r>
            <a:rPr lang="ru-RU" sz="1600" dirty="0" smtClean="0"/>
            <a:t> бригадирами, </a:t>
          </a:r>
          <a:r>
            <a:rPr lang="ru-RU" sz="1600" dirty="0" err="1" smtClean="0"/>
            <a:t>найбільш</a:t>
          </a:r>
          <a:r>
            <a:rPr lang="ru-RU" sz="1600" dirty="0" smtClean="0"/>
            <a:t> </a:t>
          </a:r>
          <a:r>
            <a:rPr lang="ru-RU" sz="1600" dirty="0" err="1" smtClean="0"/>
            <a:t>довіреними</a:t>
          </a:r>
          <a:r>
            <a:rPr lang="ru-RU" sz="1600" dirty="0" smtClean="0"/>
            <a:t> </a:t>
          </a:r>
          <a:r>
            <a:rPr lang="ru-RU" sz="1600" dirty="0" err="1" smtClean="0"/>
            <a:t>інтерв'юерами</a:t>
          </a:r>
          <a:r>
            <a:rPr lang="ru-RU" sz="1600" dirty="0" smtClean="0"/>
            <a:t> і / </a:t>
          </a:r>
          <a:r>
            <a:rPr lang="ru-RU" sz="1600" dirty="0" err="1" smtClean="0"/>
            <a:t>або</a:t>
          </a:r>
          <a:r>
            <a:rPr lang="ru-RU" sz="1600" dirty="0" smtClean="0"/>
            <a:t> </a:t>
          </a:r>
          <a:r>
            <a:rPr lang="ru-RU" sz="1600" dirty="0" err="1" smtClean="0"/>
            <a:t>співробітниками</a:t>
          </a:r>
          <a:r>
            <a:rPr lang="ru-RU" sz="1600" dirty="0" smtClean="0"/>
            <a:t> </a:t>
          </a:r>
          <a:r>
            <a:rPr lang="ru-RU" sz="1600" dirty="0" err="1" smtClean="0"/>
            <a:t>фірми</a:t>
          </a:r>
          <a:r>
            <a:rPr lang="ru-RU" sz="1600" dirty="0" smtClean="0"/>
            <a:t> по </a:t>
          </a:r>
          <a:r>
            <a:rPr lang="ru-RU" sz="1600" dirty="0" err="1" smtClean="0"/>
            <a:t>окремим</a:t>
          </a:r>
          <a:r>
            <a:rPr lang="ru-RU" sz="1600" dirty="0" smtClean="0"/>
            <a:t> респондентам</a:t>
          </a:r>
          <a:r>
            <a:rPr lang="uk-UA" sz="1600" dirty="0" smtClean="0"/>
            <a:t>.</a:t>
          </a:r>
          <a:endParaRPr lang="uk-UA" sz="1600" dirty="0"/>
        </a:p>
      </dgm:t>
    </dgm:pt>
    <dgm:pt modelId="{3FEE7B03-E778-4D23-8E69-B4CCC5940D75}" type="parTrans" cxnId="{603A84BD-2D86-4CC5-ACEA-B0ACF4B7AB08}">
      <dgm:prSet/>
      <dgm:spPr/>
      <dgm:t>
        <a:bodyPr/>
        <a:lstStyle/>
        <a:p>
          <a:endParaRPr lang="uk-UA"/>
        </a:p>
      </dgm:t>
    </dgm:pt>
    <dgm:pt modelId="{2AA5B759-0665-4696-B01C-643D84539FD2}" type="sibTrans" cxnId="{603A84BD-2D86-4CC5-ACEA-B0ACF4B7AB08}">
      <dgm:prSet/>
      <dgm:spPr/>
      <dgm:t>
        <a:bodyPr/>
        <a:lstStyle/>
        <a:p>
          <a:endParaRPr lang="uk-UA"/>
        </a:p>
      </dgm:t>
    </dgm:pt>
    <dgm:pt modelId="{A63BAA5F-7317-4E67-9965-2CB1B9555D75}">
      <dgm:prSet phldrT="[Текст]" custT="1"/>
      <dgm:spPr/>
      <dgm:t>
        <a:bodyPr/>
        <a:lstStyle/>
        <a:p>
          <a:r>
            <a:rPr lang="ru-RU" sz="1600" dirty="0" err="1" smtClean="0"/>
            <a:t>Проте</a:t>
          </a:r>
          <a:r>
            <a:rPr lang="ru-RU" sz="1600" dirty="0" smtClean="0"/>
            <a:t>, </a:t>
          </a:r>
          <a:r>
            <a:rPr lang="ru-RU" sz="1600" dirty="0" err="1" smtClean="0"/>
            <a:t>такий</a:t>
          </a:r>
          <a:r>
            <a:rPr lang="ru-RU" sz="1600" dirty="0" smtClean="0"/>
            <a:t> метод </a:t>
          </a:r>
          <a:r>
            <a:rPr lang="ru-RU" sz="1600" dirty="0" err="1" smtClean="0"/>
            <a:t>непридатний</a:t>
          </a:r>
          <a:r>
            <a:rPr lang="ru-RU" sz="1600" dirty="0" smtClean="0"/>
            <a:t>, коли </a:t>
          </a:r>
          <a:r>
            <a:rPr lang="ru-RU" sz="1600" dirty="0" err="1" smtClean="0"/>
            <a:t>повторне</a:t>
          </a:r>
          <a:r>
            <a:rPr lang="ru-RU" sz="1600" dirty="0" smtClean="0"/>
            <a:t> </a:t>
          </a:r>
          <a:r>
            <a:rPr lang="ru-RU" sz="1600" dirty="0" err="1" smtClean="0"/>
            <a:t>опитування</a:t>
          </a:r>
          <a:r>
            <a:rPr lang="ru-RU" sz="1600" dirty="0" smtClean="0"/>
            <a:t> не </a:t>
          </a:r>
          <a:r>
            <a:rPr lang="ru-RU" sz="1600" dirty="0" err="1" smtClean="0"/>
            <a:t>може</a:t>
          </a:r>
          <a:r>
            <a:rPr lang="ru-RU" sz="1600" dirty="0" smtClean="0"/>
            <a:t> </a:t>
          </a:r>
          <a:r>
            <a:rPr lang="uk-UA" sz="1600" dirty="0" smtClean="0"/>
            <a:t>бути проведене</a:t>
          </a:r>
          <a:endParaRPr lang="uk-UA" sz="1600" dirty="0"/>
        </a:p>
      </dgm:t>
    </dgm:pt>
    <dgm:pt modelId="{9F6D5130-1400-4137-B557-0B54007B8CF1}" type="parTrans" cxnId="{2924D7BA-5A6B-48F3-83B4-8D030117C973}">
      <dgm:prSet/>
      <dgm:spPr/>
      <dgm:t>
        <a:bodyPr/>
        <a:lstStyle/>
        <a:p>
          <a:endParaRPr lang="uk-UA"/>
        </a:p>
      </dgm:t>
    </dgm:pt>
    <dgm:pt modelId="{8622ED09-ECE4-4FC2-9CC2-68D0B68FB162}" type="sibTrans" cxnId="{2924D7BA-5A6B-48F3-83B4-8D030117C973}">
      <dgm:prSet/>
      <dgm:spPr/>
      <dgm:t>
        <a:bodyPr/>
        <a:lstStyle/>
        <a:p>
          <a:endParaRPr lang="uk-UA"/>
        </a:p>
      </dgm:t>
    </dgm:pt>
    <dgm:pt modelId="{A5114FEF-B9DA-454E-9AA9-8585B4163DC6}">
      <dgm:prSet phldrT="[Текст]"/>
      <dgm:spPr/>
      <dgm:t>
        <a:bodyPr/>
        <a:lstStyle/>
        <a:p>
          <a:r>
            <a:rPr lang="ru-RU" b="1" dirty="0" err="1" smtClean="0"/>
            <a:t>Візуальний</a:t>
          </a:r>
          <a:r>
            <a:rPr lang="ru-RU" b="1" dirty="0" smtClean="0"/>
            <a:t> контроль </a:t>
          </a:r>
          <a:r>
            <a:rPr lang="ru-RU" b="1" dirty="0" err="1" smtClean="0"/>
            <a:t>первинних</a:t>
          </a:r>
          <a:r>
            <a:rPr lang="ru-RU" b="1" dirty="0" smtClean="0"/>
            <a:t> </a:t>
          </a:r>
          <a:r>
            <a:rPr lang="ru-RU" b="1" dirty="0" err="1" smtClean="0"/>
            <a:t>документів</a:t>
          </a:r>
          <a:r>
            <a:rPr lang="ru-RU" b="1" dirty="0" smtClean="0"/>
            <a:t>. </a:t>
          </a:r>
          <a:endParaRPr lang="uk-UA" b="1" dirty="0"/>
        </a:p>
      </dgm:t>
    </dgm:pt>
    <dgm:pt modelId="{3B11ADD7-2441-4645-89D4-5D2AAC9F09FB}" type="parTrans" cxnId="{F03E4BFC-75D2-4C83-8B20-A033F359A4CD}">
      <dgm:prSet/>
      <dgm:spPr/>
      <dgm:t>
        <a:bodyPr/>
        <a:lstStyle/>
        <a:p>
          <a:endParaRPr lang="uk-UA"/>
        </a:p>
      </dgm:t>
    </dgm:pt>
    <dgm:pt modelId="{F14AC7EF-B37A-4017-ABEB-34A53E4E1D73}" type="sibTrans" cxnId="{F03E4BFC-75D2-4C83-8B20-A033F359A4CD}">
      <dgm:prSet/>
      <dgm:spPr/>
      <dgm:t>
        <a:bodyPr/>
        <a:lstStyle/>
        <a:p>
          <a:endParaRPr lang="uk-UA"/>
        </a:p>
      </dgm:t>
    </dgm:pt>
    <dgm:pt modelId="{E628A2A3-335B-41EE-90C1-3CAAAA4947FB}">
      <dgm:prSet phldrT="[Текст]"/>
      <dgm:spPr/>
      <dgm:t>
        <a:bodyPr/>
        <a:lstStyle/>
        <a:p>
          <a:r>
            <a:rPr lang="ru-RU" dirty="0" err="1" smtClean="0"/>
            <a:t>Досвідчений</a:t>
          </a:r>
          <a:r>
            <a:rPr lang="ru-RU" dirty="0" smtClean="0"/>
            <a:t> </a:t>
          </a:r>
          <a:r>
            <a:rPr lang="ru-RU" dirty="0" err="1" smtClean="0"/>
            <a:t>перевіряючий</a:t>
          </a:r>
          <a:r>
            <a:rPr lang="ru-RU" dirty="0" smtClean="0"/>
            <a:t> з </a:t>
          </a:r>
          <a:r>
            <a:rPr lang="ru-RU" dirty="0" err="1" smtClean="0"/>
            <a:t>високим</a:t>
          </a:r>
          <a:r>
            <a:rPr lang="ru-RU" dirty="0" smtClean="0"/>
            <a:t> </a:t>
          </a:r>
          <a:r>
            <a:rPr lang="ru-RU" dirty="0" err="1" smtClean="0"/>
            <a:t>ступенем</a:t>
          </a:r>
          <a:r>
            <a:rPr lang="ru-RU" dirty="0" smtClean="0"/>
            <a:t> </a:t>
          </a:r>
          <a:r>
            <a:rPr lang="ru-RU" dirty="0" err="1" smtClean="0"/>
            <a:t>ймовірності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відрізнити</a:t>
          </a:r>
          <a:r>
            <a:rPr lang="ru-RU" dirty="0" smtClean="0"/>
            <a:t>  бланк,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був</a:t>
          </a:r>
          <a:r>
            <a:rPr lang="ru-RU" dirty="0" smtClean="0"/>
            <a:t> в </a:t>
          </a:r>
          <a:r>
            <a:rPr lang="ru-RU" dirty="0" err="1" smtClean="0"/>
            <a:t>роботі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того,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заповнений</a:t>
          </a:r>
          <a:r>
            <a:rPr lang="ru-RU" dirty="0" smtClean="0"/>
            <a:t> самим </a:t>
          </a:r>
          <a:r>
            <a:rPr lang="ru-RU" dirty="0" err="1" smtClean="0"/>
            <a:t>інтерв'юером</a:t>
          </a:r>
          <a:r>
            <a:rPr lang="ru-RU" dirty="0" smtClean="0"/>
            <a:t> «на </a:t>
          </a:r>
          <a:r>
            <a:rPr lang="ru-RU" dirty="0" err="1" smtClean="0"/>
            <a:t>коліні</a:t>
          </a:r>
          <a:r>
            <a:rPr lang="ru-RU" dirty="0" smtClean="0"/>
            <a:t>»</a:t>
          </a:r>
          <a:endParaRPr lang="uk-UA" dirty="0"/>
        </a:p>
      </dgm:t>
    </dgm:pt>
    <dgm:pt modelId="{0F570B8B-AD14-4B19-A3B1-02E8AD9C9F01}" type="parTrans" cxnId="{33C2ABDB-8C88-44E4-8537-C51128EEADDD}">
      <dgm:prSet/>
      <dgm:spPr/>
      <dgm:t>
        <a:bodyPr/>
        <a:lstStyle/>
        <a:p>
          <a:endParaRPr lang="uk-UA"/>
        </a:p>
      </dgm:t>
    </dgm:pt>
    <dgm:pt modelId="{2D264B08-5B9D-4FA0-A439-585C4A3C9D77}" type="sibTrans" cxnId="{33C2ABDB-8C88-44E4-8537-C51128EEADDD}">
      <dgm:prSet/>
      <dgm:spPr/>
      <dgm:t>
        <a:bodyPr/>
        <a:lstStyle/>
        <a:p>
          <a:endParaRPr lang="uk-UA"/>
        </a:p>
      </dgm:t>
    </dgm:pt>
    <dgm:pt modelId="{7D6228F5-7940-4CD4-8C3E-D2481375FCCF}">
      <dgm:prSet phldrT="[Текст]"/>
      <dgm:spPr/>
      <dgm:t>
        <a:bodyPr/>
        <a:lstStyle/>
        <a:p>
          <a:r>
            <a:rPr lang="uk-UA" b="1" dirty="0" smtClean="0"/>
            <a:t>Статистичний аналіз отриманих даних</a:t>
          </a:r>
          <a:endParaRPr lang="uk-UA" b="1" dirty="0"/>
        </a:p>
      </dgm:t>
    </dgm:pt>
    <dgm:pt modelId="{C0F0FC31-68B5-4F59-BB3D-88669C43FA1E}" type="parTrans" cxnId="{104B577B-F21E-4F1D-B776-B1D2BAAAE45F}">
      <dgm:prSet/>
      <dgm:spPr/>
      <dgm:t>
        <a:bodyPr/>
        <a:lstStyle/>
        <a:p>
          <a:endParaRPr lang="uk-UA"/>
        </a:p>
      </dgm:t>
    </dgm:pt>
    <dgm:pt modelId="{1F262EA0-68EC-4154-9B27-601966AA4B75}" type="sibTrans" cxnId="{104B577B-F21E-4F1D-B776-B1D2BAAAE45F}">
      <dgm:prSet/>
      <dgm:spPr/>
      <dgm:t>
        <a:bodyPr/>
        <a:lstStyle/>
        <a:p>
          <a:endParaRPr lang="uk-UA"/>
        </a:p>
      </dgm:t>
    </dgm:pt>
    <dgm:pt modelId="{FD096D8F-EB4B-4954-B457-76FACBD35B74}">
      <dgm:prSet phldrT="[Текст]"/>
      <dgm:spPr/>
      <dgm:t>
        <a:bodyPr/>
        <a:lstStyle/>
        <a:p>
          <a:r>
            <a:rPr lang="uk-UA" dirty="0" smtClean="0"/>
            <a:t>Нерідко недобросовісні інтерв'юери </a:t>
          </a:r>
          <a:r>
            <a:rPr lang="ru-RU" dirty="0" err="1" smtClean="0"/>
            <a:t>вдаються</a:t>
          </a:r>
          <a:r>
            <a:rPr lang="ru-RU" dirty="0" smtClean="0"/>
            <a:t> до таких </a:t>
          </a:r>
          <a:r>
            <a:rPr lang="ru-RU" dirty="0" err="1" smtClean="0"/>
            <a:t>прийомів</a:t>
          </a:r>
          <a:r>
            <a:rPr lang="ru-RU" dirty="0" smtClean="0"/>
            <a:t>, як </a:t>
          </a:r>
          <a:r>
            <a:rPr lang="ru-RU" dirty="0" err="1" smtClean="0"/>
            <a:t>дублювання</a:t>
          </a:r>
          <a:r>
            <a:rPr lang="ru-RU" dirty="0" smtClean="0"/>
            <a:t> </a:t>
          </a:r>
          <a:r>
            <a:rPr lang="ru-RU" dirty="0" err="1" smtClean="0"/>
            <a:t>відповідей</a:t>
          </a:r>
          <a:r>
            <a:rPr lang="ru-RU" dirty="0" smtClean="0"/>
            <a:t>,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заповнення</a:t>
          </a:r>
          <a:r>
            <a:rPr lang="ru-RU" dirty="0" smtClean="0"/>
            <a:t> </a:t>
          </a:r>
          <a:r>
            <a:rPr lang="ru-RU" dirty="0" err="1" smtClean="0"/>
            <a:t>випадковим</a:t>
          </a:r>
          <a:r>
            <a:rPr lang="ru-RU" dirty="0" smtClean="0"/>
            <a:t> (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uk-UA" dirty="0" smtClean="0"/>
            <a:t>найбільш правдоподібним) чином.</a:t>
          </a:r>
          <a:endParaRPr lang="uk-UA" dirty="0"/>
        </a:p>
      </dgm:t>
    </dgm:pt>
    <dgm:pt modelId="{C69AC568-4A46-49EC-9F4D-A01CB81FF447}" type="parTrans" cxnId="{C08B4F5C-5F5E-422B-9796-6D8928D655E7}">
      <dgm:prSet/>
      <dgm:spPr/>
      <dgm:t>
        <a:bodyPr/>
        <a:lstStyle/>
        <a:p>
          <a:endParaRPr lang="uk-UA"/>
        </a:p>
      </dgm:t>
    </dgm:pt>
    <dgm:pt modelId="{39B1E249-97E9-4921-8D5F-118FEB1545A4}" type="sibTrans" cxnId="{C08B4F5C-5F5E-422B-9796-6D8928D655E7}">
      <dgm:prSet/>
      <dgm:spPr/>
      <dgm:t>
        <a:bodyPr/>
        <a:lstStyle/>
        <a:p>
          <a:endParaRPr lang="uk-UA"/>
        </a:p>
      </dgm:t>
    </dgm:pt>
    <dgm:pt modelId="{22F6F72E-BE7D-4B53-8178-B9EC886320EA}" type="pres">
      <dgm:prSet presAssocID="{9B7852D3-61D7-4E5E-A053-FD0B89686C06}" presName="Name0" presStyleCnt="0">
        <dgm:presLayoutVars>
          <dgm:dir/>
          <dgm:animLvl val="lvl"/>
          <dgm:resizeHandles val="exact"/>
        </dgm:presLayoutVars>
      </dgm:prSet>
      <dgm:spPr/>
    </dgm:pt>
    <dgm:pt modelId="{36A6B657-A174-436E-8808-000667CB013B}" type="pres">
      <dgm:prSet presAssocID="{5D408999-1241-4F56-80A4-68A0C109BA05}" presName="linNode" presStyleCnt="0"/>
      <dgm:spPr/>
    </dgm:pt>
    <dgm:pt modelId="{CD74C6DD-EA3F-45D3-A600-FED3EE7CF990}" type="pres">
      <dgm:prSet presAssocID="{5D408999-1241-4F56-80A4-68A0C109BA0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BDD88-A5DC-48E6-BAEB-09048F76803C}" type="pres">
      <dgm:prSet presAssocID="{5D408999-1241-4F56-80A4-68A0C109BA0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AA9BF2-748E-4EA1-AA5E-CD2B59B24E9B}" type="pres">
      <dgm:prSet presAssocID="{A3B5B915-7E13-4A41-8E53-048215070448}" presName="sp" presStyleCnt="0"/>
      <dgm:spPr/>
    </dgm:pt>
    <dgm:pt modelId="{DC1FA6BC-C603-4791-ABA1-E8120D6B79F4}" type="pres">
      <dgm:prSet presAssocID="{A5114FEF-B9DA-454E-9AA9-8585B4163DC6}" presName="linNode" presStyleCnt="0"/>
      <dgm:spPr/>
    </dgm:pt>
    <dgm:pt modelId="{23FC1034-6D3D-4B8F-8FA3-D2131EA51C90}" type="pres">
      <dgm:prSet presAssocID="{A5114FEF-B9DA-454E-9AA9-8585B4163DC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0B43F9-77D0-41F1-A653-7929A01F912B}" type="pres">
      <dgm:prSet presAssocID="{A5114FEF-B9DA-454E-9AA9-8585B4163DC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CD075E-53DD-469F-9B8A-DBF165B782DA}" type="pres">
      <dgm:prSet presAssocID="{F14AC7EF-B37A-4017-ABEB-34A53E4E1D73}" presName="sp" presStyleCnt="0"/>
      <dgm:spPr/>
    </dgm:pt>
    <dgm:pt modelId="{3B76D8A9-1D03-4929-955E-6FD81B440649}" type="pres">
      <dgm:prSet presAssocID="{7D6228F5-7940-4CD4-8C3E-D2481375FCCF}" presName="linNode" presStyleCnt="0"/>
      <dgm:spPr/>
    </dgm:pt>
    <dgm:pt modelId="{45F389AF-C841-4EEC-9C07-2EF14D6B436D}" type="pres">
      <dgm:prSet presAssocID="{7D6228F5-7940-4CD4-8C3E-D2481375FCC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783B6A-99AD-42FC-9CC1-C8C0CFBD8E44}" type="pres">
      <dgm:prSet presAssocID="{7D6228F5-7940-4CD4-8C3E-D2481375FCC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24D7BA-5A6B-48F3-83B4-8D030117C973}" srcId="{5D408999-1241-4F56-80A4-68A0C109BA05}" destId="{A63BAA5F-7317-4E67-9965-2CB1B9555D75}" srcOrd="1" destOrd="0" parTransId="{9F6D5130-1400-4137-B557-0B54007B8CF1}" sibTransId="{8622ED09-ECE4-4FC2-9CC2-68D0B68FB162}"/>
    <dgm:cxn modelId="{EB832BF8-9DB4-44A8-A58B-BEF40F849B50}" type="presOf" srcId="{A63BAA5F-7317-4E67-9965-2CB1B9555D75}" destId="{6D0BDD88-A5DC-48E6-BAEB-09048F76803C}" srcOrd="0" destOrd="1" presId="urn:microsoft.com/office/officeart/2005/8/layout/vList5"/>
    <dgm:cxn modelId="{BE6427B1-6DF7-4622-990E-D6C6AA2D72F3}" type="presOf" srcId="{5D408999-1241-4F56-80A4-68A0C109BA05}" destId="{CD74C6DD-EA3F-45D3-A600-FED3EE7CF990}" srcOrd="0" destOrd="0" presId="urn:microsoft.com/office/officeart/2005/8/layout/vList5"/>
    <dgm:cxn modelId="{DEE67A57-EBF8-4AB3-B2C6-FA2689C98EE6}" type="presOf" srcId="{7D6228F5-7940-4CD4-8C3E-D2481375FCCF}" destId="{45F389AF-C841-4EEC-9C07-2EF14D6B436D}" srcOrd="0" destOrd="0" presId="urn:microsoft.com/office/officeart/2005/8/layout/vList5"/>
    <dgm:cxn modelId="{DB0874FC-3061-4788-A466-98622A2BE4E4}" type="presOf" srcId="{FD096D8F-EB4B-4954-B457-76FACBD35B74}" destId="{40783B6A-99AD-42FC-9CC1-C8C0CFBD8E44}" srcOrd="0" destOrd="0" presId="urn:microsoft.com/office/officeart/2005/8/layout/vList5"/>
    <dgm:cxn modelId="{F03E4BFC-75D2-4C83-8B20-A033F359A4CD}" srcId="{9B7852D3-61D7-4E5E-A053-FD0B89686C06}" destId="{A5114FEF-B9DA-454E-9AA9-8585B4163DC6}" srcOrd="1" destOrd="0" parTransId="{3B11ADD7-2441-4645-89D4-5D2AAC9F09FB}" sibTransId="{F14AC7EF-B37A-4017-ABEB-34A53E4E1D73}"/>
    <dgm:cxn modelId="{E2D38027-F8B7-4801-8BA9-C0A62C7F8F8F}" type="presOf" srcId="{9B7852D3-61D7-4E5E-A053-FD0B89686C06}" destId="{22F6F72E-BE7D-4B53-8178-B9EC886320EA}" srcOrd="0" destOrd="0" presId="urn:microsoft.com/office/officeart/2005/8/layout/vList5"/>
    <dgm:cxn modelId="{89150EA1-0DCA-4863-9787-5DC6EE5C6034}" type="presOf" srcId="{F0D32E63-23AB-483A-9DFC-D43259B29805}" destId="{6D0BDD88-A5DC-48E6-BAEB-09048F76803C}" srcOrd="0" destOrd="0" presId="urn:microsoft.com/office/officeart/2005/8/layout/vList5"/>
    <dgm:cxn modelId="{346F3DA3-0D43-43EE-A088-63B3DC1B4272}" type="presOf" srcId="{E628A2A3-335B-41EE-90C1-3CAAAA4947FB}" destId="{250B43F9-77D0-41F1-A653-7929A01F912B}" srcOrd="0" destOrd="0" presId="urn:microsoft.com/office/officeart/2005/8/layout/vList5"/>
    <dgm:cxn modelId="{DC0C7985-9EAE-4F0D-A0B4-E8BF633320F6}" srcId="{9B7852D3-61D7-4E5E-A053-FD0B89686C06}" destId="{5D408999-1241-4F56-80A4-68A0C109BA05}" srcOrd="0" destOrd="0" parTransId="{D250EB05-3A68-4BC8-8536-EB493EFC2A66}" sibTransId="{A3B5B915-7E13-4A41-8E53-048215070448}"/>
    <dgm:cxn modelId="{C08B4F5C-5F5E-422B-9796-6D8928D655E7}" srcId="{7D6228F5-7940-4CD4-8C3E-D2481375FCCF}" destId="{FD096D8F-EB4B-4954-B457-76FACBD35B74}" srcOrd="0" destOrd="0" parTransId="{C69AC568-4A46-49EC-9F4D-A01CB81FF447}" sibTransId="{39B1E249-97E9-4921-8D5F-118FEB1545A4}"/>
    <dgm:cxn modelId="{33C2ABDB-8C88-44E4-8537-C51128EEADDD}" srcId="{A5114FEF-B9DA-454E-9AA9-8585B4163DC6}" destId="{E628A2A3-335B-41EE-90C1-3CAAAA4947FB}" srcOrd="0" destOrd="0" parTransId="{0F570B8B-AD14-4B19-A3B1-02E8AD9C9F01}" sibTransId="{2D264B08-5B9D-4FA0-A439-585C4A3C9D77}"/>
    <dgm:cxn modelId="{467C19E6-349D-4A9A-9AA5-5BA1DE0936B6}" type="presOf" srcId="{A5114FEF-B9DA-454E-9AA9-8585B4163DC6}" destId="{23FC1034-6D3D-4B8F-8FA3-D2131EA51C90}" srcOrd="0" destOrd="0" presId="urn:microsoft.com/office/officeart/2005/8/layout/vList5"/>
    <dgm:cxn modelId="{603A84BD-2D86-4CC5-ACEA-B0ACF4B7AB08}" srcId="{5D408999-1241-4F56-80A4-68A0C109BA05}" destId="{F0D32E63-23AB-483A-9DFC-D43259B29805}" srcOrd="0" destOrd="0" parTransId="{3FEE7B03-E778-4D23-8E69-B4CCC5940D75}" sibTransId="{2AA5B759-0665-4696-B01C-643D84539FD2}"/>
    <dgm:cxn modelId="{104B577B-F21E-4F1D-B776-B1D2BAAAE45F}" srcId="{9B7852D3-61D7-4E5E-A053-FD0B89686C06}" destId="{7D6228F5-7940-4CD4-8C3E-D2481375FCCF}" srcOrd="2" destOrd="0" parTransId="{C0F0FC31-68B5-4F59-BB3D-88669C43FA1E}" sibTransId="{1F262EA0-68EC-4154-9B27-601966AA4B75}"/>
    <dgm:cxn modelId="{C7713B26-A1DB-43BA-82C1-AD02242B76FB}" type="presParOf" srcId="{22F6F72E-BE7D-4B53-8178-B9EC886320EA}" destId="{36A6B657-A174-436E-8808-000667CB013B}" srcOrd="0" destOrd="0" presId="urn:microsoft.com/office/officeart/2005/8/layout/vList5"/>
    <dgm:cxn modelId="{2BE12FA8-C0FD-40D6-AD72-E438F3913135}" type="presParOf" srcId="{36A6B657-A174-436E-8808-000667CB013B}" destId="{CD74C6DD-EA3F-45D3-A600-FED3EE7CF990}" srcOrd="0" destOrd="0" presId="urn:microsoft.com/office/officeart/2005/8/layout/vList5"/>
    <dgm:cxn modelId="{3451CBAB-A9CA-4FDE-A7B7-F847A6E771CF}" type="presParOf" srcId="{36A6B657-A174-436E-8808-000667CB013B}" destId="{6D0BDD88-A5DC-48E6-BAEB-09048F76803C}" srcOrd="1" destOrd="0" presId="urn:microsoft.com/office/officeart/2005/8/layout/vList5"/>
    <dgm:cxn modelId="{36E6B2D3-C335-4CEF-ABA3-53848F99EC4F}" type="presParOf" srcId="{22F6F72E-BE7D-4B53-8178-B9EC886320EA}" destId="{00AA9BF2-748E-4EA1-AA5E-CD2B59B24E9B}" srcOrd="1" destOrd="0" presId="urn:microsoft.com/office/officeart/2005/8/layout/vList5"/>
    <dgm:cxn modelId="{89372C47-F7E3-45F3-B4FA-581AD1B1054D}" type="presParOf" srcId="{22F6F72E-BE7D-4B53-8178-B9EC886320EA}" destId="{DC1FA6BC-C603-4791-ABA1-E8120D6B79F4}" srcOrd="2" destOrd="0" presId="urn:microsoft.com/office/officeart/2005/8/layout/vList5"/>
    <dgm:cxn modelId="{C408850F-E3EC-4C88-B40C-63AFE4670ED0}" type="presParOf" srcId="{DC1FA6BC-C603-4791-ABA1-E8120D6B79F4}" destId="{23FC1034-6D3D-4B8F-8FA3-D2131EA51C90}" srcOrd="0" destOrd="0" presId="urn:microsoft.com/office/officeart/2005/8/layout/vList5"/>
    <dgm:cxn modelId="{B0BF8F24-864C-465D-B7E0-BC291B405706}" type="presParOf" srcId="{DC1FA6BC-C603-4791-ABA1-E8120D6B79F4}" destId="{250B43F9-77D0-41F1-A653-7929A01F912B}" srcOrd="1" destOrd="0" presId="urn:microsoft.com/office/officeart/2005/8/layout/vList5"/>
    <dgm:cxn modelId="{45C60169-807E-46D5-8BE7-2551C73AD18F}" type="presParOf" srcId="{22F6F72E-BE7D-4B53-8178-B9EC886320EA}" destId="{4DCD075E-53DD-469F-9B8A-DBF165B782DA}" srcOrd="3" destOrd="0" presId="urn:microsoft.com/office/officeart/2005/8/layout/vList5"/>
    <dgm:cxn modelId="{22293C88-B70D-4F8B-A665-ABCC8133D2C2}" type="presParOf" srcId="{22F6F72E-BE7D-4B53-8178-B9EC886320EA}" destId="{3B76D8A9-1D03-4929-955E-6FD81B440649}" srcOrd="4" destOrd="0" presId="urn:microsoft.com/office/officeart/2005/8/layout/vList5"/>
    <dgm:cxn modelId="{7E51AA3D-9856-4C34-973F-A2171D3A39C7}" type="presParOf" srcId="{3B76D8A9-1D03-4929-955E-6FD81B440649}" destId="{45F389AF-C841-4EEC-9C07-2EF14D6B436D}" srcOrd="0" destOrd="0" presId="urn:microsoft.com/office/officeart/2005/8/layout/vList5"/>
    <dgm:cxn modelId="{D1197269-7D2C-4734-80F7-F680C63760DF}" type="presParOf" srcId="{3B76D8A9-1D03-4929-955E-6FD81B440649}" destId="{40783B6A-99AD-42FC-9CC1-C8C0CFBD8E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DCAF1E-ABB5-4057-BC7B-750550E4356E}" type="doc">
      <dgm:prSet loTypeId="urn:microsoft.com/office/officeart/2005/8/layout/arrow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D720543-2C12-4CAB-A192-9A73C0E24EB6}">
      <dgm:prSet phldrT="[Текст]" custT="1"/>
      <dgm:spPr/>
      <dgm:t>
        <a:bodyPr/>
        <a:lstStyle/>
        <a:p>
          <a:r>
            <a:rPr lang="uk-UA" sz="3000" b="1" dirty="0" smtClean="0"/>
            <a:t> через конкуренцію</a:t>
          </a:r>
          <a:endParaRPr lang="uk-UA" sz="3000" b="1" dirty="0"/>
        </a:p>
      </dgm:t>
    </dgm:pt>
    <dgm:pt modelId="{2C3C654F-0B42-4CB8-908D-4954A0CD5CC3}" type="parTrans" cxnId="{D1556A71-C2E1-4487-89C7-B0DA020F0486}">
      <dgm:prSet/>
      <dgm:spPr/>
      <dgm:t>
        <a:bodyPr/>
        <a:lstStyle/>
        <a:p>
          <a:endParaRPr lang="uk-UA"/>
        </a:p>
      </dgm:t>
    </dgm:pt>
    <dgm:pt modelId="{CE4FE4C4-C066-4C4D-947E-ABA848B3E838}" type="sibTrans" cxnId="{D1556A71-C2E1-4487-89C7-B0DA020F0486}">
      <dgm:prSet/>
      <dgm:spPr/>
      <dgm:t>
        <a:bodyPr/>
        <a:lstStyle/>
        <a:p>
          <a:endParaRPr lang="uk-UA"/>
        </a:p>
      </dgm:t>
    </dgm:pt>
    <dgm:pt modelId="{F53CAE73-9430-435D-AC64-438E7BF89D82}">
      <dgm:prSet phldrT="[Текст]"/>
      <dgm:spPr/>
      <dgm:t>
        <a:bodyPr/>
        <a:lstStyle/>
        <a:p>
          <a:r>
            <a:rPr lang="uk-UA" b="1" dirty="0" smtClean="0"/>
            <a:t>через формування кіл з високим рівнем взаємної довіри</a:t>
          </a:r>
          <a:endParaRPr lang="uk-UA" b="1" dirty="0"/>
        </a:p>
      </dgm:t>
    </dgm:pt>
    <dgm:pt modelId="{EEBE27DE-E69A-40FA-A1D3-C2E2807627FB}" type="parTrans" cxnId="{8BD962B3-FB26-4424-A0E7-AF8BD771359D}">
      <dgm:prSet/>
      <dgm:spPr/>
      <dgm:t>
        <a:bodyPr/>
        <a:lstStyle/>
        <a:p>
          <a:endParaRPr lang="uk-UA"/>
        </a:p>
      </dgm:t>
    </dgm:pt>
    <dgm:pt modelId="{1036DC8D-0A42-4DE2-9131-2B1319473D24}" type="sibTrans" cxnId="{8BD962B3-FB26-4424-A0E7-AF8BD771359D}">
      <dgm:prSet/>
      <dgm:spPr/>
      <dgm:t>
        <a:bodyPr/>
        <a:lstStyle/>
        <a:p>
          <a:endParaRPr lang="uk-UA"/>
        </a:p>
      </dgm:t>
    </dgm:pt>
    <dgm:pt modelId="{5C689B17-6425-4F47-A04C-9099C0153780}" type="pres">
      <dgm:prSet presAssocID="{FEDCAF1E-ABB5-4057-BC7B-750550E4356E}" presName="cycle" presStyleCnt="0">
        <dgm:presLayoutVars>
          <dgm:dir/>
          <dgm:resizeHandles val="exact"/>
        </dgm:presLayoutVars>
      </dgm:prSet>
      <dgm:spPr/>
    </dgm:pt>
    <dgm:pt modelId="{BEA8FFC0-48C7-4B93-A82C-E96DC32917D5}" type="pres">
      <dgm:prSet presAssocID="{CD720543-2C12-4CAB-A192-9A73C0E24EB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54D4DD-E241-48E7-88D0-C05ED79EB056}" type="pres">
      <dgm:prSet presAssocID="{F53CAE73-9430-435D-AC64-438E7BF89D8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743D2E4-4B4F-4DE6-BD02-161E2BA6438A}" type="presOf" srcId="{F53CAE73-9430-435D-AC64-438E7BF89D82}" destId="{BB54D4DD-E241-48E7-88D0-C05ED79EB056}" srcOrd="0" destOrd="0" presId="urn:microsoft.com/office/officeart/2005/8/layout/arrow1"/>
    <dgm:cxn modelId="{B379A854-BF13-4BD0-B56C-9A364AB74BB2}" type="presOf" srcId="{FEDCAF1E-ABB5-4057-BC7B-750550E4356E}" destId="{5C689B17-6425-4F47-A04C-9099C0153780}" srcOrd="0" destOrd="0" presId="urn:microsoft.com/office/officeart/2005/8/layout/arrow1"/>
    <dgm:cxn modelId="{8BD962B3-FB26-4424-A0E7-AF8BD771359D}" srcId="{FEDCAF1E-ABB5-4057-BC7B-750550E4356E}" destId="{F53CAE73-9430-435D-AC64-438E7BF89D82}" srcOrd="1" destOrd="0" parTransId="{EEBE27DE-E69A-40FA-A1D3-C2E2807627FB}" sibTransId="{1036DC8D-0A42-4DE2-9131-2B1319473D24}"/>
    <dgm:cxn modelId="{5453A3A0-E861-4BD1-9FAE-30CEBF8C286C}" type="presOf" srcId="{CD720543-2C12-4CAB-A192-9A73C0E24EB6}" destId="{BEA8FFC0-48C7-4B93-A82C-E96DC32917D5}" srcOrd="0" destOrd="0" presId="urn:microsoft.com/office/officeart/2005/8/layout/arrow1"/>
    <dgm:cxn modelId="{D1556A71-C2E1-4487-89C7-B0DA020F0486}" srcId="{FEDCAF1E-ABB5-4057-BC7B-750550E4356E}" destId="{CD720543-2C12-4CAB-A192-9A73C0E24EB6}" srcOrd="0" destOrd="0" parTransId="{2C3C654F-0B42-4CB8-908D-4954A0CD5CC3}" sibTransId="{CE4FE4C4-C066-4C4D-947E-ABA848B3E838}"/>
    <dgm:cxn modelId="{3FB7B9F6-C783-4953-9DB0-31BB5ABE6D0D}" type="presParOf" srcId="{5C689B17-6425-4F47-A04C-9099C0153780}" destId="{BEA8FFC0-48C7-4B93-A82C-E96DC32917D5}" srcOrd="0" destOrd="0" presId="urn:microsoft.com/office/officeart/2005/8/layout/arrow1"/>
    <dgm:cxn modelId="{DB719746-AF6E-47B9-960F-0A1475F0E8EA}" type="presParOf" srcId="{5C689B17-6425-4F47-A04C-9099C0153780}" destId="{BB54D4DD-E241-48E7-88D0-C05ED79EB05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259EBA-5D21-40CD-9EFB-C30B6B3CD6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54C2166-C09B-49AA-B7A0-39E310B38C6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 Вступна частина</a:t>
          </a:r>
          <a:endParaRPr lang="uk-UA" dirty="0">
            <a:solidFill>
              <a:schemeClr val="tx1"/>
            </a:solidFill>
          </a:endParaRPr>
        </a:p>
      </dgm:t>
    </dgm:pt>
    <dgm:pt modelId="{A79F51DF-C264-4823-B158-316346C106B6}" type="parTrans" cxnId="{4A578ABA-949D-477D-AF53-CE79838C429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BE826BB9-7B8A-466F-9F92-0DC1E3E49745}" type="sibTrans" cxnId="{4A578ABA-949D-477D-AF53-CE79838C429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8D7709F6-1291-42DA-8F2A-AE5E7A5C7CBB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Обкладинка, 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uk-UA" sz="1600" noProof="0" dirty="0" smtClean="0">
              <a:solidFill>
                <a:schemeClr val="tx1"/>
              </a:solidFill>
            </a:rPr>
            <a:t>титульний аркуш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uk-UA" sz="1600" dirty="0" smtClean="0">
              <a:solidFill>
                <a:schemeClr val="tx1"/>
              </a:solidFill>
            </a:rPr>
            <a:t> список авторів, </a:t>
          </a:r>
          <a:r>
            <a:rPr lang="ru-RU" sz="1600" dirty="0" smtClean="0">
              <a:solidFill>
                <a:schemeClr val="tx1"/>
              </a:solidFill>
            </a:rPr>
            <a:t> реферат, </a:t>
          </a:r>
          <a:r>
            <a:rPr lang="uk-UA" sz="1600" dirty="0" smtClean="0">
              <a:solidFill>
                <a:schemeClr val="tx1"/>
              </a:solidFill>
            </a:rPr>
            <a:t> ключові слова,  зміст, 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uk-UA" sz="1600" noProof="0" dirty="0" smtClean="0">
              <a:solidFill>
                <a:schemeClr val="tx1"/>
              </a:solidFill>
            </a:rPr>
            <a:t>перелік умовних позначень, символів, одиниць, скорочень, термінів,  </a:t>
          </a:r>
          <a:r>
            <a:rPr lang="ru-RU" sz="1600" dirty="0" smtClean="0">
              <a:solidFill>
                <a:schemeClr val="tx1"/>
              </a:solidFill>
            </a:rPr>
            <a:t>вступ.</a:t>
          </a:r>
          <a:endParaRPr lang="uk-UA" sz="1600" dirty="0">
            <a:solidFill>
              <a:schemeClr val="tx1"/>
            </a:solidFill>
          </a:endParaRPr>
        </a:p>
      </dgm:t>
    </dgm:pt>
    <dgm:pt modelId="{B1B6DFAD-B903-46CE-A861-1FA5AEBF6BD8}" type="parTrans" cxnId="{FEED2C0C-5D1C-4BB1-8D9E-B166A049F8A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179ADF3-CCFD-4E18-88C0-E8D1F45C2E28}" type="sibTrans" cxnId="{FEED2C0C-5D1C-4BB1-8D9E-B166A049F8A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74898BF-3939-463E-BF7A-3239A24280AA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Головна частина</a:t>
          </a:r>
          <a:endParaRPr lang="uk-UA" dirty="0">
            <a:solidFill>
              <a:schemeClr val="tx1"/>
            </a:solidFill>
          </a:endParaRPr>
        </a:p>
      </dgm:t>
    </dgm:pt>
    <dgm:pt modelId="{F451E45E-9B7B-48DA-9928-AD8099FCB788}" type="parTrans" cxnId="{A593B5EE-3E1E-4E76-807E-E291AE20AC3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298C1B7-0425-4798-BE3D-1C9FF9CCEB1D}" type="sibTrans" cxnId="{A593B5EE-3E1E-4E76-807E-E291AE20AC3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831DD98-8595-4266-BDE0-4E0954A3D9B6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програма та результати дослідження</a:t>
          </a:r>
          <a:endParaRPr lang="uk-UA" sz="1600" dirty="0">
            <a:solidFill>
              <a:schemeClr val="tx1"/>
            </a:solidFill>
          </a:endParaRPr>
        </a:p>
      </dgm:t>
    </dgm:pt>
    <dgm:pt modelId="{6ACC67F6-BBBF-4146-8A89-D142AB735A3F}" type="parTrans" cxnId="{090A6089-7055-47CD-B736-B008F9FF76B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F3C5AB1-0575-4430-9B8B-8787F2182F48}" type="sibTrans" cxnId="{090A6089-7055-47CD-B736-B008F9FF76B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32D0992-FBDC-46DF-B6BD-3D021B85C85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проблема, </a:t>
          </a:r>
          <a:r>
            <a:rPr lang="uk-UA" sz="1600" noProof="0" dirty="0" smtClean="0">
              <a:solidFill>
                <a:schemeClr val="tx1"/>
              </a:solidFill>
            </a:rPr>
            <a:t>об'єкт і предмет дослідження, його гіпотези, обґрунтовуються методики та процедури, тип вибірки, </a:t>
          </a:r>
          <a:r>
            <a:rPr lang="ru-RU" sz="1600" dirty="0" smtClean="0">
              <a:solidFill>
                <a:schemeClr val="tx1"/>
              </a:solidFill>
            </a:rPr>
            <a:t>наводиться характеристика </a:t>
          </a:r>
          <a:r>
            <a:rPr lang="uk-UA" sz="1600" dirty="0" smtClean="0">
              <a:solidFill>
                <a:schemeClr val="tx1"/>
              </a:solidFill>
            </a:rPr>
            <a:t>інструментарію. </a:t>
          </a:r>
          <a:endParaRPr lang="uk-UA" sz="1600" dirty="0">
            <a:solidFill>
              <a:schemeClr val="tx1"/>
            </a:solidFill>
          </a:endParaRPr>
        </a:p>
      </dgm:t>
    </dgm:pt>
    <dgm:pt modelId="{59EE03C2-50A2-4C1C-A982-6707840C6DE1}" type="parTrans" cxnId="{D749DF40-5883-4129-BAFB-4CD387CC109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FB480EB-A635-403E-ADAF-6B74B32804E2}" type="sibTrans" cxnId="{D749DF40-5883-4129-BAFB-4CD387CC109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23AD1EC-8D4A-4674-B52F-5CF6F5B92D0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Заключна частина</a:t>
          </a:r>
          <a:endParaRPr lang="uk-UA" dirty="0">
            <a:solidFill>
              <a:schemeClr val="tx1"/>
            </a:solidFill>
          </a:endParaRPr>
        </a:p>
      </dgm:t>
    </dgm:pt>
    <dgm:pt modelId="{CC5407B3-691C-4A17-9892-5436B25314A9}" type="parTrans" cxnId="{CB32C2C3-E484-4404-AAB7-F66AFBB638A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9AE746F-895A-4CFE-A98E-2CF0C8F1C702}" type="sibTrans" cxnId="{CB32C2C3-E484-4404-AAB7-F66AFBB638A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814554B-8FC0-49D4-8801-4B8A8219CD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Вона </a:t>
          </a:r>
          <a:r>
            <a:rPr lang="uk-UA" noProof="0" dirty="0" smtClean="0">
              <a:solidFill>
                <a:schemeClr val="tx1"/>
              </a:solidFill>
            </a:rPr>
            <a:t>являє собою дві-три сторінки, на яких викладені найцікавіші і цінні результати проведеного дослідження, висновки і рекомендації.</a:t>
          </a:r>
          <a:endParaRPr lang="uk-UA" noProof="0" dirty="0">
            <a:solidFill>
              <a:schemeClr val="tx1"/>
            </a:solidFill>
          </a:endParaRPr>
        </a:p>
      </dgm:t>
    </dgm:pt>
    <dgm:pt modelId="{23EB3029-0A38-4E31-9A81-5BFD7F382631}" type="parTrans" cxnId="{27DF6389-6804-4522-AEE1-F8E17EAC6FC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D1365CD-B49A-4520-86B9-EB8AC49E9648}" type="sibTrans" cxnId="{27DF6389-6804-4522-AEE1-F8E17EAC6FC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BBF77B4-A60A-4D9A-B1A0-A52D5A5A65CE}" type="pres">
      <dgm:prSet presAssocID="{15259EBA-5D21-40CD-9EFB-C30B6B3CD697}" presName="Name0" presStyleCnt="0">
        <dgm:presLayoutVars>
          <dgm:dir/>
          <dgm:animLvl val="lvl"/>
          <dgm:resizeHandles val="exact"/>
        </dgm:presLayoutVars>
      </dgm:prSet>
      <dgm:spPr/>
    </dgm:pt>
    <dgm:pt modelId="{EE8E09B5-F160-45E0-BE63-72CF0C08CC47}" type="pres">
      <dgm:prSet presAssocID="{A54C2166-C09B-49AA-B7A0-39E310B38C66}" presName="linNode" presStyleCnt="0"/>
      <dgm:spPr/>
    </dgm:pt>
    <dgm:pt modelId="{E42ADD4D-9530-4A32-B3FA-F0B5E69F5EB4}" type="pres">
      <dgm:prSet presAssocID="{A54C2166-C09B-49AA-B7A0-39E310B38C6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CEAD86-C4F1-463B-BDBC-FB0129992106}" type="pres">
      <dgm:prSet presAssocID="{A54C2166-C09B-49AA-B7A0-39E310B38C6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EC6E8D-C8AE-4A68-AA9B-87D37AE4DB51}" type="pres">
      <dgm:prSet presAssocID="{BE826BB9-7B8A-466F-9F92-0DC1E3E49745}" presName="sp" presStyleCnt="0"/>
      <dgm:spPr/>
    </dgm:pt>
    <dgm:pt modelId="{F3A378EB-078B-4941-AE77-5CC40FCAC618}" type="pres">
      <dgm:prSet presAssocID="{D74898BF-3939-463E-BF7A-3239A24280AA}" presName="linNode" presStyleCnt="0"/>
      <dgm:spPr/>
    </dgm:pt>
    <dgm:pt modelId="{9DA2191E-897F-469C-9C7E-96B7956E9848}" type="pres">
      <dgm:prSet presAssocID="{D74898BF-3939-463E-BF7A-3239A24280A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D541D7-5E28-4528-837F-E3DEF28006B4}" type="pres">
      <dgm:prSet presAssocID="{D74898BF-3939-463E-BF7A-3239A24280A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9D8CB9-855A-489A-BFCB-4E903D504027}" type="pres">
      <dgm:prSet presAssocID="{7298C1B7-0425-4798-BE3D-1C9FF9CCEB1D}" presName="sp" presStyleCnt="0"/>
      <dgm:spPr/>
    </dgm:pt>
    <dgm:pt modelId="{1E367B56-D4F0-440F-837E-F90D19027AF8}" type="pres">
      <dgm:prSet presAssocID="{623AD1EC-8D4A-4674-B52F-5CF6F5B92D08}" presName="linNode" presStyleCnt="0"/>
      <dgm:spPr/>
    </dgm:pt>
    <dgm:pt modelId="{7A2B8E17-F18C-46B2-A2D2-DA272B74C10E}" type="pres">
      <dgm:prSet presAssocID="{623AD1EC-8D4A-4674-B52F-5CF6F5B92D0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CBA5D6-EE7A-4137-8040-36EFFF199A32}" type="pres">
      <dgm:prSet presAssocID="{623AD1EC-8D4A-4674-B52F-5CF6F5B92D0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A578ABA-949D-477D-AF53-CE79838C4298}" srcId="{15259EBA-5D21-40CD-9EFB-C30B6B3CD697}" destId="{A54C2166-C09B-49AA-B7A0-39E310B38C66}" srcOrd="0" destOrd="0" parTransId="{A79F51DF-C264-4823-B158-316346C106B6}" sibTransId="{BE826BB9-7B8A-466F-9F92-0DC1E3E49745}"/>
    <dgm:cxn modelId="{FEED2C0C-5D1C-4BB1-8D9E-B166A049F8A4}" srcId="{A54C2166-C09B-49AA-B7A0-39E310B38C66}" destId="{8D7709F6-1291-42DA-8F2A-AE5E7A5C7CBB}" srcOrd="0" destOrd="0" parTransId="{B1B6DFAD-B903-46CE-A861-1FA5AEBF6BD8}" sibTransId="{A179ADF3-CCFD-4E18-88C0-E8D1F45C2E28}"/>
    <dgm:cxn modelId="{B427CFF9-C1C7-46EB-9F4D-45E6B68C5010}" type="presOf" srcId="{623AD1EC-8D4A-4674-B52F-5CF6F5B92D08}" destId="{7A2B8E17-F18C-46B2-A2D2-DA272B74C10E}" srcOrd="0" destOrd="0" presId="urn:microsoft.com/office/officeart/2005/8/layout/vList5"/>
    <dgm:cxn modelId="{A593B5EE-3E1E-4E76-807E-E291AE20AC32}" srcId="{15259EBA-5D21-40CD-9EFB-C30B6B3CD697}" destId="{D74898BF-3939-463E-BF7A-3239A24280AA}" srcOrd="1" destOrd="0" parTransId="{F451E45E-9B7B-48DA-9928-AD8099FCB788}" sibTransId="{7298C1B7-0425-4798-BE3D-1C9FF9CCEB1D}"/>
    <dgm:cxn modelId="{D0A275BD-8859-4690-AA89-BA0A334077E2}" type="presOf" srcId="{8D7709F6-1291-42DA-8F2A-AE5E7A5C7CBB}" destId="{14CEAD86-C4F1-463B-BDBC-FB0129992106}" srcOrd="0" destOrd="0" presId="urn:microsoft.com/office/officeart/2005/8/layout/vList5"/>
    <dgm:cxn modelId="{1DF703A9-AE8B-4E05-8102-2173FDC38807}" type="presOf" srcId="{A54C2166-C09B-49AA-B7A0-39E310B38C66}" destId="{E42ADD4D-9530-4A32-B3FA-F0B5E69F5EB4}" srcOrd="0" destOrd="0" presId="urn:microsoft.com/office/officeart/2005/8/layout/vList5"/>
    <dgm:cxn modelId="{628CAEDB-0FA1-4061-971A-B21EFBFF9AB9}" type="presOf" srcId="{D74898BF-3939-463E-BF7A-3239A24280AA}" destId="{9DA2191E-897F-469C-9C7E-96B7956E9848}" srcOrd="0" destOrd="0" presId="urn:microsoft.com/office/officeart/2005/8/layout/vList5"/>
    <dgm:cxn modelId="{27DF6389-6804-4522-AEE1-F8E17EAC6FC8}" srcId="{623AD1EC-8D4A-4674-B52F-5CF6F5B92D08}" destId="{2814554B-8FC0-49D4-8801-4B8A8219CDB0}" srcOrd="0" destOrd="0" parTransId="{23EB3029-0A38-4E31-9A81-5BFD7F382631}" sibTransId="{7D1365CD-B49A-4520-86B9-EB8AC49E9648}"/>
    <dgm:cxn modelId="{D749DF40-5883-4129-BAFB-4CD387CC1092}" srcId="{D74898BF-3939-463E-BF7A-3239A24280AA}" destId="{632D0992-FBDC-46DF-B6BD-3D021B85C857}" srcOrd="1" destOrd="0" parTransId="{59EE03C2-50A2-4C1C-A982-6707840C6DE1}" sibTransId="{0FB480EB-A635-403E-ADAF-6B74B32804E2}"/>
    <dgm:cxn modelId="{CB32C2C3-E484-4404-AAB7-F66AFBB638A7}" srcId="{15259EBA-5D21-40CD-9EFB-C30B6B3CD697}" destId="{623AD1EC-8D4A-4674-B52F-5CF6F5B92D08}" srcOrd="2" destOrd="0" parTransId="{CC5407B3-691C-4A17-9892-5436B25314A9}" sibTransId="{69AE746F-895A-4CFE-A98E-2CF0C8F1C702}"/>
    <dgm:cxn modelId="{BE6F4D5B-9A33-48A3-88D8-4C99711F2C86}" type="presOf" srcId="{632D0992-FBDC-46DF-B6BD-3D021B85C857}" destId="{ABD541D7-5E28-4528-837F-E3DEF28006B4}" srcOrd="0" destOrd="1" presId="urn:microsoft.com/office/officeart/2005/8/layout/vList5"/>
    <dgm:cxn modelId="{3CE82D89-5306-46C4-AAA8-76DF1D4D226A}" type="presOf" srcId="{2831DD98-8595-4266-BDE0-4E0954A3D9B6}" destId="{ABD541D7-5E28-4528-837F-E3DEF28006B4}" srcOrd="0" destOrd="0" presId="urn:microsoft.com/office/officeart/2005/8/layout/vList5"/>
    <dgm:cxn modelId="{090A6089-7055-47CD-B736-B008F9FF76BB}" srcId="{D74898BF-3939-463E-BF7A-3239A24280AA}" destId="{2831DD98-8595-4266-BDE0-4E0954A3D9B6}" srcOrd="0" destOrd="0" parTransId="{6ACC67F6-BBBF-4146-8A89-D142AB735A3F}" sibTransId="{7F3C5AB1-0575-4430-9B8B-8787F2182F48}"/>
    <dgm:cxn modelId="{699A133E-FDDC-4DEB-AC9C-DA2F6A78B0CB}" type="presOf" srcId="{2814554B-8FC0-49D4-8801-4B8A8219CDB0}" destId="{BFCBA5D6-EE7A-4137-8040-36EFFF199A32}" srcOrd="0" destOrd="0" presId="urn:microsoft.com/office/officeart/2005/8/layout/vList5"/>
    <dgm:cxn modelId="{433A1C26-EBC3-4514-AE66-FA627D5C549A}" type="presOf" srcId="{15259EBA-5D21-40CD-9EFB-C30B6B3CD697}" destId="{FBBF77B4-A60A-4D9A-B1A0-A52D5A5A65CE}" srcOrd="0" destOrd="0" presId="urn:microsoft.com/office/officeart/2005/8/layout/vList5"/>
    <dgm:cxn modelId="{4A9861FA-D070-4AC9-B785-80864D447DEE}" type="presParOf" srcId="{FBBF77B4-A60A-4D9A-B1A0-A52D5A5A65CE}" destId="{EE8E09B5-F160-45E0-BE63-72CF0C08CC47}" srcOrd="0" destOrd="0" presId="urn:microsoft.com/office/officeart/2005/8/layout/vList5"/>
    <dgm:cxn modelId="{2405DDD0-3B46-4215-B30E-6C3630B81D73}" type="presParOf" srcId="{EE8E09B5-F160-45E0-BE63-72CF0C08CC47}" destId="{E42ADD4D-9530-4A32-B3FA-F0B5E69F5EB4}" srcOrd="0" destOrd="0" presId="urn:microsoft.com/office/officeart/2005/8/layout/vList5"/>
    <dgm:cxn modelId="{E06B2B18-915F-47FD-ADBB-0417C5942DCD}" type="presParOf" srcId="{EE8E09B5-F160-45E0-BE63-72CF0C08CC47}" destId="{14CEAD86-C4F1-463B-BDBC-FB0129992106}" srcOrd="1" destOrd="0" presId="urn:microsoft.com/office/officeart/2005/8/layout/vList5"/>
    <dgm:cxn modelId="{DC107CD0-B609-473A-B5A1-23F0B6C43B3D}" type="presParOf" srcId="{FBBF77B4-A60A-4D9A-B1A0-A52D5A5A65CE}" destId="{00EC6E8D-C8AE-4A68-AA9B-87D37AE4DB51}" srcOrd="1" destOrd="0" presId="urn:microsoft.com/office/officeart/2005/8/layout/vList5"/>
    <dgm:cxn modelId="{1AAA89C2-D487-44AF-A775-549D6A6232B9}" type="presParOf" srcId="{FBBF77B4-A60A-4D9A-B1A0-A52D5A5A65CE}" destId="{F3A378EB-078B-4941-AE77-5CC40FCAC618}" srcOrd="2" destOrd="0" presId="urn:microsoft.com/office/officeart/2005/8/layout/vList5"/>
    <dgm:cxn modelId="{B2EFE47D-681D-44AD-895C-C557EA4A499D}" type="presParOf" srcId="{F3A378EB-078B-4941-AE77-5CC40FCAC618}" destId="{9DA2191E-897F-469C-9C7E-96B7956E9848}" srcOrd="0" destOrd="0" presId="urn:microsoft.com/office/officeart/2005/8/layout/vList5"/>
    <dgm:cxn modelId="{31BE3099-D282-44DD-98B0-BB7FCD0CE45B}" type="presParOf" srcId="{F3A378EB-078B-4941-AE77-5CC40FCAC618}" destId="{ABD541D7-5E28-4528-837F-E3DEF28006B4}" srcOrd="1" destOrd="0" presId="urn:microsoft.com/office/officeart/2005/8/layout/vList5"/>
    <dgm:cxn modelId="{EEF91AF5-5113-4F73-8022-40C12840560E}" type="presParOf" srcId="{FBBF77B4-A60A-4D9A-B1A0-A52D5A5A65CE}" destId="{F19D8CB9-855A-489A-BFCB-4E903D504027}" srcOrd="3" destOrd="0" presId="urn:microsoft.com/office/officeart/2005/8/layout/vList5"/>
    <dgm:cxn modelId="{0323FCC1-FB45-4A55-A39D-9D99CF2FF6F7}" type="presParOf" srcId="{FBBF77B4-A60A-4D9A-B1A0-A52D5A5A65CE}" destId="{1E367B56-D4F0-440F-837E-F90D19027AF8}" srcOrd="4" destOrd="0" presId="urn:microsoft.com/office/officeart/2005/8/layout/vList5"/>
    <dgm:cxn modelId="{8423822E-C5C7-4034-8AC0-B154D06CC250}" type="presParOf" srcId="{1E367B56-D4F0-440F-837E-F90D19027AF8}" destId="{7A2B8E17-F18C-46B2-A2D2-DA272B74C10E}" srcOrd="0" destOrd="0" presId="urn:microsoft.com/office/officeart/2005/8/layout/vList5"/>
    <dgm:cxn modelId="{021CA111-6394-4E2A-9904-A9C08D0CD4ED}" type="presParOf" srcId="{1E367B56-D4F0-440F-837E-F90D19027AF8}" destId="{BFCBA5D6-EE7A-4137-8040-36EFFF199A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D4735-F65F-493F-89DF-CB4CD537FD7C}">
      <dsp:nvSpPr>
        <dsp:cNvPr id="0" name=""/>
        <dsp:cNvSpPr/>
      </dsp:nvSpPr>
      <dsp:spPr>
        <a:xfrm>
          <a:off x="0" y="0"/>
          <a:ext cx="8482355" cy="1214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Підготовчий</a:t>
          </a:r>
          <a:r>
            <a:rPr lang="uk-UA" sz="2400" kern="1200" noProof="0" dirty="0" smtClean="0"/>
            <a:t>: Розробка програми та інструментарію, </a:t>
          </a:r>
          <a:r>
            <a:rPr lang="uk-UA" sz="2400" kern="1200" noProof="0" dirty="0" err="1" smtClean="0"/>
            <a:t>претест</a:t>
          </a:r>
          <a:r>
            <a:rPr lang="uk-UA" sz="2400" kern="1200" noProof="0" dirty="0" smtClean="0"/>
            <a:t> інструментарію  </a:t>
          </a:r>
          <a:r>
            <a:rPr lang="uk-UA" sz="2400" kern="1200" dirty="0" smtClean="0"/>
            <a:t>(приблизно 30% часу)</a:t>
          </a:r>
          <a:endParaRPr lang="uk-UA" sz="2400" kern="1200" dirty="0"/>
        </a:p>
      </dsp:txBody>
      <dsp:txXfrm>
        <a:off x="35564" y="35564"/>
        <a:ext cx="7172078" cy="1143129"/>
      </dsp:txXfrm>
    </dsp:sp>
    <dsp:sp modelId="{1009842C-8B76-445C-92DC-A693E0CBEB10}">
      <dsp:nvSpPr>
        <dsp:cNvPr id="0" name=""/>
        <dsp:cNvSpPr/>
      </dsp:nvSpPr>
      <dsp:spPr>
        <a:xfrm>
          <a:off x="748443" y="1416633"/>
          <a:ext cx="8482355" cy="1214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Польовий</a:t>
          </a:r>
          <a:r>
            <a:rPr lang="uk-UA" sz="2400" kern="1200" noProof="0" dirty="0" smtClean="0"/>
            <a:t>. Збір інформації (20% часу) </a:t>
          </a:r>
          <a:endParaRPr lang="uk-UA" sz="2400" kern="1200" noProof="0" dirty="0"/>
        </a:p>
      </dsp:txBody>
      <dsp:txXfrm>
        <a:off x="784007" y="1452197"/>
        <a:ext cx="6873517" cy="1143129"/>
      </dsp:txXfrm>
    </dsp:sp>
    <dsp:sp modelId="{63F9CC75-00DB-4E4C-8CCE-0D30453D5BB6}">
      <dsp:nvSpPr>
        <dsp:cNvPr id="0" name=""/>
        <dsp:cNvSpPr/>
      </dsp:nvSpPr>
      <dsp:spPr>
        <a:xfrm>
          <a:off x="1496886" y="2833266"/>
          <a:ext cx="8482355" cy="1214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Результуючий</a:t>
          </a:r>
          <a:r>
            <a:rPr lang="uk-UA" sz="2400" kern="1200" noProof="0" dirty="0" smtClean="0"/>
            <a:t>. Аналіз даних, підготовка та презентація звіту (50% часу). </a:t>
          </a:r>
          <a:endParaRPr lang="uk-UA" sz="2400" kern="1200" noProof="0" dirty="0"/>
        </a:p>
      </dsp:txBody>
      <dsp:txXfrm>
        <a:off x="1532450" y="2868830"/>
        <a:ext cx="6873517" cy="1143129"/>
      </dsp:txXfrm>
    </dsp:sp>
    <dsp:sp modelId="{6C9CF1D5-4C25-47CA-9B88-E004FACB7FF4}">
      <dsp:nvSpPr>
        <dsp:cNvPr id="0" name=""/>
        <dsp:cNvSpPr/>
      </dsp:nvSpPr>
      <dsp:spPr>
        <a:xfrm>
          <a:off x="7693088" y="920811"/>
          <a:ext cx="789267" cy="789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7870673" y="920811"/>
        <a:ext cx="434097" cy="593923"/>
      </dsp:txXfrm>
    </dsp:sp>
    <dsp:sp modelId="{D01B2CE5-7AB1-4F05-BB59-2417FB93C3A0}">
      <dsp:nvSpPr>
        <dsp:cNvPr id="0" name=""/>
        <dsp:cNvSpPr/>
      </dsp:nvSpPr>
      <dsp:spPr>
        <a:xfrm>
          <a:off x="8441531" y="2329350"/>
          <a:ext cx="789267" cy="789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8619116" y="2329350"/>
        <a:ext cx="434097" cy="593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75FD-D717-4265-84E6-D283117A56A1}">
      <dsp:nvSpPr>
        <dsp:cNvPr id="0" name=""/>
        <dsp:cNvSpPr/>
      </dsp:nvSpPr>
      <dsp:spPr>
        <a:xfrm rot="5400000">
          <a:off x="6101121" y="-2536145"/>
          <a:ext cx="855389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noProof="0" dirty="0" smtClean="0"/>
            <a:t>фізична або юридична особа, що замовляє проведення дослідження</a:t>
          </a:r>
          <a:endParaRPr lang="uk-UA" sz="2600" kern="1200" noProof="0" dirty="0"/>
        </a:p>
      </dsp:txBody>
      <dsp:txXfrm rot="-5400000">
        <a:off x="3456432" y="150301"/>
        <a:ext cx="6103011" cy="771875"/>
      </dsp:txXfrm>
    </dsp:sp>
    <dsp:sp modelId="{492CAC82-11AF-4F5D-B96D-D2D5C87C4911}">
      <dsp:nvSpPr>
        <dsp:cNvPr id="0" name=""/>
        <dsp:cNvSpPr/>
      </dsp:nvSpPr>
      <dsp:spPr>
        <a:xfrm>
          <a:off x="0" y="1620"/>
          <a:ext cx="3456432" cy="10692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Замовник</a:t>
          </a:r>
          <a:endParaRPr lang="uk-UA" sz="3200" kern="1200" dirty="0"/>
        </a:p>
      </dsp:txBody>
      <dsp:txXfrm>
        <a:off x="52196" y="53816"/>
        <a:ext cx="3352040" cy="964845"/>
      </dsp:txXfrm>
    </dsp:sp>
    <dsp:sp modelId="{8B982B02-B8EF-4628-95D6-17DC269F2CE9}">
      <dsp:nvSpPr>
        <dsp:cNvPr id="0" name=""/>
        <dsp:cNvSpPr/>
      </dsp:nvSpPr>
      <dsp:spPr>
        <a:xfrm rot="5400000">
          <a:off x="6101121" y="-1413446"/>
          <a:ext cx="855389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noProof="0" dirty="0" smtClean="0"/>
            <a:t>фізична або юридична особа, що виконує дане замовлення</a:t>
          </a:r>
          <a:endParaRPr lang="uk-UA" sz="2600" kern="1200" noProof="0" dirty="0"/>
        </a:p>
      </dsp:txBody>
      <dsp:txXfrm rot="-5400000">
        <a:off x="3456432" y="1273000"/>
        <a:ext cx="6103011" cy="771875"/>
      </dsp:txXfrm>
    </dsp:sp>
    <dsp:sp modelId="{86606917-3E1A-457F-BF16-5F2BB9ED15B4}">
      <dsp:nvSpPr>
        <dsp:cNvPr id="0" name=""/>
        <dsp:cNvSpPr/>
      </dsp:nvSpPr>
      <dsp:spPr>
        <a:xfrm>
          <a:off x="0" y="1124318"/>
          <a:ext cx="3456432" cy="10692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Виконавець</a:t>
          </a:r>
          <a:endParaRPr lang="uk-UA" sz="3200" kern="1200" dirty="0"/>
        </a:p>
      </dsp:txBody>
      <dsp:txXfrm>
        <a:off x="52196" y="1176514"/>
        <a:ext cx="3352040" cy="964845"/>
      </dsp:txXfrm>
    </dsp:sp>
    <dsp:sp modelId="{A7BB10ED-2BF7-41DD-A55F-FB8FCCB4AF2E}">
      <dsp:nvSpPr>
        <dsp:cNvPr id="0" name=""/>
        <dsp:cNvSpPr/>
      </dsp:nvSpPr>
      <dsp:spPr>
        <a:xfrm rot="5400000">
          <a:off x="6101121" y="-290747"/>
          <a:ext cx="855389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noProof="0" dirty="0" smtClean="0"/>
            <a:t>долучаються до дослідження, в залежності від його </a:t>
          </a:r>
          <a:r>
            <a:rPr lang="uk-UA" sz="2600" kern="1200" dirty="0" smtClean="0"/>
            <a:t>специфіки</a:t>
          </a:r>
          <a:endParaRPr lang="uk-UA" sz="2600" kern="1200" dirty="0"/>
        </a:p>
      </dsp:txBody>
      <dsp:txXfrm rot="-5400000">
        <a:off x="3456432" y="2395699"/>
        <a:ext cx="6103011" cy="771875"/>
      </dsp:txXfrm>
    </dsp:sp>
    <dsp:sp modelId="{1FB88D19-36FB-4CA0-B67F-76614DB6C8F0}">
      <dsp:nvSpPr>
        <dsp:cNvPr id="0" name=""/>
        <dsp:cNvSpPr/>
      </dsp:nvSpPr>
      <dsp:spPr>
        <a:xfrm>
          <a:off x="0" y="2247017"/>
          <a:ext cx="3456432" cy="10692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Відділи юридичної особи</a:t>
          </a:r>
          <a:endParaRPr lang="uk-UA" sz="3200" kern="1200" dirty="0"/>
        </a:p>
      </dsp:txBody>
      <dsp:txXfrm>
        <a:off x="52196" y="2299213"/>
        <a:ext cx="3352040" cy="964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D139-6B2E-48EF-AC3E-EFC3A27AAE9C}">
      <dsp:nvSpPr>
        <dsp:cNvPr id="0" name=""/>
        <dsp:cNvSpPr/>
      </dsp:nvSpPr>
      <dsp:spPr>
        <a:xfrm>
          <a:off x="-3511162" y="-539736"/>
          <a:ext cx="4186083" cy="4186083"/>
        </a:xfrm>
        <a:prstGeom prst="blockArc">
          <a:avLst>
            <a:gd name="adj1" fmla="val 18900000"/>
            <a:gd name="adj2" fmla="val 2700000"/>
            <a:gd name="adj3" fmla="val 51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96E75-CB22-40F5-AEEE-E5FC7F825BC5}">
      <dsp:nvSpPr>
        <dsp:cNvPr id="0" name=""/>
        <dsp:cNvSpPr/>
      </dsp:nvSpPr>
      <dsp:spPr>
        <a:xfrm>
          <a:off x="296069" y="194100"/>
          <a:ext cx="7099156" cy="388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3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керівник проекту</a:t>
          </a:r>
          <a:endParaRPr lang="uk-UA" sz="2100" b="1" kern="1200" dirty="0"/>
        </a:p>
      </dsp:txBody>
      <dsp:txXfrm>
        <a:off x="296069" y="194100"/>
        <a:ext cx="7099156" cy="388450"/>
      </dsp:txXfrm>
    </dsp:sp>
    <dsp:sp modelId="{AB8687A0-66E0-453D-9385-1BCD52B440C6}">
      <dsp:nvSpPr>
        <dsp:cNvPr id="0" name=""/>
        <dsp:cNvSpPr/>
      </dsp:nvSpPr>
      <dsp:spPr>
        <a:xfrm>
          <a:off x="53288" y="145544"/>
          <a:ext cx="485563" cy="4855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1D29854-552B-4352-9EA4-79B12AB915FC}">
      <dsp:nvSpPr>
        <dsp:cNvPr id="0" name=""/>
        <dsp:cNvSpPr/>
      </dsp:nvSpPr>
      <dsp:spPr>
        <a:xfrm>
          <a:off x="574421" y="776590"/>
          <a:ext cx="6820804" cy="388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3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noProof="0" dirty="0" smtClean="0"/>
            <a:t>польовий директор та його технічний помічник</a:t>
          </a:r>
          <a:endParaRPr lang="uk-UA" sz="2100" b="1" kern="1200" noProof="0" dirty="0"/>
        </a:p>
      </dsp:txBody>
      <dsp:txXfrm>
        <a:off x="574421" y="776590"/>
        <a:ext cx="6820804" cy="388450"/>
      </dsp:txXfrm>
    </dsp:sp>
    <dsp:sp modelId="{104DD6C2-E9AA-4501-946D-6D52BA3C6744}">
      <dsp:nvSpPr>
        <dsp:cNvPr id="0" name=""/>
        <dsp:cNvSpPr/>
      </dsp:nvSpPr>
      <dsp:spPr>
        <a:xfrm>
          <a:off x="331640" y="728034"/>
          <a:ext cx="485563" cy="4855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842FD4-D926-4B2F-9D17-7A794131BFCE}">
      <dsp:nvSpPr>
        <dsp:cNvPr id="0" name=""/>
        <dsp:cNvSpPr/>
      </dsp:nvSpPr>
      <dsp:spPr>
        <a:xfrm>
          <a:off x="659853" y="1359079"/>
          <a:ext cx="6735372" cy="388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3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noProof="0" dirty="0" err="1" smtClean="0"/>
            <a:t>супервайзери</a:t>
          </a:r>
          <a:endParaRPr lang="uk-UA" sz="2100" b="1" kern="1200" noProof="0" dirty="0"/>
        </a:p>
      </dsp:txBody>
      <dsp:txXfrm>
        <a:off x="659853" y="1359079"/>
        <a:ext cx="6735372" cy="388450"/>
      </dsp:txXfrm>
    </dsp:sp>
    <dsp:sp modelId="{C0A4C957-0FE0-4B45-94F0-8F92CEB15E87}">
      <dsp:nvSpPr>
        <dsp:cNvPr id="0" name=""/>
        <dsp:cNvSpPr/>
      </dsp:nvSpPr>
      <dsp:spPr>
        <a:xfrm>
          <a:off x="417072" y="1310523"/>
          <a:ext cx="485563" cy="4855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18FABA-32B5-405E-AEDD-EBFC42EEA2B4}">
      <dsp:nvSpPr>
        <dsp:cNvPr id="0" name=""/>
        <dsp:cNvSpPr/>
      </dsp:nvSpPr>
      <dsp:spPr>
        <a:xfrm>
          <a:off x="574421" y="1941569"/>
          <a:ext cx="6820804" cy="388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3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бригадири</a:t>
          </a:r>
          <a:endParaRPr lang="uk-UA" sz="2100" b="1" kern="1200" dirty="0"/>
        </a:p>
      </dsp:txBody>
      <dsp:txXfrm>
        <a:off x="574421" y="1941569"/>
        <a:ext cx="6820804" cy="388450"/>
      </dsp:txXfrm>
    </dsp:sp>
    <dsp:sp modelId="{E0BB0615-CD2B-4EA3-8D75-390C25003A2D}">
      <dsp:nvSpPr>
        <dsp:cNvPr id="0" name=""/>
        <dsp:cNvSpPr/>
      </dsp:nvSpPr>
      <dsp:spPr>
        <a:xfrm>
          <a:off x="331640" y="1893012"/>
          <a:ext cx="485563" cy="4855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34E0969-DFF4-4DE0-9205-079C22D6D43D}">
      <dsp:nvSpPr>
        <dsp:cNvPr id="0" name=""/>
        <dsp:cNvSpPr/>
      </dsp:nvSpPr>
      <dsp:spPr>
        <a:xfrm>
          <a:off x="296069" y="2524058"/>
          <a:ext cx="7099156" cy="3884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83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інтерв'юери</a:t>
          </a:r>
          <a:endParaRPr lang="uk-UA" sz="2100" b="1" kern="1200" dirty="0"/>
        </a:p>
      </dsp:txBody>
      <dsp:txXfrm>
        <a:off x="296069" y="2524058"/>
        <a:ext cx="7099156" cy="388450"/>
      </dsp:txXfrm>
    </dsp:sp>
    <dsp:sp modelId="{61DC1605-AB9F-4013-84B6-F648EA966504}">
      <dsp:nvSpPr>
        <dsp:cNvPr id="0" name=""/>
        <dsp:cNvSpPr/>
      </dsp:nvSpPr>
      <dsp:spPr>
        <a:xfrm>
          <a:off x="53288" y="2475502"/>
          <a:ext cx="485563" cy="4855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BDD88-A5DC-48E6-BAEB-09048F76803C}">
      <dsp:nvSpPr>
        <dsp:cNvPr id="0" name=""/>
        <dsp:cNvSpPr/>
      </dsp:nvSpPr>
      <dsp:spPr>
        <a:xfrm rot="5400000">
          <a:off x="6839033" y="-2874265"/>
          <a:ext cx="878710" cy="6850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Вони </a:t>
          </a:r>
          <a:r>
            <a:rPr lang="ru-RU" sz="1600" kern="1200" dirty="0" err="1" smtClean="0"/>
            <a:t>проводяться</a:t>
          </a:r>
          <a:r>
            <a:rPr lang="ru-RU" sz="1600" kern="1200" dirty="0" smtClean="0"/>
            <a:t> бригадирами, </a:t>
          </a:r>
          <a:r>
            <a:rPr lang="ru-RU" sz="1600" kern="1200" dirty="0" err="1" smtClean="0"/>
            <a:t>найбільш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довіреними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інтерв'юерами</a:t>
          </a:r>
          <a:r>
            <a:rPr lang="ru-RU" sz="1600" kern="1200" dirty="0" smtClean="0"/>
            <a:t> і /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співробітниками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фірми</a:t>
          </a:r>
          <a:r>
            <a:rPr lang="ru-RU" sz="1600" kern="1200" dirty="0" smtClean="0"/>
            <a:t> по </a:t>
          </a:r>
          <a:r>
            <a:rPr lang="ru-RU" sz="1600" kern="1200" dirty="0" err="1" smtClean="0"/>
            <a:t>окремим</a:t>
          </a:r>
          <a:r>
            <a:rPr lang="ru-RU" sz="1600" kern="1200" dirty="0" smtClean="0"/>
            <a:t> респондентам</a:t>
          </a:r>
          <a:r>
            <a:rPr lang="uk-UA" sz="1600" kern="1200" dirty="0" smtClean="0"/>
            <a:t>.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Проте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такий</a:t>
          </a:r>
          <a:r>
            <a:rPr lang="ru-RU" sz="1600" kern="1200" dirty="0" smtClean="0"/>
            <a:t> метод </a:t>
          </a:r>
          <a:r>
            <a:rPr lang="ru-RU" sz="1600" kern="1200" dirty="0" err="1" smtClean="0"/>
            <a:t>непридатний</a:t>
          </a:r>
          <a:r>
            <a:rPr lang="ru-RU" sz="1600" kern="1200" dirty="0" smtClean="0"/>
            <a:t>, коли </a:t>
          </a:r>
          <a:r>
            <a:rPr lang="ru-RU" sz="1600" kern="1200" dirty="0" err="1" smtClean="0"/>
            <a:t>повторне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опитування</a:t>
          </a:r>
          <a:r>
            <a:rPr lang="ru-RU" sz="1600" kern="1200" dirty="0" smtClean="0"/>
            <a:t> не </a:t>
          </a:r>
          <a:r>
            <a:rPr lang="ru-RU" sz="1600" kern="1200" dirty="0" err="1" smtClean="0"/>
            <a:t>може</a:t>
          </a:r>
          <a:r>
            <a:rPr lang="ru-RU" sz="1600" kern="1200" dirty="0" smtClean="0"/>
            <a:t> </a:t>
          </a:r>
          <a:r>
            <a:rPr lang="uk-UA" sz="1600" kern="1200" dirty="0" smtClean="0"/>
            <a:t>бути проведене</a:t>
          </a:r>
          <a:endParaRPr lang="uk-UA" sz="1600" kern="1200" dirty="0"/>
        </a:p>
      </dsp:txBody>
      <dsp:txXfrm rot="-5400000">
        <a:off x="3853265" y="154398"/>
        <a:ext cx="6807353" cy="792920"/>
      </dsp:txXfrm>
    </dsp:sp>
    <dsp:sp modelId="{CD74C6DD-EA3F-45D3-A600-FED3EE7CF990}">
      <dsp:nvSpPr>
        <dsp:cNvPr id="0" name=""/>
        <dsp:cNvSpPr/>
      </dsp:nvSpPr>
      <dsp:spPr>
        <a:xfrm>
          <a:off x="0" y="1664"/>
          <a:ext cx="3853264" cy="10983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Контрольні обходи</a:t>
          </a:r>
          <a:endParaRPr lang="uk-UA" sz="2600" b="1" kern="1200" dirty="0"/>
        </a:p>
      </dsp:txBody>
      <dsp:txXfrm>
        <a:off x="53619" y="55283"/>
        <a:ext cx="3746026" cy="991149"/>
      </dsp:txXfrm>
    </dsp:sp>
    <dsp:sp modelId="{250B43F9-77D0-41F1-A653-7929A01F912B}">
      <dsp:nvSpPr>
        <dsp:cNvPr id="0" name=""/>
        <dsp:cNvSpPr/>
      </dsp:nvSpPr>
      <dsp:spPr>
        <a:xfrm rot="5400000">
          <a:off x="6839033" y="-1720958"/>
          <a:ext cx="878710" cy="6850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Досвідчений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перевіряючий</a:t>
          </a:r>
          <a:r>
            <a:rPr lang="ru-RU" sz="1800" kern="1200" dirty="0" smtClean="0"/>
            <a:t> з </a:t>
          </a:r>
          <a:r>
            <a:rPr lang="ru-RU" sz="1800" kern="1200" dirty="0" err="1" smtClean="0"/>
            <a:t>високим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ступенем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ймовірності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може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відрізнити</a:t>
          </a:r>
          <a:r>
            <a:rPr lang="ru-RU" sz="1800" kern="1200" dirty="0" smtClean="0"/>
            <a:t>  бланк, </a:t>
          </a:r>
          <a:r>
            <a:rPr lang="ru-RU" sz="1800" kern="1200" dirty="0" err="1" smtClean="0"/>
            <a:t>який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був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роботі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того, </a:t>
          </a:r>
          <a:r>
            <a:rPr lang="ru-RU" sz="1800" kern="1200" dirty="0" err="1" smtClean="0"/>
            <a:t>який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заповнений</a:t>
          </a:r>
          <a:r>
            <a:rPr lang="ru-RU" sz="1800" kern="1200" dirty="0" smtClean="0"/>
            <a:t> самим </a:t>
          </a:r>
          <a:r>
            <a:rPr lang="ru-RU" sz="1800" kern="1200" dirty="0" err="1" smtClean="0"/>
            <a:t>інтерв'юером</a:t>
          </a:r>
          <a:r>
            <a:rPr lang="ru-RU" sz="1800" kern="1200" dirty="0" smtClean="0"/>
            <a:t> «на </a:t>
          </a:r>
          <a:r>
            <a:rPr lang="ru-RU" sz="1800" kern="1200" dirty="0" err="1" smtClean="0"/>
            <a:t>коліні</a:t>
          </a:r>
          <a:r>
            <a:rPr lang="ru-RU" sz="1800" kern="1200" dirty="0" smtClean="0"/>
            <a:t>»</a:t>
          </a:r>
          <a:endParaRPr lang="uk-UA" sz="1800" kern="1200" dirty="0"/>
        </a:p>
      </dsp:txBody>
      <dsp:txXfrm rot="-5400000">
        <a:off x="3853265" y="1307705"/>
        <a:ext cx="6807353" cy="792920"/>
      </dsp:txXfrm>
    </dsp:sp>
    <dsp:sp modelId="{23FC1034-6D3D-4B8F-8FA3-D2131EA51C90}">
      <dsp:nvSpPr>
        <dsp:cNvPr id="0" name=""/>
        <dsp:cNvSpPr/>
      </dsp:nvSpPr>
      <dsp:spPr>
        <a:xfrm>
          <a:off x="0" y="1154971"/>
          <a:ext cx="3853264" cy="10983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Візуальний</a:t>
          </a:r>
          <a:r>
            <a:rPr lang="ru-RU" sz="2600" b="1" kern="1200" dirty="0" smtClean="0"/>
            <a:t> контроль </a:t>
          </a:r>
          <a:r>
            <a:rPr lang="ru-RU" sz="2600" b="1" kern="1200" dirty="0" err="1" smtClean="0"/>
            <a:t>первинних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документів</a:t>
          </a:r>
          <a:r>
            <a:rPr lang="ru-RU" sz="2600" b="1" kern="1200" dirty="0" smtClean="0"/>
            <a:t>. </a:t>
          </a:r>
          <a:endParaRPr lang="uk-UA" sz="2600" b="1" kern="1200" dirty="0"/>
        </a:p>
      </dsp:txBody>
      <dsp:txXfrm>
        <a:off x="53619" y="1208590"/>
        <a:ext cx="3746026" cy="991149"/>
      </dsp:txXfrm>
    </dsp:sp>
    <dsp:sp modelId="{40783B6A-99AD-42FC-9CC1-C8C0CFBD8E44}">
      <dsp:nvSpPr>
        <dsp:cNvPr id="0" name=""/>
        <dsp:cNvSpPr/>
      </dsp:nvSpPr>
      <dsp:spPr>
        <a:xfrm rot="5400000">
          <a:off x="6839033" y="-567651"/>
          <a:ext cx="878710" cy="6850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Нерідко недобросовісні інтерв'юери </a:t>
          </a:r>
          <a:r>
            <a:rPr lang="ru-RU" sz="1800" kern="1200" dirty="0" err="1" smtClean="0"/>
            <a:t>вдаються</a:t>
          </a:r>
          <a:r>
            <a:rPr lang="ru-RU" sz="1800" kern="1200" dirty="0" smtClean="0"/>
            <a:t> до таких </a:t>
          </a:r>
          <a:r>
            <a:rPr lang="ru-RU" sz="1800" kern="1200" dirty="0" err="1" smtClean="0"/>
            <a:t>прийомів</a:t>
          </a:r>
          <a:r>
            <a:rPr lang="ru-RU" sz="1800" kern="1200" dirty="0" smtClean="0"/>
            <a:t>, як </a:t>
          </a:r>
          <a:r>
            <a:rPr lang="ru-RU" sz="1800" kern="1200" dirty="0" err="1" smtClean="0"/>
            <a:t>дублювання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відповідей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або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заповнення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випадковим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або</a:t>
          </a:r>
          <a:r>
            <a:rPr lang="ru-RU" sz="1800" kern="1200" dirty="0" smtClean="0"/>
            <a:t> </a:t>
          </a:r>
          <a:r>
            <a:rPr lang="uk-UA" sz="1800" kern="1200" dirty="0" smtClean="0"/>
            <a:t>найбільш правдоподібним) чином.</a:t>
          </a:r>
          <a:endParaRPr lang="uk-UA" sz="1800" kern="1200" dirty="0"/>
        </a:p>
      </dsp:txBody>
      <dsp:txXfrm rot="-5400000">
        <a:off x="3853265" y="2461012"/>
        <a:ext cx="6807353" cy="792920"/>
      </dsp:txXfrm>
    </dsp:sp>
    <dsp:sp modelId="{45F389AF-C841-4EEC-9C07-2EF14D6B436D}">
      <dsp:nvSpPr>
        <dsp:cNvPr id="0" name=""/>
        <dsp:cNvSpPr/>
      </dsp:nvSpPr>
      <dsp:spPr>
        <a:xfrm>
          <a:off x="0" y="2308278"/>
          <a:ext cx="3853264" cy="10983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Статистичний аналіз отриманих даних</a:t>
          </a:r>
          <a:endParaRPr lang="uk-UA" sz="2600" b="1" kern="1200" dirty="0"/>
        </a:p>
      </dsp:txBody>
      <dsp:txXfrm>
        <a:off x="53619" y="2361897"/>
        <a:ext cx="3746026" cy="991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8FFC0-48C7-4B93-A82C-E96DC32917D5}">
      <dsp:nvSpPr>
        <dsp:cNvPr id="0" name=""/>
        <dsp:cNvSpPr/>
      </dsp:nvSpPr>
      <dsp:spPr>
        <a:xfrm rot="16200000">
          <a:off x="3488" y="1699"/>
          <a:ext cx="3314476" cy="3314476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 через конкуренцію</a:t>
          </a:r>
          <a:endParaRPr lang="uk-UA" sz="3000" b="1" kern="1200" dirty="0"/>
        </a:p>
      </dsp:txBody>
      <dsp:txXfrm rot="5400000">
        <a:off x="583522" y="830317"/>
        <a:ext cx="2734443" cy="1657238"/>
      </dsp:txXfrm>
    </dsp:sp>
    <dsp:sp modelId="{BB54D4DD-E241-48E7-88D0-C05ED79EB056}">
      <dsp:nvSpPr>
        <dsp:cNvPr id="0" name=""/>
        <dsp:cNvSpPr/>
      </dsp:nvSpPr>
      <dsp:spPr>
        <a:xfrm rot="5400000">
          <a:off x="6283234" y="1699"/>
          <a:ext cx="3314476" cy="3314476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через формування кіл з високим рівнем взаємної довіри</a:t>
          </a:r>
          <a:endParaRPr lang="uk-UA" sz="2400" b="1" kern="1200" dirty="0"/>
        </a:p>
      </dsp:txBody>
      <dsp:txXfrm rot="-5400000">
        <a:off x="6283235" y="830318"/>
        <a:ext cx="2734443" cy="1657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AD86-C4F1-463B-BDBC-FB0129992106}">
      <dsp:nvSpPr>
        <dsp:cNvPr id="0" name=""/>
        <dsp:cNvSpPr/>
      </dsp:nvSpPr>
      <dsp:spPr>
        <a:xfrm rot="5400000">
          <a:off x="6078601" y="-2522619"/>
          <a:ext cx="862867" cy="6127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chemeClr val="tx1"/>
              </a:solidFill>
            </a:rPr>
            <a:t>Обкладинка, 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uk-UA" sz="1600" kern="1200" noProof="0" dirty="0" smtClean="0">
              <a:solidFill>
                <a:schemeClr val="tx1"/>
              </a:solidFill>
            </a:rPr>
            <a:t>титульний аркуш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uk-UA" sz="1600" kern="1200" dirty="0" smtClean="0">
              <a:solidFill>
                <a:schemeClr val="tx1"/>
              </a:solidFill>
            </a:rPr>
            <a:t> список авторів, </a:t>
          </a:r>
          <a:r>
            <a:rPr lang="ru-RU" sz="1600" kern="1200" dirty="0" smtClean="0">
              <a:solidFill>
                <a:schemeClr val="tx1"/>
              </a:solidFill>
            </a:rPr>
            <a:t> реферат, </a:t>
          </a:r>
          <a:r>
            <a:rPr lang="uk-UA" sz="1600" kern="1200" dirty="0" smtClean="0">
              <a:solidFill>
                <a:schemeClr val="tx1"/>
              </a:solidFill>
            </a:rPr>
            <a:t> ключові слова,  зміст, 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uk-UA" sz="1600" kern="1200" noProof="0" dirty="0" smtClean="0">
              <a:solidFill>
                <a:schemeClr val="tx1"/>
              </a:solidFill>
            </a:rPr>
            <a:t>перелік умовних позначень, символів, одиниць, скорочень, термінів,  </a:t>
          </a:r>
          <a:r>
            <a:rPr lang="ru-RU" sz="1600" kern="1200" dirty="0" smtClean="0">
              <a:solidFill>
                <a:schemeClr val="tx1"/>
              </a:solidFill>
            </a:rPr>
            <a:t>вступ.</a:t>
          </a:r>
          <a:endParaRPr lang="uk-UA" sz="1600" kern="1200" dirty="0">
            <a:solidFill>
              <a:schemeClr val="tx1"/>
            </a:solidFill>
          </a:endParaRPr>
        </a:p>
      </dsp:txBody>
      <dsp:txXfrm rot="-5400000">
        <a:off x="3446489" y="151615"/>
        <a:ext cx="6084970" cy="778623"/>
      </dsp:txXfrm>
    </dsp:sp>
    <dsp:sp modelId="{E42ADD4D-9530-4A32-B3FA-F0B5E69F5EB4}">
      <dsp:nvSpPr>
        <dsp:cNvPr id="0" name=""/>
        <dsp:cNvSpPr/>
      </dsp:nvSpPr>
      <dsp:spPr>
        <a:xfrm>
          <a:off x="0" y="1634"/>
          <a:ext cx="3446489" cy="1078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</a:rPr>
            <a:t> Вступна частина</a:t>
          </a:r>
          <a:endParaRPr lang="uk-UA" sz="3200" kern="1200" dirty="0">
            <a:solidFill>
              <a:schemeClr val="tx1"/>
            </a:solidFill>
          </a:endParaRPr>
        </a:p>
      </dsp:txBody>
      <dsp:txXfrm>
        <a:off x="52652" y="54286"/>
        <a:ext cx="3341185" cy="973280"/>
      </dsp:txXfrm>
    </dsp:sp>
    <dsp:sp modelId="{ABD541D7-5E28-4528-837F-E3DEF28006B4}">
      <dsp:nvSpPr>
        <dsp:cNvPr id="0" name=""/>
        <dsp:cNvSpPr/>
      </dsp:nvSpPr>
      <dsp:spPr>
        <a:xfrm rot="5400000">
          <a:off x="6078601" y="-1390105"/>
          <a:ext cx="862867" cy="6127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chemeClr val="tx1"/>
              </a:solidFill>
            </a:rPr>
            <a:t>програма та результати дослідження</a:t>
          </a:r>
          <a:endParaRPr lang="uk-U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проблема, </a:t>
          </a:r>
          <a:r>
            <a:rPr lang="uk-UA" sz="1600" kern="1200" noProof="0" dirty="0" smtClean="0">
              <a:solidFill>
                <a:schemeClr val="tx1"/>
              </a:solidFill>
            </a:rPr>
            <a:t>об'єкт і предмет дослідження, його гіпотези, обґрунтовуються методики та процедури, тип вибірки, </a:t>
          </a:r>
          <a:r>
            <a:rPr lang="ru-RU" sz="1600" kern="1200" dirty="0" smtClean="0">
              <a:solidFill>
                <a:schemeClr val="tx1"/>
              </a:solidFill>
            </a:rPr>
            <a:t>наводиться характеристика </a:t>
          </a:r>
          <a:r>
            <a:rPr lang="uk-UA" sz="1600" kern="1200" dirty="0" smtClean="0">
              <a:solidFill>
                <a:schemeClr val="tx1"/>
              </a:solidFill>
            </a:rPr>
            <a:t>інструментарію. </a:t>
          </a:r>
          <a:endParaRPr lang="uk-UA" sz="1600" kern="1200" dirty="0">
            <a:solidFill>
              <a:schemeClr val="tx1"/>
            </a:solidFill>
          </a:endParaRPr>
        </a:p>
      </dsp:txBody>
      <dsp:txXfrm rot="-5400000">
        <a:off x="3446489" y="1284129"/>
        <a:ext cx="6084970" cy="778623"/>
      </dsp:txXfrm>
    </dsp:sp>
    <dsp:sp modelId="{9DA2191E-897F-469C-9C7E-96B7956E9848}">
      <dsp:nvSpPr>
        <dsp:cNvPr id="0" name=""/>
        <dsp:cNvSpPr/>
      </dsp:nvSpPr>
      <dsp:spPr>
        <a:xfrm>
          <a:off x="0" y="1134148"/>
          <a:ext cx="3446489" cy="1078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</a:rPr>
            <a:t>Головна частина</a:t>
          </a:r>
          <a:endParaRPr lang="uk-UA" sz="3200" kern="1200" dirty="0">
            <a:solidFill>
              <a:schemeClr val="tx1"/>
            </a:solidFill>
          </a:endParaRPr>
        </a:p>
      </dsp:txBody>
      <dsp:txXfrm>
        <a:off x="52652" y="1186800"/>
        <a:ext cx="3341185" cy="973280"/>
      </dsp:txXfrm>
    </dsp:sp>
    <dsp:sp modelId="{BFCBA5D6-EE7A-4137-8040-36EFFF199A32}">
      <dsp:nvSpPr>
        <dsp:cNvPr id="0" name=""/>
        <dsp:cNvSpPr/>
      </dsp:nvSpPr>
      <dsp:spPr>
        <a:xfrm rot="5400000">
          <a:off x="6078601" y="-257591"/>
          <a:ext cx="862867" cy="6127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Вона </a:t>
          </a:r>
          <a:r>
            <a:rPr lang="uk-UA" sz="1800" kern="1200" noProof="0" dirty="0" smtClean="0">
              <a:solidFill>
                <a:schemeClr val="tx1"/>
              </a:solidFill>
            </a:rPr>
            <a:t>являє собою дві-три сторінки, на яких викладені найцікавіші і цінні результати проведеного дослідження, висновки і рекомендації.</a:t>
          </a:r>
          <a:endParaRPr lang="uk-UA" sz="1800" kern="1200" noProof="0" dirty="0">
            <a:solidFill>
              <a:schemeClr val="tx1"/>
            </a:solidFill>
          </a:endParaRPr>
        </a:p>
      </dsp:txBody>
      <dsp:txXfrm rot="-5400000">
        <a:off x="3446489" y="2416643"/>
        <a:ext cx="6084970" cy="778623"/>
      </dsp:txXfrm>
    </dsp:sp>
    <dsp:sp modelId="{7A2B8E17-F18C-46B2-A2D2-DA272B74C10E}">
      <dsp:nvSpPr>
        <dsp:cNvPr id="0" name=""/>
        <dsp:cNvSpPr/>
      </dsp:nvSpPr>
      <dsp:spPr>
        <a:xfrm>
          <a:off x="0" y="2266662"/>
          <a:ext cx="3446489" cy="1078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</a:rPr>
            <a:t>Заключна частина</a:t>
          </a:r>
          <a:endParaRPr lang="uk-UA" sz="3200" kern="1200" dirty="0">
            <a:solidFill>
              <a:schemeClr val="tx1"/>
            </a:solidFill>
          </a:endParaRPr>
        </a:p>
      </dsp:txBody>
      <dsp:txXfrm>
        <a:off x="52652" y="2319314"/>
        <a:ext cx="3341185" cy="97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4423" y="2308195"/>
            <a:ext cx="7190995" cy="2818493"/>
          </a:xfrm>
        </p:spPr>
        <p:txBody>
          <a:bodyPr/>
          <a:lstStyle/>
          <a:p>
            <a:r>
              <a:rPr lang="uk-UA" dirty="0"/>
              <a:t>Лекція 5. Організація та проведення дослідження.</a:t>
            </a:r>
          </a:p>
        </p:txBody>
      </p:sp>
    </p:spTree>
    <p:extLst>
      <p:ext uri="{BB962C8B-B14F-4D97-AF65-F5344CB8AC3E}">
        <p14:creationId xmlns:p14="http://schemas.microsoft.com/office/powerpoint/2010/main" val="352618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інтерв'юера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374" y="2494787"/>
            <a:ext cx="8594324" cy="358641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uk-UA" sz="2000" dirty="0" smtClean="0"/>
              <a:t>1. добирає </a:t>
            </a:r>
            <a:r>
              <a:rPr lang="uk-UA" sz="2000" dirty="0"/>
              <a:t>респондентів;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 забезпечує </a:t>
            </a:r>
            <a:r>
              <a:rPr lang="uk-UA" sz="2000" dirty="0"/>
              <a:t>ситуацію інтерв'ю;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 ставить </a:t>
            </a:r>
            <a:r>
              <a:rPr lang="uk-UA" sz="2000" dirty="0"/>
              <a:t>запитання, з дотриманням </a:t>
            </a:r>
            <a:r>
              <a:rPr lang="uk-UA" sz="2000" dirty="0" smtClean="0"/>
              <a:t>методики</a:t>
            </a:r>
          </a:p>
          <a:p>
            <a:pPr marL="0" indent="0">
              <a:buNone/>
            </a:pPr>
            <a:r>
              <a:rPr lang="uk-UA" sz="2000" dirty="0" smtClean="0"/>
              <a:t>4. записує </a:t>
            </a:r>
            <a:r>
              <a:rPr lang="uk-UA" sz="2000" dirty="0"/>
              <a:t>відповіді респондента й власні нотатки;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 спостерігає </a:t>
            </a:r>
            <a:r>
              <a:rPr lang="uk-UA" sz="2000" dirty="0"/>
              <a:t>за поведінкою опитуваного та занотовує враження від неї;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6. відповідає </a:t>
            </a:r>
            <a:r>
              <a:rPr lang="uk-UA" sz="2000" dirty="0"/>
              <a:t>на «технічні» запитання від респондента;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7. редагує </a:t>
            </a:r>
            <a:r>
              <a:rPr lang="uk-UA" sz="2000" dirty="0"/>
              <a:t>запис інтерв'ю</a:t>
            </a:r>
            <a:r>
              <a:rPr lang="uk-UA" sz="2000" dirty="0" smtClean="0"/>
              <a:t>;</a:t>
            </a:r>
          </a:p>
          <a:p>
            <a:pPr marL="0" indent="0">
              <a:buNone/>
            </a:pPr>
            <a:r>
              <a:rPr lang="uk-UA" sz="2000" dirty="0" smtClean="0"/>
              <a:t>8. заповнює </a:t>
            </a:r>
            <a:r>
              <a:rPr lang="uk-UA" sz="2000" dirty="0"/>
              <a:t>бланки звітної документації;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9. забезпечує </a:t>
            </a:r>
            <a:r>
              <a:rPr lang="uk-UA" sz="2000" dirty="0"/>
              <a:t>конфіденційність;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10. вчасно </a:t>
            </a:r>
            <a:r>
              <a:rPr lang="uk-UA" sz="2000" dirty="0"/>
              <a:t>здає виконану роботу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420" y="3178205"/>
            <a:ext cx="3027288" cy="17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9" y="715802"/>
            <a:ext cx="9601196" cy="713503"/>
          </a:xfrm>
        </p:spPr>
        <p:txBody>
          <a:bodyPr>
            <a:normAutofit fontScale="90000"/>
          </a:bodyPr>
          <a:lstStyle/>
          <a:p>
            <a:r>
              <a:rPr lang="uk-UA" dirty="0"/>
              <a:t>Система базової підготовки інтерв’юера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705" y="1903007"/>
            <a:ext cx="3624313" cy="769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1. "Довідник </a:t>
            </a:r>
            <a:r>
              <a:rPr lang="uk-UA" sz="2000" b="1" dirty="0">
                <a:solidFill>
                  <a:schemeClr val="tx1"/>
                </a:solidFill>
              </a:rPr>
              <a:t>інтерв'юера"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5346" y="1550303"/>
            <a:ext cx="5724619" cy="16545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b="1" dirty="0">
                <a:solidFill>
                  <a:schemeClr val="tx1"/>
                </a:solidFill>
              </a:rPr>
              <a:t>2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  <a:r>
              <a:rPr lang="uk-UA" b="1" dirty="0">
                <a:solidFill>
                  <a:schemeClr val="tx1"/>
                </a:solidFill>
              </a:rPr>
              <a:t>З'ясовується міра опанування </a:t>
            </a:r>
            <a:r>
              <a:rPr lang="uk-UA" b="1" dirty="0" smtClean="0">
                <a:solidFill>
                  <a:schemeClr val="tx1"/>
                </a:solidFill>
              </a:rPr>
              <a:t>довідника: </a:t>
            </a:r>
            <a:r>
              <a:rPr lang="uk-UA" dirty="0">
                <a:solidFill>
                  <a:schemeClr val="tx1"/>
                </a:solidFill>
              </a:rPr>
              <a:t>вступна співбесіда;   читання вголос опитувальника;  попарне інтерв'ю;  інтерв'ювання "сторонньої особи";  інтерв'ю з викладачем; 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ситуації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навчального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відеофільму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uk-UA" dirty="0">
                <a:solidFill>
                  <a:schemeClr val="tx1"/>
                </a:solidFill>
              </a:rPr>
              <a:t>письмові вправи з вибірки</a:t>
            </a:r>
          </a:p>
          <a:p>
            <a:pPr lvl="0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5705" y="3308082"/>
            <a:ext cx="4448450" cy="15480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3. Польовий етап разом з викладачем: </a:t>
            </a:r>
            <a:r>
              <a:rPr lang="uk-UA" sz="2000" dirty="0" smtClean="0">
                <a:solidFill>
                  <a:schemeClr val="tx1"/>
                </a:solidFill>
              </a:rPr>
              <a:t>спочатку кілька інтерв'ю проводить викладач, а потім — інтерв’юер, кожне з яких </a:t>
            </a:r>
            <a:r>
              <a:rPr lang="uk-UA" sz="2000" dirty="0" err="1" smtClean="0">
                <a:solidFill>
                  <a:schemeClr val="tx1"/>
                </a:solidFill>
              </a:rPr>
              <a:t>аналізуєтьс</a:t>
            </a:r>
            <a:r>
              <a:rPr lang="ru-RU" sz="2000" dirty="0" smtClean="0">
                <a:solidFill>
                  <a:schemeClr val="tx1"/>
                </a:solidFill>
              </a:rPr>
              <a:t>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ctr"/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05729" y="3694260"/>
            <a:ext cx="4384826" cy="9282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4. </a:t>
            </a:r>
            <a:r>
              <a:rPr lang="uk-UA" sz="2000" dirty="0" smtClean="0">
                <a:solidFill>
                  <a:schemeClr val="tx1"/>
                </a:solidFill>
              </a:rPr>
              <a:t>Виконання інтерв’юером </a:t>
            </a:r>
            <a:r>
              <a:rPr lang="uk-UA" sz="2000" b="1" dirty="0" smtClean="0">
                <a:solidFill>
                  <a:schemeClr val="tx1"/>
                </a:solidFill>
              </a:rPr>
              <a:t>письмового завдання</a:t>
            </a:r>
            <a:r>
              <a:rPr lang="uk-UA" sz="2000" dirty="0" smtClean="0">
                <a:solidFill>
                  <a:schemeClr val="tx1"/>
                </a:solidFill>
              </a:rPr>
              <a:t>, що забезпечує повторне читання довідника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01359" y="5005679"/>
            <a:ext cx="4384826" cy="9282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5. Підвищення </a:t>
            </a:r>
            <a:r>
              <a:rPr lang="uk-UA" sz="2000" b="1" dirty="0">
                <a:solidFill>
                  <a:schemeClr val="tx1"/>
                </a:solidFill>
              </a:rPr>
              <a:t>кваліфікації</a:t>
            </a:r>
          </a:p>
        </p:txBody>
      </p:sp>
    </p:spTree>
    <p:extLst>
      <p:ext uri="{BB962C8B-B14F-4D97-AF65-F5344CB8AC3E}">
        <p14:creationId xmlns:p14="http://schemas.microsoft.com/office/powerpoint/2010/main" val="382794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481" y="973254"/>
            <a:ext cx="10014749" cy="1326063"/>
          </a:xfrm>
        </p:spPr>
        <p:txBody>
          <a:bodyPr>
            <a:normAutofit fontScale="90000"/>
          </a:bodyPr>
          <a:lstStyle/>
          <a:p>
            <a:r>
              <a:rPr lang="uk-UA" sz="3500" dirty="0"/>
              <a:t>Вимоги до </a:t>
            </a:r>
            <a:r>
              <a:rPr lang="uk-UA" sz="3500" dirty="0" smtClean="0"/>
              <a:t>інтерв'юера: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uk-UA" sz="3500" b="1" dirty="0" smtClean="0"/>
              <a:t>принцип «організованості» або «дисциплінованості»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7946253" cy="355978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Для забезпечення </a:t>
            </a:r>
            <a:r>
              <a:rPr lang="uk-UA" b="1" i="1" dirty="0" smtClean="0"/>
              <a:t>ідентичності умов опитування</a:t>
            </a:r>
            <a:r>
              <a:rPr lang="uk-UA" dirty="0" smtClean="0"/>
              <a:t>, що проводиться різними інтерв'юерами, кожен інтерв'юер повинен суворо </a:t>
            </a:r>
            <a:r>
              <a:rPr lang="uk-UA" b="1" i="1" dirty="0"/>
              <a:t>дотримуватися всіх інструкцій</a:t>
            </a:r>
            <a:r>
              <a:rPr lang="uk-UA" dirty="0" smtClean="0"/>
              <a:t>, отриманих перед проведенням кожного конкретного опитування. </a:t>
            </a:r>
          </a:p>
          <a:p>
            <a:pPr algn="just"/>
            <a:r>
              <a:rPr lang="uk-UA" dirty="0" smtClean="0"/>
              <a:t>У нестандартних ситуаціях (в ситуаціях, не передбачених інструкцією) або у випадках вимушеного порушення інструкції інтерв'юер </a:t>
            </a:r>
            <a:r>
              <a:rPr lang="uk-UA" b="1" i="1" dirty="0"/>
              <a:t>повинен повідомити свого бригадира, </a:t>
            </a:r>
            <a:r>
              <a:rPr lang="uk-UA" b="1" i="1" dirty="0" err="1"/>
              <a:t>супервайзера</a:t>
            </a:r>
            <a:r>
              <a:rPr lang="uk-UA" b="1" i="1" dirty="0"/>
              <a:t> або керівника дослідження.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435" y="2904201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4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481" y="973254"/>
            <a:ext cx="10014749" cy="1326063"/>
          </a:xfrm>
        </p:spPr>
        <p:txBody>
          <a:bodyPr>
            <a:normAutofit/>
          </a:bodyPr>
          <a:lstStyle/>
          <a:p>
            <a:r>
              <a:rPr lang="uk-UA" sz="3500" dirty="0"/>
              <a:t>Вимоги до </a:t>
            </a:r>
            <a:r>
              <a:rPr lang="uk-UA" sz="3500" dirty="0" smtClean="0"/>
              <a:t>інтерв'юера: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uk-UA" sz="3500" b="1" dirty="0" smtClean="0"/>
              <a:t>принцип </a:t>
            </a:r>
            <a:r>
              <a:rPr lang="uk-UA" sz="3200" b="1" dirty="0"/>
              <a:t>«репрезентативності»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0"/>
            <a:ext cx="7120630" cy="3577539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Інтерв'юер повинен </a:t>
            </a:r>
            <a:r>
              <a:rPr lang="uk-UA" b="1" i="1" dirty="0"/>
              <a:t>опитувати лише тих осіб, які вказані в завданні.</a:t>
            </a:r>
            <a:r>
              <a:rPr lang="uk-UA" dirty="0"/>
              <a:t> </a:t>
            </a:r>
            <a:endParaRPr lang="uk-UA" dirty="0" smtClean="0"/>
          </a:p>
          <a:p>
            <a:pPr algn="just"/>
            <a:r>
              <a:rPr lang="uk-UA" dirty="0" smtClean="0"/>
              <a:t>Всі </a:t>
            </a:r>
            <a:r>
              <a:rPr lang="uk-UA" dirty="0"/>
              <a:t>заміни, не передбачені інструкцією, проводяться тільки </a:t>
            </a:r>
            <a:r>
              <a:rPr lang="uk-UA" b="1" i="1" dirty="0"/>
              <a:t>за рішенням </a:t>
            </a:r>
            <a:r>
              <a:rPr lang="uk-UA" b="1" i="1" dirty="0" err="1"/>
              <a:t>супервайзера</a:t>
            </a:r>
            <a:r>
              <a:rPr lang="uk-UA" b="1" i="1" dirty="0"/>
              <a:t> або керівника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Самостійні </a:t>
            </a:r>
            <a:r>
              <a:rPr lang="uk-UA" dirty="0"/>
              <a:t>заміни осіб, які підлягають опитування, категорично заборонені. Якщо інтерв'юер залишає анкету для </a:t>
            </a:r>
            <a:r>
              <a:rPr lang="uk-UA" dirty="0" err="1"/>
              <a:t>самозаповнення</a:t>
            </a:r>
            <a:r>
              <a:rPr lang="uk-UA" dirty="0"/>
              <a:t>, то при отриманні анкети він повинен уточнити - хто її заповнював.</a:t>
            </a:r>
            <a:endParaRPr lang="uk-UA" b="1" i="1" dirty="0"/>
          </a:p>
        </p:txBody>
      </p:sp>
      <p:pic>
        <p:nvPicPr>
          <p:cNvPr id="2050" name="Picture 2" descr="Інтерв&amp;#39;юер - Каталог професій - Советы и ресурсы, статьи на JOB.tochk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32" y="2980677"/>
            <a:ext cx="2868444" cy="21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481" y="973254"/>
            <a:ext cx="10014749" cy="1326063"/>
          </a:xfrm>
        </p:spPr>
        <p:txBody>
          <a:bodyPr>
            <a:normAutofit/>
          </a:bodyPr>
          <a:lstStyle/>
          <a:p>
            <a:r>
              <a:rPr lang="uk-UA" sz="3500" dirty="0"/>
              <a:t>Вимоги до </a:t>
            </a:r>
            <a:r>
              <a:rPr lang="uk-UA" sz="3500" dirty="0" smtClean="0"/>
              <a:t>інтерв'юера: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uk-UA" sz="3500" b="1" dirty="0" smtClean="0"/>
              <a:t>принцип </a:t>
            </a:r>
            <a:r>
              <a:rPr lang="uk-UA" sz="3200" b="1" dirty="0"/>
              <a:t> «конфіденційності»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0"/>
            <a:ext cx="7120630" cy="3577539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Інтерв'юер завжди повинен пам'ятати, що йому </a:t>
            </a:r>
            <a:r>
              <a:rPr lang="uk-UA" b="1" i="1" dirty="0"/>
              <a:t>категорично заборонено розголошувати </a:t>
            </a:r>
            <a:r>
              <a:rPr lang="uk-UA" dirty="0"/>
              <a:t>свої враження від бесіди з конкретними людьми. </a:t>
            </a:r>
            <a:endParaRPr lang="uk-UA" dirty="0" smtClean="0"/>
          </a:p>
          <a:p>
            <a:pPr algn="just"/>
            <a:r>
              <a:rPr lang="uk-UA" dirty="0" smtClean="0"/>
              <a:t>Свої </a:t>
            </a:r>
            <a:r>
              <a:rPr lang="uk-UA" dirty="0"/>
              <a:t>враження, характеристику особливостей опитування організаторам дослідження він представляє в звіті інтерв'юера </a:t>
            </a:r>
            <a:r>
              <a:rPr lang="uk-UA" b="1" i="1" dirty="0"/>
              <a:t>тільки в узагальненому вигляді </a:t>
            </a:r>
            <a:r>
              <a:rPr lang="uk-UA" dirty="0"/>
              <a:t>(без вказівки адрес і прізвищ)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259" y="3107185"/>
            <a:ext cx="3097122" cy="17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481" y="973254"/>
            <a:ext cx="10014749" cy="1326063"/>
          </a:xfrm>
        </p:spPr>
        <p:txBody>
          <a:bodyPr>
            <a:normAutofit/>
          </a:bodyPr>
          <a:lstStyle/>
          <a:p>
            <a:r>
              <a:rPr lang="uk-UA" sz="3500" dirty="0"/>
              <a:t>Вимоги до </a:t>
            </a:r>
            <a:r>
              <a:rPr lang="uk-UA" sz="3500" dirty="0" smtClean="0"/>
              <a:t>інтерв'юера: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uk-UA" sz="3500" b="1" dirty="0" smtClean="0"/>
              <a:t>принцип </a:t>
            </a:r>
            <a:r>
              <a:rPr lang="uk-UA" sz="3200" b="1" dirty="0"/>
              <a:t> «добровільність»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891" y="2734483"/>
            <a:ext cx="5895511" cy="3453253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Протягом усього опитування інтерв'юер повинен бути </a:t>
            </a:r>
            <a:r>
              <a:rPr lang="uk-UA" b="1" i="1" dirty="0" smtClean="0"/>
              <a:t>ввічливим, коректним </a:t>
            </a:r>
            <a:r>
              <a:rPr lang="uk-UA" dirty="0" smtClean="0"/>
              <a:t>і не забувати, що участь респондента в опитуванні завжди носить </a:t>
            </a:r>
            <a:r>
              <a:rPr lang="uk-UA" b="1" i="1" dirty="0" smtClean="0"/>
              <a:t>добровільний характер </a:t>
            </a:r>
            <a:r>
              <a:rPr lang="uk-UA" dirty="0" smtClean="0"/>
              <a:t>- респондент в будь-який момент має право відмовитися відповідати як на певне конкретне питання, так і від продовження опитування в цілому.</a:t>
            </a:r>
            <a:endParaRPr lang="uk-UA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422" y="2734483"/>
            <a:ext cx="3136660" cy="29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2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481" y="973254"/>
            <a:ext cx="10014749" cy="1326063"/>
          </a:xfrm>
        </p:spPr>
        <p:txBody>
          <a:bodyPr>
            <a:normAutofit/>
          </a:bodyPr>
          <a:lstStyle/>
          <a:p>
            <a:r>
              <a:rPr lang="uk-UA" sz="3500" dirty="0"/>
              <a:t>Вимоги до </a:t>
            </a:r>
            <a:r>
              <a:rPr lang="uk-UA" sz="3500" dirty="0" smtClean="0"/>
              <a:t>інтерв'юера: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uk-UA" sz="3500" b="1" dirty="0" smtClean="0"/>
              <a:t>принцип </a:t>
            </a:r>
            <a:r>
              <a:rPr lang="uk-UA" sz="3200" b="1" dirty="0"/>
              <a:t> «уніфікації інформації»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948" y="2539173"/>
            <a:ext cx="8008397" cy="371958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При </a:t>
            </a:r>
            <a:r>
              <a:rPr lang="uk-UA" dirty="0" smtClean="0"/>
              <a:t>отриманні відповідей на питання опитувальника, інтерв'юер (якщо немає додаткової інструкції) </a:t>
            </a:r>
            <a:r>
              <a:rPr lang="uk-UA" b="1" i="1" dirty="0" smtClean="0"/>
              <a:t>не повинен підказувати або роз'яснювати респондентам сенс питань</a:t>
            </a:r>
            <a:r>
              <a:rPr lang="uk-UA" dirty="0" smtClean="0"/>
              <a:t>, значення слів або термінів, незрозумілих респонденту. </a:t>
            </a:r>
          </a:p>
          <a:p>
            <a:pPr algn="just"/>
            <a:r>
              <a:rPr lang="uk-UA" b="1" u="sng" dirty="0" smtClean="0"/>
              <a:t>Встановлення того факту, що респондент не може відповісти на сформульоване таким чином питання, вже є досягненням інтерв'юера, і представляє інтерес для авторів дослідження</a:t>
            </a:r>
            <a:r>
              <a:rPr lang="uk-UA" dirty="0" smtClean="0"/>
              <a:t>. </a:t>
            </a:r>
          </a:p>
          <a:p>
            <a:pPr algn="just"/>
            <a:r>
              <a:rPr lang="uk-UA" dirty="0" smtClean="0"/>
              <a:t>(В одних випадках - це інформація про те, що запитання сформульовано невдало і не дає якісної інформації, в інших - авторам дослідження необхідно отримати реакцію саме на це формулювання запитання). </a:t>
            </a:r>
          </a:p>
          <a:p>
            <a:pPr algn="just"/>
            <a:r>
              <a:rPr lang="uk-UA" b="1" i="1" dirty="0" smtClean="0"/>
              <a:t>Головне завдання інтерв'юера </a:t>
            </a:r>
            <a:r>
              <a:rPr lang="uk-UA" dirty="0" smtClean="0"/>
              <a:t>- зафіксувати реакцію кожного респондента саме на те формулювання запитання, яке представлене в бланку анкети.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343" y="2858609"/>
            <a:ext cx="2503304" cy="26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481" y="973254"/>
            <a:ext cx="10014749" cy="1326063"/>
          </a:xfrm>
        </p:spPr>
        <p:txBody>
          <a:bodyPr>
            <a:normAutofit/>
          </a:bodyPr>
          <a:lstStyle/>
          <a:p>
            <a:r>
              <a:rPr lang="uk-UA" sz="3500" dirty="0"/>
              <a:t>Вимоги до </a:t>
            </a:r>
            <a:r>
              <a:rPr lang="uk-UA" sz="3500" dirty="0" smtClean="0"/>
              <a:t>інтерв'юера: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uk-UA" sz="3500" b="1" dirty="0" smtClean="0"/>
              <a:t>принцип </a:t>
            </a:r>
            <a:r>
              <a:rPr lang="uk-UA" sz="3200" b="1" dirty="0"/>
              <a:t> «своєчасності»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4481" y="2858609"/>
            <a:ext cx="5877757" cy="292059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Інтерв'юер повинен </a:t>
            </a:r>
            <a:r>
              <a:rPr lang="uk-UA" b="1" i="1" dirty="0" smtClean="0"/>
              <a:t>своєчасно</a:t>
            </a:r>
            <a:r>
              <a:rPr lang="uk-UA" dirty="0" smtClean="0"/>
              <a:t> (у термін, вказаний </a:t>
            </a:r>
            <a:r>
              <a:rPr lang="uk-UA" dirty="0" err="1" smtClean="0"/>
              <a:t>супервайзером</a:t>
            </a:r>
            <a:r>
              <a:rPr lang="uk-UA" dirty="0" smtClean="0"/>
              <a:t> або бригадиром) </a:t>
            </a:r>
            <a:r>
              <a:rPr lang="uk-UA" b="1" i="1" dirty="0" smtClean="0"/>
              <a:t>здати роботу</a:t>
            </a:r>
            <a:r>
              <a:rPr lang="uk-UA" dirty="0" smtClean="0"/>
              <a:t>. </a:t>
            </a:r>
          </a:p>
          <a:p>
            <a:pPr algn="just"/>
            <a:r>
              <a:rPr lang="uk-UA" dirty="0" smtClean="0"/>
              <a:t>Недотримання терміну здачі роботи (без поважних причин або без попередження бригадира) тягне за собою зниження оплати за виконану роботу.</a:t>
            </a:r>
            <a:endParaRPr lang="uk-UA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535" y="2986319"/>
            <a:ext cx="3912695" cy="21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481" y="973254"/>
            <a:ext cx="10014749" cy="1326063"/>
          </a:xfrm>
        </p:spPr>
        <p:txBody>
          <a:bodyPr>
            <a:normAutofit/>
          </a:bodyPr>
          <a:lstStyle/>
          <a:p>
            <a:r>
              <a:rPr lang="uk-UA" sz="3500" dirty="0"/>
              <a:t>Вимоги до </a:t>
            </a:r>
            <a:r>
              <a:rPr lang="uk-UA" sz="3500" dirty="0" smtClean="0"/>
              <a:t>інтерв'юера: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uk-UA" sz="3500" b="1" dirty="0" smtClean="0"/>
              <a:t>принцип </a:t>
            </a:r>
            <a:r>
              <a:rPr lang="uk-UA" sz="3200" b="1" dirty="0"/>
              <a:t> «якості»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805" y="2512380"/>
            <a:ext cx="8123808" cy="374637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/>
              <a:t>Одним з основних завдань збору інформації є </a:t>
            </a:r>
            <a:r>
              <a:rPr lang="uk-UA" b="1" i="1" dirty="0"/>
              <a:t>проблема нівелювання можливого впливу інтерв'юера на характер відповідей респондентів.</a:t>
            </a:r>
            <a:r>
              <a:rPr lang="uk-UA" dirty="0"/>
              <a:t>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Для </a:t>
            </a:r>
            <a:r>
              <a:rPr lang="uk-UA" dirty="0"/>
              <a:t>того, щоб максимально зняти ефект впливу інтерв'юера,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необхідно </a:t>
            </a:r>
            <a:r>
              <a:rPr lang="uk-UA" dirty="0"/>
              <a:t>дотримуватися таких правил. </a:t>
            </a:r>
            <a:endParaRPr lang="uk-UA" dirty="0" smtClean="0"/>
          </a:p>
          <a:p>
            <a:pPr algn="just"/>
            <a:r>
              <a:rPr lang="uk-UA" dirty="0" smtClean="0"/>
              <a:t>а</a:t>
            </a:r>
            <a:r>
              <a:rPr lang="uk-UA" dirty="0"/>
              <a:t>. Інтерв'юер не повинен висловлювати свого ставлення до проблем, що містяться в анкеті ні до, ні підчас, ні після інтерв'ю. </a:t>
            </a:r>
            <a:endParaRPr lang="uk-UA" dirty="0" smtClean="0"/>
          </a:p>
          <a:p>
            <a:pPr algn="just"/>
            <a:r>
              <a:rPr lang="uk-UA" dirty="0" smtClean="0"/>
              <a:t>б</a:t>
            </a:r>
            <a:r>
              <a:rPr lang="uk-UA" dirty="0"/>
              <a:t>. Інтерв'юер не повинен поспішати із записом варіанта відповіді. Значне число респондентів дає подібні відповіді. Під впливом стереотипу, що склався в ході опитування ряду респондентів, інтерв'юер часто, не чекаючи кінця відповіді, записує ту, яку очікує; респондент, побачивши, що відповідь записана, вирішує, що так вірніше і не уточнює свою позицію..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613" y="2743200"/>
            <a:ext cx="2697531" cy="24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Якість заповнення.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028" y="2556931"/>
            <a:ext cx="8150440" cy="35153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Вся документація, що здається інтерв'юером, (заповнені бланки анкет, бланки завдань, звіт інтерв'юера) повинна бути </a:t>
            </a:r>
            <a:r>
              <a:rPr lang="uk-UA" b="1" i="1" dirty="0"/>
              <a:t>оформлена відповідно до вимог, що містяться в інструкціях інтерв'юеру.</a:t>
            </a:r>
            <a:r>
              <a:rPr lang="uk-UA" dirty="0"/>
              <a:t> </a:t>
            </a:r>
            <a:endParaRPr lang="uk-UA" dirty="0" smtClean="0"/>
          </a:p>
          <a:p>
            <a:pPr algn="just"/>
            <a:r>
              <a:rPr lang="uk-UA" dirty="0" smtClean="0"/>
              <a:t>В </a:t>
            </a:r>
            <a:r>
              <a:rPr lang="uk-UA" dirty="0"/>
              <a:t>першу чергу, це відноситься до </a:t>
            </a:r>
            <a:r>
              <a:rPr lang="uk-UA" b="1" i="1" dirty="0"/>
              <a:t>заповнення бланків анкет</a:t>
            </a:r>
            <a:r>
              <a:rPr lang="uk-UA" dirty="0"/>
              <a:t>, так як виправити похибки в цій роботі досить складно. </a:t>
            </a:r>
            <a:endParaRPr lang="uk-UA" dirty="0" smtClean="0"/>
          </a:p>
          <a:p>
            <a:pPr algn="just"/>
            <a:r>
              <a:rPr lang="uk-UA" b="1" dirty="0" smtClean="0"/>
              <a:t>Оплата </a:t>
            </a:r>
            <a:r>
              <a:rPr lang="uk-UA" b="1" dirty="0"/>
              <a:t>роботи інтерв'юера проводиться після контролю якості </a:t>
            </a:r>
            <a:r>
              <a:rPr lang="uk-UA" dirty="0"/>
              <a:t>роботи по всьому масиву опитаних (приблизно через 2-4 тижні після здачі роботи). Якщо анкета заповнена не повністю або неправильно (не у відповідності з інструкцією) </a:t>
            </a:r>
            <a:r>
              <a:rPr lang="uk-UA" b="1" i="1" dirty="0"/>
              <a:t>оплата за дану анкету знижується </a:t>
            </a:r>
            <a:r>
              <a:rPr lang="uk-UA" b="1" i="1" dirty="0" err="1"/>
              <a:t>пропорційно</a:t>
            </a:r>
            <a:r>
              <a:rPr lang="uk-UA" b="1" i="1" dirty="0"/>
              <a:t> відсотку помилок</a:t>
            </a:r>
            <a:r>
              <a:rPr lang="uk-UA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510" y="3286772"/>
            <a:ext cx="2334827" cy="16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2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747" y="644781"/>
            <a:ext cx="9601196" cy="1303867"/>
          </a:xfrm>
        </p:spPr>
        <p:txBody>
          <a:bodyPr/>
          <a:lstStyle/>
          <a:p>
            <a:r>
              <a:rPr lang="uk-UA" dirty="0"/>
              <a:t>Етапи </a:t>
            </a:r>
            <a:r>
              <a:rPr lang="uk-UA" dirty="0" smtClean="0"/>
              <a:t>дослідження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300517"/>
              </p:ext>
            </p:extLst>
          </p:nvPr>
        </p:nvGraphicFramePr>
        <p:xfrm>
          <a:off x="1401931" y="2140212"/>
          <a:ext cx="9979242" cy="404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435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контролю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029" y="2539176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візуальна </a:t>
            </a:r>
            <a:r>
              <a:rPr lang="uk-UA" dirty="0"/>
              <a:t>перевірка якості заповнення опитувальників і звітних документів, </a:t>
            </a:r>
          </a:p>
          <a:p>
            <a:r>
              <a:rPr lang="uk-UA" dirty="0" smtClean="0"/>
              <a:t>польовий </a:t>
            </a:r>
            <a:r>
              <a:rPr lang="uk-UA" dirty="0"/>
              <a:t>контроль – вибіркове повторне </a:t>
            </a:r>
            <a:r>
              <a:rPr lang="uk-UA" dirty="0" smtClean="0"/>
              <a:t>інтерв'ювання</a:t>
            </a:r>
            <a:br>
              <a:rPr lang="uk-UA" dirty="0" smtClean="0"/>
            </a:br>
            <a:r>
              <a:rPr lang="uk-UA" dirty="0" smtClean="0"/>
              <a:t>10 </a:t>
            </a:r>
            <a:r>
              <a:rPr lang="uk-UA" dirty="0"/>
              <a:t>- 20% респондентів, </a:t>
            </a:r>
          </a:p>
          <a:p>
            <a:r>
              <a:rPr lang="uk-UA" dirty="0" smtClean="0"/>
              <a:t>комп'ютерна </a:t>
            </a:r>
            <a:r>
              <a:rPr lang="uk-UA" dirty="0"/>
              <a:t>перевірка даних. </a:t>
            </a:r>
          </a:p>
          <a:p>
            <a:r>
              <a:rPr lang="uk-UA" dirty="0" smtClean="0"/>
              <a:t>візуальна </a:t>
            </a:r>
            <a:r>
              <a:rPr lang="uk-UA" dirty="0"/>
              <a:t>перевірка якості пробних інтерв'ю, які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інтерв’юер </a:t>
            </a:r>
            <a:r>
              <a:rPr lang="uk-UA" dirty="0"/>
              <a:t>виконує на початку </a:t>
            </a:r>
            <a:r>
              <a:rPr lang="uk-UA" dirty="0" smtClean="0"/>
              <a:t>польового </a:t>
            </a:r>
            <a:r>
              <a:rPr lang="uk-UA" dirty="0"/>
              <a:t>етапу; </a:t>
            </a:r>
          </a:p>
          <a:p>
            <a:r>
              <a:rPr lang="uk-UA" dirty="0" smtClean="0"/>
              <a:t>аналіз </a:t>
            </a:r>
            <a:r>
              <a:rPr lang="uk-UA" dirty="0"/>
              <a:t>зробленого інтерв’юером </a:t>
            </a:r>
            <a:r>
              <a:rPr lang="uk-UA" dirty="0" err="1"/>
              <a:t>аудіозапису</a:t>
            </a:r>
            <a:r>
              <a:rPr lang="uk-UA" dirty="0"/>
              <a:t> окремих інтерв'ю; </a:t>
            </a:r>
          </a:p>
          <a:p>
            <a:r>
              <a:rPr lang="uk-UA" dirty="0" smtClean="0"/>
              <a:t>прослуховування </a:t>
            </a:r>
            <a:r>
              <a:rPr lang="uk-UA" dirty="0"/>
              <a:t>фахівцем перебігу інтерв'ю в польових умовах тощо.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836" y="2943503"/>
            <a:ext cx="3744158" cy="19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8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способи контролю якості роботи інтерв'юерів: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931229"/>
              </p:ext>
            </p:extLst>
          </p:nvPr>
        </p:nvGraphicFramePr>
        <p:xfrm>
          <a:off x="784191" y="2486442"/>
          <a:ext cx="10703513" cy="340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060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Внутрішній </a:t>
            </a:r>
            <a:r>
              <a:rPr lang="uk-UA" dirty="0"/>
              <a:t>соціальний контроль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125859"/>
              </p:ext>
            </p:extLst>
          </p:nvPr>
        </p:nvGraphicFramePr>
        <p:xfrm>
          <a:off x="1481831" y="2539707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26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Моніторинг польових робіт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215" y="2494788"/>
            <a:ext cx="10517080" cy="3790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/>
              <a:t>Бригадир</a:t>
            </a:r>
            <a:r>
              <a:rPr lang="uk-UA" dirty="0"/>
              <a:t> дослідження веде щоденний облік виконаної роботи: зв'язується з інтерв'юерами і уточнює, скільки людей вже опитано, хто саме опитаний. Час від часу здійснюється вибірковий контроль: в процесі збору даних. </a:t>
            </a:r>
            <a:r>
              <a:rPr lang="uk-UA" dirty="0" smtClean="0"/>
              <a:t>Звіт </a:t>
            </a:r>
            <a:r>
              <a:rPr lang="uk-UA" dirty="0"/>
              <a:t>бригадира включає опис точки опитування, вибірки, характеристики роботи інтерв'юерів, опис похибок, збоїв в роботі. Весь комплект бригадир передає </a:t>
            </a:r>
            <a:r>
              <a:rPr lang="uk-UA" dirty="0" err="1"/>
              <a:t>супервайзеру</a:t>
            </a:r>
            <a:r>
              <a:rPr lang="uk-UA" dirty="0"/>
              <a:t>, повідомивши попередньо про спосіб передачі і очікуваний термін отримання. </a:t>
            </a:r>
            <a:endParaRPr lang="uk-UA" dirty="0" smtClean="0"/>
          </a:p>
          <a:p>
            <a:pPr algn="just"/>
            <a:r>
              <a:rPr lang="uk-UA" b="1" dirty="0" err="1" smtClean="0"/>
              <a:t>Супервайзер</a:t>
            </a:r>
            <a:r>
              <a:rPr lang="uk-UA" dirty="0" smtClean="0"/>
              <a:t> </a:t>
            </a:r>
            <a:r>
              <a:rPr lang="uk-UA" dirty="0"/>
              <a:t>підтримує зв'язок з бригадирами і веде журнал, в якому фіксує результати проміжних усних звітів бригадирів про виконану </a:t>
            </a:r>
            <a:r>
              <a:rPr lang="uk-UA" dirty="0" smtClean="0"/>
              <a:t>роботу. </a:t>
            </a:r>
            <a:r>
              <a:rPr lang="uk-UA" dirty="0" err="1" smtClean="0"/>
              <a:t>Супервайзер</a:t>
            </a:r>
            <a:r>
              <a:rPr lang="uk-UA" dirty="0" smtClean="0"/>
              <a:t> </a:t>
            </a:r>
            <a:r>
              <a:rPr lang="uk-UA" dirty="0"/>
              <a:t>повинен візуально перевірити всі отримані матеріали, відбракувати неякісно заповнені анкети, відзначити і відкласти анкети, що викликають підозру, і передати матеріали польового директору. </a:t>
            </a:r>
            <a:endParaRPr lang="uk-UA" dirty="0" smtClean="0"/>
          </a:p>
          <a:p>
            <a:pPr algn="just"/>
            <a:r>
              <a:rPr lang="uk-UA" b="1" dirty="0" smtClean="0"/>
              <a:t>Польовий </a:t>
            </a:r>
            <a:r>
              <a:rPr lang="uk-UA" b="1" dirty="0"/>
              <a:t>директор </a:t>
            </a:r>
            <a:r>
              <a:rPr lang="uk-UA" dirty="0"/>
              <a:t>організовує контроль роботи інтерв'юерів. Контроль роботи інтерв'юерів проводять </a:t>
            </a:r>
            <a:r>
              <a:rPr lang="uk-UA" dirty="0" err="1"/>
              <a:t>супервайзери</a:t>
            </a:r>
            <a:r>
              <a:rPr lang="uk-UA" dirty="0"/>
              <a:t>. </a:t>
            </a:r>
            <a:r>
              <a:rPr lang="uk-UA" dirty="0" smtClean="0"/>
              <a:t>Здійснюється </a:t>
            </a:r>
            <a:r>
              <a:rPr lang="uk-UA" dirty="0"/>
              <a:t>контроль як анкет, що викликали підозру, так і вибірково 10-20% від загального масиву анкет.</a:t>
            </a:r>
          </a:p>
        </p:txBody>
      </p:sp>
    </p:spTree>
    <p:extLst>
      <p:ext uri="{BB962C8B-B14F-4D97-AF65-F5344CB8AC3E}">
        <p14:creationId xmlns:p14="http://schemas.microsoft.com/office/powerpoint/2010/main" val="208336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3658"/>
            <a:ext cx="9601196" cy="598093"/>
          </a:xfrm>
        </p:spPr>
        <p:txBody>
          <a:bodyPr>
            <a:normAutofit fontScale="90000"/>
          </a:bodyPr>
          <a:lstStyle/>
          <a:p>
            <a:r>
              <a:rPr lang="uk-UA" sz="3400" b="1" dirty="0" smtClean="0"/>
              <a:t>Звіт про результати соціологічного дослідження</a:t>
            </a:r>
            <a:endParaRPr lang="uk-UA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811" y="1633654"/>
            <a:ext cx="9979240" cy="807705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Звіт</a:t>
            </a:r>
            <a:r>
              <a:rPr lang="uk-UA" dirty="0" smtClean="0"/>
              <a:t> - головний документ, який містить підсумок аналізу та інтерпретації соціологічних даних, висновки, пропозиції та практичні рекомендації.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8157301"/>
              </p:ext>
            </p:extLst>
          </p:nvPr>
        </p:nvGraphicFramePr>
        <p:xfrm>
          <a:off x="1532383" y="2743201"/>
          <a:ext cx="9573582" cy="3346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16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учасники </a:t>
            </a:r>
            <a:r>
              <a:rPr lang="uk-UA" dirty="0" smtClean="0"/>
              <a:t>дослідження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3084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16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Організація збору даних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594641"/>
          </a:xfrm>
        </p:spPr>
        <p:txBody>
          <a:bodyPr/>
          <a:lstStyle/>
          <a:p>
            <a:pPr marL="0" indent="0">
              <a:buNone/>
            </a:pPr>
            <a:r>
              <a:rPr lang="uk-UA" b="1" u="sng" dirty="0" smtClean="0"/>
              <a:t>Склад групи, яка відповідає за збір даних: </a:t>
            </a:r>
          </a:p>
          <a:p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3180175"/>
              </p:ext>
            </p:extLst>
          </p:nvPr>
        </p:nvGraphicFramePr>
        <p:xfrm>
          <a:off x="3461305" y="3072248"/>
          <a:ext cx="7435292" cy="310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930" y="3737406"/>
            <a:ext cx="2689375" cy="15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6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Керівник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7102875" cy="3142532"/>
          </a:xfrm>
        </p:spPr>
        <p:txBody>
          <a:bodyPr/>
          <a:lstStyle/>
          <a:p>
            <a:pPr algn="just"/>
            <a:r>
              <a:rPr lang="uk-UA" b="1" dirty="0" smtClean="0"/>
              <a:t>Керівник проекту </a:t>
            </a:r>
            <a:r>
              <a:rPr lang="uk-UA" dirty="0" smtClean="0"/>
              <a:t>- основний керівник групи збору даних. Він призначає </a:t>
            </a:r>
            <a:r>
              <a:rPr lang="uk-UA" dirty="0" err="1" smtClean="0"/>
              <a:t>співкерівника</a:t>
            </a:r>
            <a:r>
              <a:rPr lang="uk-UA" dirty="0" smtClean="0"/>
              <a:t> («польового директора»). </a:t>
            </a:r>
          </a:p>
          <a:p>
            <a:pPr algn="just"/>
            <a:r>
              <a:rPr lang="uk-UA" dirty="0" smtClean="0"/>
              <a:t>Він може сам бути польовим директором, але це доцільно лише в тому випадку, якщо дослідження не дуже велике, і керівник проекту в цей час вільний від виконання інших функцій.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689" y="2702140"/>
            <a:ext cx="2518540" cy="26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2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Польовий директор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927" y="2548055"/>
            <a:ext cx="7724312" cy="3426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/>
              <a:t>Польовий директор </a:t>
            </a:r>
            <a:r>
              <a:rPr lang="uk-UA" dirty="0"/>
              <a:t>- </a:t>
            </a:r>
            <a:r>
              <a:rPr lang="uk-UA" dirty="0" err="1"/>
              <a:t>співкерівник</a:t>
            </a:r>
            <a:r>
              <a:rPr lang="uk-UA" dirty="0"/>
              <a:t> </a:t>
            </a:r>
            <a:r>
              <a:rPr lang="uk-UA" dirty="0" smtClean="0"/>
              <a:t>проекту.</a:t>
            </a:r>
          </a:p>
          <a:p>
            <a:pPr marL="0" indent="0">
              <a:buNone/>
            </a:pPr>
            <a:r>
              <a:rPr lang="uk-UA" b="1" dirty="0" smtClean="0"/>
              <a:t>Функції </a:t>
            </a:r>
            <a:r>
              <a:rPr lang="uk-UA" b="1" dirty="0"/>
              <a:t>польового директора</a:t>
            </a:r>
            <a:r>
              <a:rPr lang="uk-UA" dirty="0"/>
              <a:t>. В основні обов’язки польового директора входить </a:t>
            </a:r>
            <a:endParaRPr lang="uk-UA" dirty="0" smtClean="0"/>
          </a:p>
          <a:p>
            <a:r>
              <a:rPr lang="uk-UA" dirty="0" smtClean="0"/>
              <a:t> </a:t>
            </a:r>
            <a:r>
              <a:rPr lang="uk-UA" dirty="0"/>
              <a:t>набір, підготовка та інструктаж інтерв'юерів і </a:t>
            </a:r>
            <a:r>
              <a:rPr lang="uk-UA" dirty="0" err="1"/>
              <a:t>супервайзерів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 </a:t>
            </a:r>
            <a:r>
              <a:rPr lang="uk-UA" dirty="0"/>
              <a:t>координація їх діяльності, </a:t>
            </a:r>
            <a:endParaRPr lang="uk-UA" dirty="0" smtClean="0"/>
          </a:p>
          <a:p>
            <a:r>
              <a:rPr lang="uk-UA" dirty="0" smtClean="0"/>
              <a:t> </a:t>
            </a:r>
            <a:r>
              <a:rPr lang="uk-UA" dirty="0"/>
              <a:t>організація контролю процесу роботи і якості результатів. </a:t>
            </a:r>
            <a:endParaRPr lang="uk-UA" dirty="0" smtClean="0"/>
          </a:p>
          <a:p>
            <a:r>
              <a:rPr lang="uk-UA" dirty="0" smtClean="0"/>
              <a:t> </a:t>
            </a:r>
            <a:r>
              <a:rPr lang="uk-UA" dirty="0"/>
              <a:t>несе повну відповідальність за дотримання всіх вимог проекту на етапі збору інформації.</a:t>
            </a:r>
          </a:p>
        </p:txBody>
      </p:sp>
      <p:pic>
        <p:nvPicPr>
          <p:cNvPr id="1026" name="Picture 2" descr="Project manager en pizarra: векторна графіка, зображення, Project manager  en pizarra малюнки | Скачати з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92" y="2645546"/>
            <a:ext cx="2496401" cy="26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7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Супервайзери</a:t>
            </a:r>
            <a:r>
              <a:rPr lang="uk-UA" dirty="0"/>
              <a:t>, бригадири, інтерв'юери.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805" y="251254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Кількість</a:t>
            </a:r>
            <a:r>
              <a:rPr lang="uk-UA" dirty="0"/>
              <a:t> необхідних для збору даних </a:t>
            </a:r>
            <a:r>
              <a:rPr lang="uk-UA" dirty="0" err="1"/>
              <a:t>супервайзерів</a:t>
            </a:r>
            <a:r>
              <a:rPr lang="uk-UA" dirty="0"/>
              <a:t>, бригадирів та інтерв'юерів </a:t>
            </a:r>
            <a:r>
              <a:rPr lang="uk-UA" b="1" dirty="0"/>
              <a:t>визначається</a:t>
            </a:r>
            <a:r>
              <a:rPr lang="uk-UA" dirty="0"/>
              <a:t>: </a:t>
            </a:r>
            <a:endParaRPr lang="uk-UA" dirty="0" smtClean="0"/>
          </a:p>
          <a:p>
            <a:r>
              <a:rPr lang="uk-UA" dirty="0" smtClean="0"/>
              <a:t>1</a:t>
            </a:r>
            <a:r>
              <a:rPr lang="uk-UA" dirty="0"/>
              <a:t>) термінами збору інформації; </a:t>
            </a:r>
            <a:endParaRPr lang="uk-UA" dirty="0" smtClean="0"/>
          </a:p>
          <a:p>
            <a:r>
              <a:rPr lang="uk-UA" dirty="0" smtClean="0"/>
              <a:t>2</a:t>
            </a:r>
            <a:r>
              <a:rPr lang="uk-UA" dirty="0"/>
              <a:t>) особливостями вибірки (об'ємом і характером); </a:t>
            </a:r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) обсягом і складністю інструментарію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i="1" dirty="0" smtClean="0"/>
              <a:t>Одиницею розрахунку необхідної кількості інтерв'юерів може слугувати норма навантаження - не більше 10-15 інтерв'ю на тиждень на одного інтерв'юера. 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017" y="3112409"/>
            <a:ext cx="1815581" cy="17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626" y="511616"/>
            <a:ext cx="9601196" cy="1303867"/>
          </a:xfrm>
        </p:spPr>
        <p:txBody>
          <a:bodyPr>
            <a:normAutofit/>
          </a:bodyPr>
          <a:lstStyle/>
          <a:p>
            <a:r>
              <a:rPr lang="ru-RU" dirty="0" smtClean="0"/>
              <a:t>Супервайзер </a:t>
            </a:r>
            <a:r>
              <a:rPr lang="ru-RU" sz="2700" dirty="0"/>
              <a:t>(3-10 </a:t>
            </a:r>
            <a:r>
              <a:rPr lang="ru-RU" sz="2700" dirty="0" err="1"/>
              <a:t>осіб</a:t>
            </a:r>
            <a:r>
              <a:rPr lang="ru-RU" sz="2700" dirty="0"/>
              <a:t> на одно </a:t>
            </a:r>
            <a:r>
              <a:rPr lang="ru-RU" sz="2700" dirty="0" err="1"/>
              <a:t>дослідження</a:t>
            </a:r>
            <a:r>
              <a:rPr lang="ru-RU" sz="2700" dirty="0"/>
              <a:t>). </a:t>
            </a:r>
            <a:endParaRPr lang="uk-UA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6627" y="1637929"/>
            <a:ext cx="7458720" cy="44432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i="1" dirty="0"/>
              <a:t>Несе основну відповідальність за якість роботи інтерв'юерів за географічним принципом (в своєму регіоні) </a:t>
            </a:r>
            <a:endParaRPr lang="uk-UA" b="1" i="1" dirty="0" smtClean="0"/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b="1" dirty="0" smtClean="0"/>
              <a:t>Основні </a:t>
            </a:r>
            <a:r>
              <a:rPr lang="uk-UA" b="1" dirty="0"/>
              <a:t>функції</a:t>
            </a:r>
            <a:r>
              <a:rPr lang="uk-UA" dirty="0"/>
              <a:t>: </a:t>
            </a:r>
            <a:endParaRPr lang="uk-UA" dirty="0" smtClean="0"/>
          </a:p>
          <a:p>
            <a:pPr marL="457200" indent="-457200">
              <a:buAutoNum type="arabicPeriod"/>
            </a:pPr>
            <a:r>
              <a:rPr lang="uk-UA" dirty="0" smtClean="0"/>
              <a:t>підготовка </a:t>
            </a:r>
            <a:r>
              <a:rPr lang="uk-UA" dirty="0"/>
              <a:t>матеріалів дослідження </a:t>
            </a:r>
            <a:endParaRPr lang="uk-UA" dirty="0" smtClean="0"/>
          </a:p>
          <a:p>
            <a:pPr marL="457200" indent="-457200">
              <a:buAutoNum type="arabicPeriod"/>
            </a:pPr>
            <a:r>
              <a:rPr lang="uk-UA" dirty="0" smtClean="0"/>
              <a:t>підготовка </a:t>
            </a:r>
            <a:r>
              <a:rPr lang="uk-UA" dirty="0"/>
              <a:t>списків інтерв'юерів за точками опитування, детальний інструктаж на підготовчому етапі </a:t>
            </a:r>
            <a:endParaRPr lang="uk-UA" dirty="0" smtClean="0"/>
          </a:p>
          <a:p>
            <a:pPr marL="457200" indent="-457200">
              <a:buAutoNum type="arabicPeriod"/>
            </a:pPr>
            <a:r>
              <a:rPr lang="uk-UA" dirty="0" smtClean="0"/>
              <a:t>моніторинг</a:t>
            </a:r>
            <a:r>
              <a:rPr lang="uk-UA" dirty="0"/>
              <a:t>, інспекційний нагляд і контроль роботи на етапі збору </a:t>
            </a:r>
            <a:r>
              <a:rPr lang="uk-UA" dirty="0" smtClean="0"/>
              <a:t>даних</a:t>
            </a:r>
          </a:p>
          <a:p>
            <a:pPr marL="457200" indent="-457200">
              <a:buAutoNum type="arabicPeriod"/>
            </a:pPr>
            <a:r>
              <a:rPr lang="uk-UA" dirty="0" smtClean="0"/>
              <a:t>отримання </a:t>
            </a:r>
            <a:r>
              <a:rPr lang="uk-UA" dirty="0"/>
              <a:t>заповнених анкет, перевірка якості заповнення </a:t>
            </a:r>
            <a:endParaRPr lang="uk-UA" dirty="0" smtClean="0"/>
          </a:p>
          <a:p>
            <a:pPr marL="457200" indent="-457200">
              <a:buAutoNum type="arabicPeriod"/>
            </a:pPr>
            <a:r>
              <a:rPr lang="uk-UA" dirty="0" smtClean="0"/>
              <a:t>підготовка </a:t>
            </a:r>
            <a:r>
              <a:rPr lang="uk-UA" dirty="0"/>
              <a:t>фінансових документів до оплати роботи інтерв'юерів.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605" y="2688707"/>
            <a:ext cx="3250673" cy="25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Бригадир та кодувальник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3847" y="2501260"/>
            <a:ext cx="4421818" cy="2902835"/>
          </a:xfrm>
        </p:spPr>
        <p:txBody>
          <a:bodyPr/>
          <a:lstStyle/>
          <a:p>
            <a:r>
              <a:rPr lang="uk-UA" b="1" i="1" dirty="0" smtClean="0"/>
              <a:t>Кодувальник отримує інструкцію</a:t>
            </a:r>
            <a:r>
              <a:rPr lang="uk-UA" dirty="0" smtClean="0"/>
              <a:t>, в якій зазначається спосіб закриття відкритих запитань і переведення інформації на машинні носії.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7500" y="2501261"/>
            <a:ext cx="4421818" cy="2902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i="1" dirty="0" smtClean="0"/>
              <a:t>Бригадир призначається </a:t>
            </a:r>
            <a:r>
              <a:rPr lang="uk-UA" b="1" i="1" dirty="0" err="1" smtClean="0"/>
              <a:t>супервайзером</a:t>
            </a:r>
            <a:r>
              <a:rPr lang="uk-UA" b="1" i="1" dirty="0" smtClean="0"/>
              <a:t> </a:t>
            </a:r>
            <a:r>
              <a:rPr lang="uk-UA" dirty="0" smtClean="0"/>
              <a:t>з числа досвідчених інтерв'юерів. </a:t>
            </a:r>
          </a:p>
          <a:p>
            <a:r>
              <a:rPr lang="uk-UA" dirty="0" smtClean="0"/>
              <a:t>Він </a:t>
            </a:r>
            <a:r>
              <a:rPr lang="uk-UA" b="1" i="1" dirty="0" smtClean="0"/>
              <a:t>виконує функції </a:t>
            </a:r>
            <a:r>
              <a:rPr lang="uk-UA" b="1" i="1" dirty="0" err="1" smtClean="0"/>
              <a:t>супервайзерів</a:t>
            </a:r>
            <a:r>
              <a:rPr lang="uk-UA" b="1" i="1" dirty="0" smtClean="0"/>
              <a:t> </a:t>
            </a:r>
            <a:r>
              <a:rPr lang="uk-UA" dirty="0" smtClean="0"/>
              <a:t>в </a:t>
            </a:r>
            <a:r>
              <a:rPr lang="uk-UA" dirty="0" err="1" smtClean="0"/>
              <a:t>компактно</a:t>
            </a:r>
            <a:r>
              <a:rPr lang="uk-UA" dirty="0" smtClean="0"/>
              <a:t>-локалізованих місцях збору інформації.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343" y="2651135"/>
            <a:ext cx="2025504" cy="151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78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1432</Words>
  <Application>Microsoft Office PowerPoint</Application>
  <PresentationFormat>Широкоэкранный</PresentationFormat>
  <Paragraphs>125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Garamond</vt:lpstr>
      <vt:lpstr>Натуральные материалы</vt:lpstr>
      <vt:lpstr>Лекція 5. Організація та проведення дослідження.</vt:lpstr>
      <vt:lpstr>Етапи дослідження</vt:lpstr>
      <vt:lpstr>Основні учасники дослідження</vt:lpstr>
      <vt:lpstr>Організація збору даних</vt:lpstr>
      <vt:lpstr>Керівник проекту</vt:lpstr>
      <vt:lpstr>Польовий директор</vt:lpstr>
      <vt:lpstr>Супервайзери, бригадири, інтерв'юери.</vt:lpstr>
      <vt:lpstr>Супервайзер (3-10 осіб на одно дослідження). </vt:lpstr>
      <vt:lpstr>Бригадир та кодувальник</vt:lpstr>
      <vt:lpstr>Функції інтерв'юера</vt:lpstr>
      <vt:lpstr>Система базової підготовки інтерв’юера</vt:lpstr>
      <vt:lpstr>Вимоги до інтерв'юера:  принцип «організованості» або «дисциплінованості»</vt:lpstr>
      <vt:lpstr>Вимоги до інтерв'юера:  принцип «репрезентативності»</vt:lpstr>
      <vt:lpstr>Вимоги до інтерв'юера:  принцип  «конфіденційності»</vt:lpstr>
      <vt:lpstr>Вимоги до інтерв'юера:  принцип  «добровільність»</vt:lpstr>
      <vt:lpstr>Вимоги до інтерв'юера:  принцип  «уніфікації інформації»</vt:lpstr>
      <vt:lpstr>Вимоги до інтерв'юера:  принцип  «своєчасності»</vt:lpstr>
      <vt:lpstr>Вимоги до інтерв'юера:  принцип  «якості»</vt:lpstr>
      <vt:lpstr>Якість заповнення.</vt:lpstr>
      <vt:lpstr>Види контролю</vt:lpstr>
      <vt:lpstr>Основні способи контролю якості роботи інтерв'юерів:</vt:lpstr>
      <vt:lpstr>Внутрішній соціальний контроль</vt:lpstr>
      <vt:lpstr>Моніторинг польових робіт</vt:lpstr>
      <vt:lpstr>Звіт про результати соціологічного дослідження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Організація та проведення дослідження.</dc:title>
  <dc:creator>Dell Latitude E5580</dc:creator>
  <cp:lastModifiedBy>Dell Latitude E5580</cp:lastModifiedBy>
  <cp:revision>14</cp:revision>
  <dcterms:created xsi:type="dcterms:W3CDTF">2021-10-20T17:49:26Z</dcterms:created>
  <dcterms:modified xsi:type="dcterms:W3CDTF">2021-10-20T19:28:36Z</dcterms:modified>
</cp:coreProperties>
</file>