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3" r:id="rId2"/>
    <p:sldId id="33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3" autoAdjust="0"/>
    <p:restoredTop sz="94660"/>
  </p:normalViewPr>
  <p:slideViewPr>
    <p:cSldViewPr>
      <p:cViewPr varScale="1">
        <p:scale>
          <a:sx n="76" d="100"/>
          <a:sy n="76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BD51-6648-4D9A-A1B7-178101424FA4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9DC2-7700-4CC5-B66A-EC8230643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4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2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9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7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8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9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9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1A25-6BB2-49CC-8936-0169BE6320B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964C-BD67-4303-B12E-0318318C7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9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3EB14-A32E-643D-7CB3-374E79358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7F68A-9CB0-A8A4-EB4C-3317D00A2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04" y="542477"/>
            <a:ext cx="8784976" cy="1470025"/>
          </a:xfrm>
        </p:spPr>
        <p:txBody>
          <a:bodyPr>
            <a:normAutofit/>
          </a:bodyPr>
          <a:lstStyle/>
          <a:p>
            <a:pPr algn="l"/>
            <a:r>
              <a:rPr lang="uk-UA" sz="4000" dirty="0">
                <a:solidFill>
                  <a:srgbClr val="FF0000"/>
                </a:solidFill>
              </a:rPr>
              <a:t>Поміркуйте</a:t>
            </a:r>
            <a:br>
              <a:rPr lang="uk-UA" sz="4000" dirty="0">
                <a:solidFill>
                  <a:srgbClr val="FF0000"/>
                </a:solidFill>
              </a:rPr>
            </a:br>
            <a:r>
              <a:rPr lang="uk-UA" sz="2800" dirty="0">
                <a:solidFill>
                  <a:srgbClr val="FF0000"/>
                </a:solidFill>
              </a:rPr>
              <a:t>Чи згодні ви, що: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F6C9B-2605-87BC-031A-94A5CF9C34FC}"/>
              </a:ext>
            </a:extLst>
          </p:cNvPr>
          <p:cNvSpPr txBox="1"/>
          <p:nvPr/>
        </p:nvSpPr>
        <p:spPr>
          <a:xfrm>
            <a:off x="263352" y="2521993"/>
            <a:ext cx="1108923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FF7C80"/>
                </a:solidFill>
              </a:rPr>
              <a:t>Богдан Хмельницький не починав Визвольної війни.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FF7C80"/>
                </a:solidFill>
              </a:rPr>
              <a:t>Богдан Хмельницький підняв повстання не заради</a:t>
            </a:r>
          </a:p>
          <a:p>
            <a:pPr lvl="1"/>
            <a:r>
              <a:rPr lang="uk-UA" sz="2800" dirty="0">
                <a:solidFill>
                  <a:srgbClr val="FF7C80"/>
                </a:solidFill>
              </a:rPr>
              <a:t> «возз'єднання України з Росією».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FF7C80"/>
                </a:solidFill>
              </a:rPr>
              <a:t>Богдан Хмельницький очолив повстання, яке переросло у Визвольну війну: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FF7C80"/>
                </a:solidFill>
              </a:rPr>
              <a:t>Повстанська стихія загрожувала вийти з-під контролю.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FF7C80"/>
                </a:solidFill>
              </a:rPr>
              <a:t>Були спровоковані сили надлюдського масштабу: геополітика.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1456E5-95DF-54DC-4223-17E884D89CB6}"/>
              </a:ext>
            </a:extLst>
          </p:cNvPr>
          <p:cNvSpPr txBox="1"/>
          <p:nvPr/>
        </p:nvSpPr>
        <p:spPr>
          <a:xfrm>
            <a:off x="767408" y="6122000"/>
            <a:ext cx="10585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Підказка: чи знаєте ви, від чого помер Богдан Хмельницький?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7651-E231-8B43-5CC5-CA6623A7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380" y="72673"/>
            <a:ext cx="2556284" cy="35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F761AE-87E4-F149-9830-0BA60213A6D9}"/>
              </a:ext>
            </a:extLst>
          </p:cNvPr>
          <p:cNvSpPr txBox="1"/>
          <p:nvPr/>
        </p:nvSpPr>
        <p:spPr>
          <a:xfrm>
            <a:off x="2927648" y="1720840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/>
            <a:r>
              <a:rPr lang="uk-UA" sz="4000" i="1" noProof="1">
                <a:solidFill>
                  <a:schemeClr val="tx2">
                    <a:lumMod val="50000"/>
                  </a:schemeClr>
                </a:solidFill>
                <a:effectLst/>
                <a:latin typeface="Sitka Banner Semibold" pitchFamily="2" charset="0"/>
              </a:rPr>
              <a:t>А чванитесь, що ми Польщу</a:t>
            </a:r>
          </a:p>
          <a:p>
            <a:pPr indent="254000" algn="just"/>
            <a:r>
              <a:rPr lang="uk-UA" sz="4000" i="1" noProof="1">
                <a:solidFill>
                  <a:schemeClr val="tx2">
                    <a:lumMod val="50000"/>
                  </a:schemeClr>
                </a:solidFill>
                <a:effectLst/>
                <a:latin typeface="Sitka Banner Semibold" pitchFamily="2" charset="0"/>
              </a:rPr>
              <a:t>Колись завалили!..</a:t>
            </a:r>
          </a:p>
          <a:p>
            <a:pPr indent="254000" algn="just"/>
            <a:r>
              <a:rPr lang="uk-UA" sz="4000" i="1" noProof="1">
                <a:solidFill>
                  <a:schemeClr val="tx2">
                    <a:lumMod val="50000"/>
                  </a:schemeClr>
                </a:solidFill>
                <a:effectLst/>
                <a:latin typeface="Sitka Banner Semibold" pitchFamily="2" charset="0"/>
              </a:rPr>
              <a:t>Правда ваша: Польща впала,</a:t>
            </a:r>
          </a:p>
          <a:p>
            <a:pPr indent="254000" algn="just"/>
            <a:r>
              <a:rPr lang="uk-UA" sz="4000" i="1" noProof="1">
                <a:solidFill>
                  <a:schemeClr val="tx2">
                    <a:lumMod val="50000"/>
                  </a:schemeClr>
                </a:solidFill>
                <a:effectLst/>
                <a:latin typeface="Sitka Banner Semibold" pitchFamily="2" charset="0"/>
              </a:rPr>
              <a:t>Та й вас роздавила!</a:t>
            </a:r>
          </a:p>
          <a:p>
            <a:pPr indent="254000" algn="just"/>
            <a:endParaRPr lang="uk-UA" i="1" noProof="1">
              <a:solidFill>
                <a:schemeClr val="tx2">
                  <a:lumMod val="50000"/>
                </a:schemeClr>
              </a:solidFill>
              <a:latin typeface="Sitka Banner Semibold" pitchFamily="2" charset="0"/>
            </a:endParaRPr>
          </a:p>
          <a:p>
            <a:pPr indent="254000" algn="just"/>
            <a:endParaRPr lang="uk-UA" sz="1800" i="1" noProof="1">
              <a:solidFill>
                <a:schemeClr val="tx2">
                  <a:lumMod val="50000"/>
                </a:schemeClr>
              </a:solidFill>
              <a:effectLst/>
              <a:latin typeface="Sitka Banner Semibold" pitchFamily="2" charset="0"/>
            </a:endParaRPr>
          </a:p>
          <a:p>
            <a:pPr indent="254000" algn="r"/>
            <a:r>
              <a:rPr lang="uk-UA" sz="2000" b="1" noProof="1">
                <a:solidFill>
                  <a:srgbClr val="002060"/>
                </a:solidFill>
                <a:latin typeface="Sitka Banner Semibold" pitchFamily="2" charset="0"/>
              </a:rPr>
              <a:t>Тарас Шевченко. «І мертвим, і живим…» </a:t>
            </a:r>
            <a:endParaRPr lang="uk-UA" sz="1800" i="1" noProof="1">
              <a:solidFill>
                <a:schemeClr val="tx2">
                  <a:lumMod val="50000"/>
                </a:schemeClr>
              </a:solidFill>
              <a:effectLst/>
              <a:latin typeface="Sitka Banner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74DE1-2456-B386-C2EB-561C62ADDCA8}"/>
              </a:ext>
            </a:extLst>
          </p:cNvPr>
          <p:cNvSpPr txBox="1"/>
          <p:nvPr/>
        </p:nvSpPr>
        <p:spPr>
          <a:xfrm>
            <a:off x="479376" y="476672"/>
            <a:ext cx="7272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Поміркуйте: як це розуміти?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043255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102</Words>
  <Application>Microsoft Office PowerPoint</Application>
  <PresentationFormat>Широкоэкранный</PresentationFormat>
  <Paragraphs>16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Sitka Banner Semibold</vt:lpstr>
      <vt:lpstr>Wingdings</vt:lpstr>
      <vt:lpstr>Тема Office</vt:lpstr>
      <vt:lpstr>Поміркуйте Чи згодні ви, що: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ВИЗВОЛЬНА ВІЙНА СЕРЕДИНИ 17 ст.</dc:title>
  <dc:creator>Пользователь Windows</dc:creator>
  <cp:lastModifiedBy>PC</cp:lastModifiedBy>
  <cp:revision>140</cp:revision>
  <dcterms:created xsi:type="dcterms:W3CDTF">2019-02-03T19:56:26Z</dcterms:created>
  <dcterms:modified xsi:type="dcterms:W3CDTF">2026-01-20T21:10:11Z</dcterms:modified>
</cp:coreProperties>
</file>