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49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604" y="0"/>
            <a:ext cx="12020727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066 364 42 86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067612 94 20</a:t>
            </a:r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thcokur2004@ukr.net</a:t>
            </a:r>
            <a:endParaRPr lang="uk-UA" sz="44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036" y="1621161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08" y="1731572"/>
            <a:ext cx="11994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задання № 2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історико-порівняльного методу у практиці політичного та державного управління, врядування.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1.Які особливості історичного шляху може використати держава в процесі політичного розвитку?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Історичні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державотворення України: головні висновки та  перспективи.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(територіально-географічний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313" y="1321554"/>
            <a:ext cx="12135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0000"/>
                </a:solidFill>
                <a:latin typeface="Helvetica" panose="020B0604020202020204" pitchFamily="34" charset="0"/>
              </a:rPr>
              <a:t>Порівняльно-географічний метод – традиційний, один з найвідоміших в географії. Між собою порівнюють географічні об’єкти, процеси, явища, розташовані на різних територіях або спостерігаються в різний час. В результаті встановлюються просторові або тимчасові відмінності.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96802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 порівняльно-політичний аналіз двох країн: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1. Дві однакові за розмірами  держави, але з різним рівнем соціально-економічного 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дві малі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Естонія-Молдова (Олександр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Порохняч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дві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держави; Китай-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uk-UA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(Артур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Бендас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дві середні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Гвінея-Великобританія (Лев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Дві різні за розмірами держави,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з різним рівнем 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велика та мала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держава;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 Конго - Ліхтенштейн (Дмитро </a:t>
            </a:r>
            <a:r>
              <a:rPr lang="uk-UA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Мазаков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мала та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держава;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Швейцарія- ДР Конго (Анна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Бартощук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3. Дві різні за розмірами держави, але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 рівнем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3.1. «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заможні» Канада-Норвегія (Єгор Власюк)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«не успішні»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861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5234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875</Words>
  <Application>Microsoft Office PowerPoint</Application>
  <PresentationFormat>Широкоэкранный</PresentationFormat>
  <Paragraphs>80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Helvetica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43</cp:revision>
  <dcterms:created xsi:type="dcterms:W3CDTF">2023-09-05T05:25:19Z</dcterms:created>
  <dcterms:modified xsi:type="dcterms:W3CDTF">2023-09-22T08:19:08Z</dcterms:modified>
</cp:coreProperties>
</file>