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43"/>
  </p:notesMasterIdLst>
  <p:sldIdLst>
    <p:sldId id="256" r:id="rId4"/>
    <p:sldId id="295" r:id="rId5"/>
    <p:sldId id="296" r:id="rId6"/>
    <p:sldId id="297" r:id="rId7"/>
    <p:sldId id="257" r:id="rId8"/>
    <p:sldId id="298" r:id="rId9"/>
    <p:sldId id="258" r:id="rId10"/>
    <p:sldId id="259"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60" r:id="rId42"/>
  </p:sldIdLst>
  <p:sldSz cx="12188825"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Наталия Соха" initials="НС" lastIdx="1" clrIdx="0">
    <p:extLst>
      <p:ext uri="{19B8F6BF-5375-455C-9EA6-DF929625EA0E}">
        <p15:presenceInfo xmlns:p15="http://schemas.microsoft.com/office/powerpoint/2012/main" userId="1e94ccfcd903c2d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99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3"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uk-UA" sz="4300" b="0" strike="noStrike" spc="-1">
                <a:solidFill>
                  <a:srgbClr val="000000"/>
                </a:solidFill>
                <a:latin typeface="Calibri"/>
              </a:rPr>
              <a:t>Click to move the slide</a:t>
            </a:r>
          </a:p>
        </p:txBody>
      </p:sp>
      <p:sp>
        <p:nvSpPr>
          <p:cNvPr id="124"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sz="2000" b="0" strike="noStrike" spc="-1">
                <a:solidFill>
                  <a:srgbClr val="000000"/>
                </a:solidFill>
                <a:latin typeface="Arial"/>
              </a:rPr>
              <a:t>Click to edit the notes format</a:t>
            </a:r>
          </a:p>
        </p:txBody>
      </p:sp>
      <p:sp>
        <p:nvSpPr>
          <p:cNvPr id="125"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en-US" sz="1400" b="0" strike="noStrike" spc="-1">
                <a:solidFill>
                  <a:srgbClr val="000000"/>
                </a:solidFill>
                <a:latin typeface="Times New Roman"/>
              </a:rPr>
              <a:t>&lt;header&gt;</a:t>
            </a:r>
          </a:p>
        </p:txBody>
      </p:sp>
      <p:sp>
        <p:nvSpPr>
          <p:cNvPr id="126" name="PlaceHolder 4"/>
          <p:cNvSpPr>
            <a:spLocks noGrp="1"/>
          </p:cNvSpPr>
          <p:nvPr>
            <p:ph type="dt" idx="10"/>
          </p:nvPr>
        </p:nvSpPr>
        <p:spPr>
          <a:xfrm>
            <a:off x="4278960" y="0"/>
            <a:ext cx="3280680" cy="534240"/>
          </a:xfrm>
          <a:prstGeom prst="rect">
            <a:avLst/>
          </a:prstGeom>
          <a:noFill/>
          <a:ln w="0">
            <a:noFill/>
          </a:ln>
        </p:spPr>
        <p:txBody>
          <a:bodyPr lIns="0" tIns="0" rIns="0" bIns="0" anchor="t">
            <a:noAutofit/>
          </a:bodyPr>
          <a:lstStyle>
            <a:lvl1pPr indent="0" algn="r">
              <a:buNone/>
              <a:defRPr lang="en-US" sz="1400" b="0" strike="noStrike" spc="-1">
                <a:solidFill>
                  <a:srgbClr val="000000"/>
                </a:solidFill>
                <a:latin typeface="Times New Roman"/>
              </a:defRPr>
            </a:lvl1pPr>
          </a:lstStyle>
          <a:p>
            <a:pPr indent="0" algn="r">
              <a:buNone/>
            </a:pPr>
            <a:r>
              <a:rPr lang="en-US" sz="1400" b="0" strike="noStrike" spc="-1">
                <a:solidFill>
                  <a:srgbClr val="000000"/>
                </a:solidFill>
                <a:latin typeface="Times New Roman"/>
              </a:rPr>
              <a:t>&lt;date/time&gt;</a:t>
            </a:r>
          </a:p>
        </p:txBody>
      </p:sp>
      <p:sp>
        <p:nvSpPr>
          <p:cNvPr id="127" name="PlaceHolder 5"/>
          <p:cNvSpPr>
            <a:spLocks noGrp="1"/>
          </p:cNvSpPr>
          <p:nvPr>
            <p:ph type="ftr" idx="11"/>
          </p:nvPr>
        </p:nvSpPr>
        <p:spPr>
          <a:xfrm>
            <a:off x="0" y="10157400"/>
            <a:ext cx="3280680" cy="534240"/>
          </a:xfrm>
          <a:prstGeom prst="rect">
            <a:avLst/>
          </a:prstGeom>
          <a:noFill/>
          <a:ln w="0">
            <a:noFill/>
          </a:ln>
        </p:spPr>
        <p:txBody>
          <a:bodyPr lIns="0" tIns="0" rIns="0" bIns="0" anchor="b">
            <a:noAutofit/>
          </a:bodyPr>
          <a:lstStyle>
            <a:lvl1pPr indent="0">
              <a:buNone/>
              <a:defRPr lang="en-US" sz="1400" b="0" strike="noStrike" spc="-1">
                <a:solidFill>
                  <a:srgbClr val="000000"/>
                </a:solidFill>
                <a:latin typeface="Times New Roman"/>
              </a:defRPr>
            </a:lvl1pPr>
          </a:lstStyle>
          <a:p>
            <a:pPr indent="0">
              <a:buNone/>
            </a:pPr>
            <a:r>
              <a:rPr lang="en-US" sz="1400" b="0" strike="noStrike" spc="-1">
                <a:solidFill>
                  <a:srgbClr val="000000"/>
                </a:solidFill>
                <a:latin typeface="Times New Roman"/>
              </a:rPr>
              <a:t>&lt;footer&gt;</a:t>
            </a:r>
          </a:p>
        </p:txBody>
      </p:sp>
      <p:sp>
        <p:nvSpPr>
          <p:cNvPr id="128" name="PlaceHolder 6"/>
          <p:cNvSpPr>
            <a:spLocks noGrp="1"/>
          </p:cNvSpPr>
          <p:nvPr>
            <p:ph type="sldNum" idx="12"/>
          </p:nvPr>
        </p:nvSpPr>
        <p:spPr>
          <a:xfrm>
            <a:off x="4278960" y="10157400"/>
            <a:ext cx="3280680" cy="534240"/>
          </a:xfrm>
          <a:prstGeom prst="rect">
            <a:avLst/>
          </a:prstGeom>
          <a:noFill/>
          <a:ln w="0">
            <a:noFill/>
          </a:ln>
        </p:spPr>
        <p:txBody>
          <a:bodyPr lIns="0" tIns="0" rIns="0" bIns="0" anchor="b">
            <a:noAutofit/>
          </a:bodyPr>
          <a:lstStyle>
            <a:lvl1pPr indent="0" algn="r">
              <a:buNone/>
              <a:defRPr lang="en-US" sz="1400" b="0" strike="noStrike" spc="-1">
                <a:solidFill>
                  <a:srgbClr val="000000"/>
                </a:solidFill>
                <a:latin typeface="Times New Roman"/>
              </a:defRPr>
            </a:lvl1pPr>
          </a:lstStyle>
          <a:p>
            <a:pPr indent="0" algn="r">
              <a:buNone/>
            </a:pPr>
            <a:fld id="{79FC5BB8-EF69-490C-95B9-397E996E749D}" type="slidenum">
              <a:rPr lang="en-US" sz="1400" b="0" strike="noStrike" spc="-1">
                <a:solidFill>
                  <a:srgbClr val="000000"/>
                </a:solidFill>
                <a:latin typeface="Times New Roman"/>
              </a:rPr>
              <a:t>‹№›</a:t>
            </a:fld>
            <a:endParaRPr lang="en-US"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PlaceHolder 1"/>
          <p:cNvSpPr>
            <a:spLocks noGrp="1" noRot="1" noChangeAspect="1"/>
          </p:cNvSpPr>
          <p:nvPr>
            <p:ph type="sldImg"/>
          </p:nvPr>
        </p:nvSpPr>
        <p:spPr>
          <a:xfrm>
            <a:off x="381000" y="685800"/>
            <a:ext cx="6096000" cy="3429000"/>
          </a:xfrm>
          <a:prstGeom prst="rect">
            <a:avLst/>
          </a:prstGeom>
          <a:ln w="0">
            <a:noFill/>
          </a:ln>
        </p:spPr>
      </p:sp>
      <p:sp>
        <p:nvSpPr>
          <p:cNvPr id="364" name="PlaceHolder 2"/>
          <p:cNvSpPr>
            <a:spLocks noGrp="1"/>
          </p:cNvSpPr>
          <p:nvPr>
            <p:ph type="body"/>
          </p:nvPr>
        </p:nvSpPr>
        <p:spPr>
          <a:xfrm>
            <a:off x="685800" y="4343400"/>
            <a:ext cx="5486040" cy="4114440"/>
          </a:xfrm>
          <a:prstGeom prst="rect">
            <a:avLst/>
          </a:prstGeom>
          <a:noFill/>
          <a:ln w="0">
            <a:noFill/>
          </a:ln>
        </p:spPr>
        <p:txBody>
          <a:bodyPr numCol="1" spcCol="0" anchor="t">
            <a:noAutofit/>
          </a:bodyPr>
          <a:lstStyle/>
          <a:p>
            <a:pPr marL="216000" indent="0">
              <a:buNone/>
            </a:pPr>
            <a:endParaRPr lang="en-US" sz="1800" b="0" strike="noStrike" spc="-1">
              <a:solidFill>
                <a:srgbClr val="000000"/>
              </a:solidFill>
              <a:latin typeface="Arial"/>
            </a:endParaRPr>
          </a:p>
        </p:txBody>
      </p:sp>
      <p:sp>
        <p:nvSpPr>
          <p:cNvPr id="365" name="PlaceHolder 3"/>
          <p:cNvSpPr>
            <a:spLocks noGrp="1"/>
          </p:cNvSpPr>
          <p:nvPr>
            <p:ph type="sldNum" idx="18"/>
          </p:nvPr>
        </p:nvSpPr>
        <p:spPr>
          <a:xfrm>
            <a:off x="3884760" y="8685360"/>
            <a:ext cx="2971440" cy="456840"/>
          </a:xfrm>
          <a:prstGeom prst="rect">
            <a:avLst/>
          </a:prstGeom>
          <a:noFill/>
          <a:ln w="0">
            <a:noFill/>
          </a:ln>
        </p:spPr>
        <p:txBody>
          <a:bodyPr numCol="1" spcCol="0" anchor="b">
            <a:noAutofit/>
          </a:bodyPr>
          <a:lstStyle>
            <a:lvl1pPr indent="0" algn="r">
              <a:lnSpc>
                <a:spcPct val="100000"/>
              </a:lnSpc>
              <a:buNone/>
              <a:defRPr lang="ru-RU" sz="1200" b="0" strike="noStrike" spc="-1">
                <a:solidFill>
                  <a:srgbClr val="000000"/>
                </a:solidFill>
                <a:latin typeface="Century Gothic"/>
              </a:defRPr>
            </a:lvl1pPr>
          </a:lstStyle>
          <a:p>
            <a:pPr indent="0" algn="r">
              <a:lnSpc>
                <a:spcPct val="100000"/>
              </a:lnSpc>
              <a:buNone/>
            </a:pPr>
            <a:fld id="{FA030334-492B-496D-A02A-94FD90832334}" type="slidenum">
              <a:rPr lang="ru-RU" sz="1200" b="0" strike="noStrike" spc="-1">
                <a:solidFill>
                  <a:srgbClr val="000000"/>
                </a:solidFill>
                <a:latin typeface="Century Gothic"/>
              </a:rPr>
              <a:t>1</a:t>
            </a:fld>
            <a:endParaRPr lang="en-US" sz="1200" b="0" strike="noStrike" spc="-1">
              <a:solidFill>
                <a:srgbClr val="000000"/>
              </a:solidFill>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PlaceHolder 1"/>
          <p:cNvSpPr>
            <a:spLocks noGrp="1" noRot="1" noChangeAspect="1"/>
          </p:cNvSpPr>
          <p:nvPr>
            <p:ph type="sldImg"/>
          </p:nvPr>
        </p:nvSpPr>
        <p:spPr>
          <a:xfrm>
            <a:off x="380880" y="685800"/>
            <a:ext cx="6095520" cy="3428640"/>
          </a:xfrm>
          <a:prstGeom prst="rect">
            <a:avLst/>
          </a:prstGeom>
          <a:ln w="0">
            <a:noFill/>
          </a:ln>
        </p:spPr>
      </p:sp>
      <p:sp>
        <p:nvSpPr>
          <p:cNvPr id="367" name="PlaceHolder 2"/>
          <p:cNvSpPr>
            <a:spLocks noGrp="1"/>
          </p:cNvSpPr>
          <p:nvPr>
            <p:ph type="body"/>
          </p:nvPr>
        </p:nvSpPr>
        <p:spPr>
          <a:xfrm>
            <a:off x="685800" y="4343400"/>
            <a:ext cx="5486040" cy="4114440"/>
          </a:xfrm>
          <a:prstGeom prst="rect">
            <a:avLst/>
          </a:prstGeom>
          <a:noFill/>
          <a:ln w="0">
            <a:noFill/>
          </a:ln>
        </p:spPr>
        <p:txBody>
          <a:bodyPr numCol="1" spcCol="0" anchor="t">
            <a:noAutofit/>
          </a:bodyPr>
          <a:lstStyle/>
          <a:p>
            <a:pPr marL="216000" indent="0">
              <a:buNone/>
            </a:pPr>
            <a:endParaRPr lang="en-US" sz="1800" b="0" strike="noStrike" spc="-1">
              <a:solidFill>
                <a:srgbClr val="000000"/>
              </a:solidFill>
              <a:latin typeface="Arial"/>
            </a:endParaRPr>
          </a:p>
        </p:txBody>
      </p:sp>
      <p:sp>
        <p:nvSpPr>
          <p:cNvPr id="368" name="PlaceHolder 3"/>
          <p:cNvSpPr>
            <a:spLocks noGrp="1"/>
          </p:cNvSpPr>
          <p:nvPr>
            <p:ph type="sldNum" idx="19"/>
          </p:nvPr>
        </p:nvSpPr>
        <p:spPr>
          <a:xfrm>
            <a:off x="3884760" y="8685360"/>
            <a:ext cx="2971440" cy="456840"/>
          </a:xfrm>
          <a:prstGeom prst="rect">
            <a:avLst/>
          </a:prstGeom>
          <a:noFill/>
          <a:ln w="0">
            <a:noFill/>
          </a:ln>
        </p:spPr>
        <p:txBody>
          <a:bodyPr numCol="1" spcCol="0" anchor="b">
            <a:noAutofit/>
          </a:bodyPr>
          <a:lstStyle>
            <a:lvl1pPr indent="0" algn="r">
              <a:lnSpc>
                <a:spcPct val="100000"/>
              </a:lnSpc>
              <a:buNone/>
              <a:defRPr lang="ru-RU" sz="1200" b="0" strike="noStrike" spc="-1">
                <a:solidFill>
                  <a:srgbClr val="000000"/>
                </a:solidFill>
                <a:latin typeface="Arial"/>
              </a:defRPr>
            </a:lvl1pPr>
          </a:lstStyle>
          <a:p>
            <a:pPr indent="0" algn="r">
              <a:lnSpc>
                <a:spcPct val="100000"/>
              </a:lnSpc>
              <a:buNone/>
            </a:pPr>
            <a:fld id="{7A1ED708-3C99-4F8E-B17E-BA2EA9E3B6FF}" type="slidenum">
              <a:rPr lang="ru-RU" sz="1200" b="0" strike="noStrike" spc="-1">
                <a:solidFill>
                  <a:srgbClr val="000000"/>
                </a:solidFill>
                <a:latin typeface="Arial"/>
              </a:rPr>
              <a:t>32</a:t>
            </a:fld>
            <a:endParaRPr lang="en-US" sz="1200" b="0" strike="noStrike" spc="-1">
              <a:solidFill>
                <a:srgbClr val="000000"/>
              </a:solidFill>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PlaceHolder 1"/>
          <p:cNvSpPr>
            <a:spLocks noGrp="1" noRot="1" noChangeAspect="1"/>
          </p:cNvSpPr>
          <p:nvPr>
            <p:ph type="sldImg"/>
          </p:nvPr>
        </p:nvSpPr>
        <p:spPr>
          <a:xfrm>
            <a:off x="380880" y="685800"/>
            <a:ext cx="6095520" cy="3428640"/>
          </a:xfrm>
          <a:prstGeom prst="rect">
            <a:avLst/>
          </a:prstGeom>
          <a:ln w="0">
            <a:noFill/>
          </a:ln>
        </p:spPr>
      </p:sp>
      <p:sp>
        <p:nvSpPr>
          <p:cNvPr id="370" name="PlaceHolder 2"/>
          <p:cNvSpPr>
            <a:spLocks noGrp="1"/>
          </p:cNvSpPr>
          <p:nvPr>
            <p:ph type="body"/>
          </p:nvPr>
        </p:nvSpPr>
        <p:spPr>
          <a:xfrm>
            <a:off x="685800" y="4343400"/>
            <a:ext cx="5486040" cy="4114440"/>
          </a:xfrm>
          <a:prstGeom prst="rect">
            <a:avLst/>
          </a:prstGeom>
          <a:noFill/>
          <a:ln w="0">
            <a:noFill/>
          </a:ln>
        </p:spPr>
        <p:txBody>
          <a:bodyPr anchor="t">
            <a:noAutofit/>
          </a:bodyPr>
          <a:lstStyle/>
          <a:p>
            <a:pPr marL="216000" indent="0">
              <a:buNone/>
            </a:pPr>
            <a:endParaRPr lang="en-US" sz="1800" b="0" strike="noStrike" spc="-1">
              <a:solidFill>
                <a:srgbClr val="000000"/>
              </a:solidFill>
              <a:latin typeface="Arial"/>
            </a:endParaRPr>
          </a:p>
        </p:txBody>
      </p:sp>
      <p:sp>
        <p:nvSpPr>
          <p:cNvPr id="371" name="PlaceHolder 3"/>
          <p:cNvSpPr>
            <a:spLocks noGrp="1"/>
          </p:cNvSpPr>
          <p:nvPr>
            <p:ph type="sldNum" idx="20"/>
          </p:nvPr>
        </p:nvSpPr>
        <p:spPr>
          <a:xfrm>
            <a:off x="3884760" y="8685360"/>
            <a:ext cx="2971440" cy="456840"/>
          </a:xfrm>
          <a:prstGeom prst="rect">
            <a:avLst/>
          </a:prstGeom>
          <a:noFill/>
          <a:ln w="0">
            <a:noFill/>
          </a:ln>
        </p:spPr>
        <p:txBody>
          <a:bodyPr numCol="1" spcCol="0" anchor="b">
            <a:noAutofit/>
          </a:bodyPr>
          <a:lstStyle>
            <a:lvl1pPr indent="0" algn="r">
              <a:lnSpc>
                <a:spcPct val="100000"/>
              </a:lnSpc>
              <a:buNone/>
              <a:defRPr lang="ru-RU" sz="1200" b="0" strike="noStrike" spc="-1">
                <a:solidFill>
                  <a:srgbClr val="000000"/>
                </a:solidFill>
                <a:latin typeface="Century Gothic"/>
              </a:defRPr>
            </a:lvl1pPr>
          </a:lstStyle>
          <a:p>
            <a:pPr indent="0" algn="r">
              <a:lnSpc>
                <a:spcPct val="100000"/>
              </a:lnSpc>
              <a:buNone/>
            </a:pPr>
            <a:fld id="{DFEC45D6-0B05-4C4F-8CFA-E7E4E9F95E33}" type="slidenum">
              <a:rPr lang="ru-RU" sz="1200" b="0" strike="noStrike" spc="-1">
                <a:solidFill>
                  <a:srgbClr val="000000"/>
                </a:solidFill>
                <a:latin typeface="Century Gothic"/>
              </a:rPr>
              <a:t>38</a:t>
            </a:fld>
            <a:endParaRPr lang="en-US" sz="1200" b="0" strike="noStrike" spc="-1">
              <a:solidFill>
                <a:srgbClr val="000000"/>
              </a:solidFill>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F988AA8A-40DF-4E6C-A4DD-C3704538FA9F}" type="slidenum">
              <a:t>‹№›</a:t>
            </a:fld>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uk-UA" sz="4300" b="0" strike="noStrike" spc="-1">
              <a:solidFill>
                <a:srgbClr val="000000"/>
              </a:solidFill>
              <a:latin typeface="Calibri"/>
            </a:endParaRPr>
          </a:p>
        </p:txBody>
      </p:sp>
      <p:sp>
        <p:nvSpPr>
          <p:cNvPr id="27" name="PlaceHolder 2"/>
          <p:cNvSpPr>
            <a:spLocks noGrp="1"/>
          </p:cNvSpPr>
          <p:nvPr>
            <p:ph/>
          </p:nvPr>
        </p:nvSpPr>
        <p:spPr>
          <a:xfrm>
            <a:off x="831600" y="458964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28" name="PlaceHolder 3"/>
          <p:cNvSpPr>
            <a:spLocks noGrp="1"/>
          </p:cNvSpPr>
          <p:nvPr>
            <p:ph/>
          </p:nvPr>
        </p:nvSpPr>
        <p:spPr>
          <a:xfrm>
            <a:off x="831600" y="537336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13AD39F2-225A-4166-8B82-F90D47F64F1D}"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uk-UA" sz="4300" b="0" strike="noStrike" spc="-1">
              <a:solidFill>
                <a:srgbClr val="000000"/>
              </a:solidFill>
              <a:latin typeface="Calibri"/>
            </a:endParaRPr>
          </a:p>
        </p:txBody>
      </p:sp>
      <p:sp>
        <p:nvSpPr>
          <p:cNvPr id="30"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31"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32" name="PlaceHolder 4"/>
          <p:cNvSpPr>
            <a:spLocks noGrp="1"/>
          </p:cNvSpPr>
          <p:nvPr>
            <p:ph/>
          </p:nvPr>
        </p:nvSpPr>
        <p:spPr>
          <a:xfrm>
            <a:off x="83160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33" name="PlaceHolder 5"/>
          <p:cNvSpPr>
            <a:spLocks noGrp="1"/>
          </p:cNvSpPr>
          <p:nvPr>
            <p:ph/>
          </p:nvPr>
        </p:nvSpPr>
        <p:spPr>
          <a:xfrm>
            <a:off x="621864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77348C38-BD66-417A-9CDC-356AD8E0FBDE}" type="slidenum">
              <a:t>‹№›</a:t>
            </a:fld>
            <a:endParaRPr/>
          </a:p>
        </p:txBody>
      </p:sp>
      <p:sp>
        <p:nvSpPr>
          <p:cNvPr id="9" name="PlaceHolder 8"/>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uk-UA" sz="4300" b="0" strike="noStrike" spc="-1">
              <a:solidFill>
                <a:srgbClr val="000000"/>
              </a:solidFill>
              <a:latin typeface="Calibri"/>
            </a:endParaRPr>
          </a:p>
        </p:txBody>
      </p:sp>
      <p:sp>
        <p:nvSpPr>
          <p:cNvPr id="35" name="PlaceHolder 2"/>
          <p:cNvSpPr>
            <a:spLocks noGrp="1"/>
          </p:cNvSpPr>
          <p:nvPr>
            <p:ph/>
          </p:nvPr>
        </p:nvSpPr>
        <p:spPr>
          <a:xfrm>
            <a:off x="83160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36" name="PlaceHolder 3"/>
          <p:cNvSpPr>
            <a:spLocks noGrp="1"/>
          </p:cNvSpPr>
          <p:nvPr>
            <p:ph/>
          </p:nvPr>
        </p:nvSpPr>
        <p:spPr>
          <a:xfrm>
            <a:off x="438588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37" name="PlaceHolder 4"/>
          <p:cNvSpPr>
            <a:spLocks noGrp="1"/>
          </p:cNvSpPr>
          <p:nvPr>
            <p:ph/>
          </p:nvPr>
        </p:nvSpPr>
        <p:spPr>
          <a:xfrm>
            <a:off x="794016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38" name="PlaceHolder 5"/>
          <p:cNvSpPr>
            <a:spLocks noGrp="1"/>
          </p:cNvSpPr>
          <p:nvPr>
            <p:ph/>
          </p:nvPr>
        </p:nvSpPr>
        <p:spPr>
          <a:xfrm>
            <a:off x="83160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39" name="PlaceHolder 6"/>
          <p:cNvSpPr>
            <a:spLocks noGrp="1"/>
          </p:cNvSpPr>
          <p:nvPr>
            <p:ph/>
          </p:nvPr>
        </p:nvSpPr>
        <p:spPr>
          <a:xfrm>
            <a:off x="438588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40" name="PlaceHolder 7"/>
          <p:cNvSpPr>
            <a:spLocks noGrp="1"/>
          </p:cNvSpPr>
          <p:nvPr>
            <p:ph/>
          </p:nvPr>
        </p:nvSpPr>
        <p:spPr>
          <a:xfrm>
            <a:off x="794016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E988C7B1-2357-4C5B-BBCC-909821175F59}" type="slidenum">
              <a:t>‹№›</a:t>
            </a:fld>
            <a:endParaRPr/>
          </a:p>
        </p:txBody>
      </p:sp>
      <p:sp>
        <p:nvSpPr>
          <p:cNvPr id="11" name="PlaceHolder 10"/>
          <p:cNvSpPr>
            <a:spLocks noGrp="1"/>
          </p:cNvSpPr>
          <p:nvPr>
            <p:ph type="dt" idx="1"/>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lstStyle/>
          <a:p>
            <a:r>
              <a:t>Footer</a:t>
            </a:r>
          </a:p>
        </p:txBody>
      </p:sp>
      <p:sp>
        <p:nvSpPr>
          <p:cNvPr id="3" name="PlaceHolder 2"/>
          <p:cNvSpPr>
            <a:spLocks noGrp="1"/>
          </p:cNvSpPr>
          <p:nvPr>
            <p:ph type="sldNum" idx="6"/>
          </p:nvPr>
        </p:nvSpPr>
        <p:spPr/>
        <p:txBody>
          <a:bodyPr/>
          <a:lstStyle/>
          <a:p>
            <a:fld id="{02C78C9D-9993-44C2-93AE-02DB21973971}" type="slidenum">
              <a:t>‹№›</a:t>
            </a:fld>
            <a:endParaRPr/>
          </a:p>
        </p:txBody>
      </p:sp>
      <p:sp>
        <p:nvSpPr>
          <p:cNvPr id="4" name="PlaceHolder 3"/>
          <p:cNvSpPr>
            <a:spLocks noGrp="1"/>
          </p:cNvSpPr>
          <p:nvPr>
            <p:ph type="dt" idx="4"/>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uk-UA" sz="4300" b="0" strike="noStrike" spc="-1">
              <a:solidFill>
                <a:srgbClr val="000000"/>
              </a:solidFill>
              <a:latin typeface="Calibri"/>
            </a:endParaRPr>
          </a:p>
        </p:txBody>
      </p:sp>
      <p:sp>
        <p:nvSpPr>
          <p:cNvPr id="47" name="PlaceHolder 2"/>
          <p:cNvSpPr>
            <a:spLocks noGrp="1"/>
          </p:cNvSpPr>
          <p:nvPr>
            <p:ph type="subTitle"/>
          </p:nvPr>
        </p:nvSpPr>
        <p:spPr>
          <a:xfrm>
            <a:off x="831600" y="4589640"/>
            <a:ext cx="10512360" cy="14997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sldNum" idx="6"/>
          </p:nvPr>
        </p:nvSpPr>
        <p:spPr/>
        <p:txBody>
          <a:bodyPr/>
          <a:lstStyle/>
          <a:p>
            <a:fld id="{C120E3B2-4103-4557-B3DB-2DAFBDEAA642}" type="slidenum">
              <a:t>‹№›</a:t>
            </a:fld>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uk-UA" sz="4300" b="0" strike="noStrike" spc="-1">
              <a:solidFill>
                <a:srgbClr val="000000"/>
              </a:solidFill>
              <a:latin typeface="Calibri"/>
            </a:endParaRPr>
          </a:p>
        </p:txBody>
      </p:sp>
      <p:sp>
        <p:nvSpPr>
          <p:cNvPr id="49" name="PlaceHolder 2"/>
          <p:cNvSpPr>
            <a:spLocks noGrp="1"/>
          </p:cNvSpPr>
          <p:nvPr>
            <p:ph/>
          </p:nvPr>
        </p:nvSpPr>
        <p:spPr>
          <a:xfrm>
            <a:off x="831600" y="4589640"/>
            <a:ext cx="10512360" cy="149976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sldNum" idx="6"/>
          </p:nvPr>
        </p:nvSpPr>
        <p:spPr/>
        <p:txBody>
          <a:bodyPr/>
          <a:lstStyle/>
          <a:p>
            <a:fld id="{9F83FD06-0C07-4EAE-8DF9-810B044EAB24}" type="slidenum">
              <a:t>‹№›</a:t>
            </a:fld>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uk-UA" sz="4300" b="0" strike="noStrike" spc="-1">
              <a:solidFill>
                <a:srgbClr val="000000"/>
              </a:solidFill>
              <a:latin typeface="Calibri"/>
            </a:endParaRPr>
          </a:p>
        </p:txBody>
      </p:sp>
      <p:sp>
        <p:nvSpPr>
          <p:cNvPr id="51" name="PlaceHolder 2"/>
          <p:cNvSpPr>
            <a:spLocks noGrp="1"/>
          </p:cNvSpPr>
          <p:nvPr>
            <p:ph/>
          </p:nvPr>
        </p:nvSpPr>
        <p:spPr>
          <a:xfrm>
            <a:off x="83160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52" name="PlaceHolder 3"/>
          <p:cNvSpPr>
            <a:spLocks noGrp="1"/>
          </p:cNvSpPr>
          <p:nvPr>
            <p:ph/>
          </p:nvPr>
        </p:nvSpPr>
        <p:spPr>
          <a:xfrm>
            <a:off x="621864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sldNum" idx="6"/>
          </p:nvPr>
        </p:nvSpPr>
        <p:spPr/>
        <p:txBody>
          <a:bodyPr/>
          <a:lstStyle/>
          <a:p>
            <a:fld id="{D4CE5CE9-5B30-424B-9244-D92D020D81AA}" type="slidenum">
              <a:t>‹№›</a:t>
            </a:fld>
            <a:endParaRPr/>
          </a:p>
        </p:txBody>
      </p:sp>
      <p:sp>
        <p:nvSpPr>
          <p:cNvPr id="7" name="PlaceHolder 6"/>
          <p:cNvSpPr>
            <a:spLocks noGrp="1"/>
          </p:cNvSpPr>
          <p:nvPr>
            <p:ph type="dt" idx="4"/>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uk-UA" sz="4300" b="0" strike="noStrike" spc="-1">
              <a:solidFill>
                <a:srgbClr val="000000"/>
              </a:solidFill>
              <a:latin typeface="Calibri"/>
            </a:endParaRPr>
          </a:p>
        </p:txBody>
      </p:sp>
      <p:sp>
        <p:nvSpPr>
          <p:cNvPr id="3" name="PlaceHolder 2"/>
          <p:cNvSpPr>
            <a:spLocks noGrp="1"/>
          </p:cNvSpPr>
          <p:nvPr>
            <p:ph type="ftr" idx="5"/>
          </p:nvPr>
        </p:nvSpPr>
        <p:spPr/>
        <p:txBody>
          <a:bodyPr/>
          <a:lstStyle/>
          <a:p>
            <a:r>
              <a:t>Footer</a:t>
            </a:r>
          </a:p>
        </p:txBody>
      </p:sp>
      <p:sp>
        <p:nvSpPr>
          <p:cNvPr id="4" name="PlaceHolder 3"/>
          <p:cNvSpPr>
            <a:spLocks noGrp="1"/>
          </p:cNvSpPr>
          <p:nvPr>
            <p:ph type="sldNum" idx="6"/>
          </p:nvPr>
        </p:nvSpPr>
        <p:spPr/>
        <p:txBody>
          <a:bodyPr/>
          <a:lstStyle/>
          <a:p>
            <a:fld id="{4843E653-7568-4B83-AFE9-DBD6732EB1A1}" type="slidenum">
              <a:t>‹№›</a:t>
            </a:fld>
            <a:endParaRPr/>
          </a:p>
        </p:txBody>
      </p:sp>
      <p:sp>
        <p:nvSpPr>
          <p:cNvPr id="5" name="PlaceHolder 4"/>
          <p:cNvSpPr>
            <a:spLocks noGrp="1"/>
          </p:cNvSpPr>
          <p:nvPr>
            <p:ph type="dt" idx="4"/>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831600" y="1709640"/>
            <a:ext cx="10512360" cy="13222800"/>
          </a:xfrm>
          <a:prstGeom prst="rect">
            <a:avLst/>
          </a:prstGeom>
          <a:noFill/>
          <a:ln w="0">
            <a:noFill/>
          </a:ln>
        </p:spPr>
        <p:txBody>
          <a:bodyPr lIns="0" tIns="0" rIns="0" bIns="0" anchor="ctr">
            <a:noAutofit/>
          </a:bodyPr>
          <a:lstStyle/>
          <a:p>
            <a:pPr algn="ctr"/>
            <a:endParaRPr lang="en-US" sz="3200" b="0" strike="noStrike" spc="-1">
              <a:solidFill>
                <a:srgbClr val="000000"/>
              </a:solidFill>
              <a:latin typeface="Arial"/>
            </a:endParaRPr>
          </a:p>
        </p:txBody>
      </p:sp>
      <p:sp>
        <p:nvSpPr>
          <p:cNvPr id="3" name="PlaceHolder 2"/>
          <p:cNvSpPr>
            <a:spLocks noGrp="1"/>
          </p:cNvSpPr>
          <p:nvPr>
            <p:ph type="ftr" idx="5"/>
          </p:nvPr>
        </p:nvSpPr>
        <p:spPr/>
        <p:txBody>
          <a:bodyPr/>
          <a:lstStyle/>
          <a:p>
            <a:r>
              <a:t>Footer</a:t>
            </a:r>
          </a:p>
        </p:txBody>
      </p:sp>
      <p:sp>
        <p:nvSpPr>
          <p:cNvPr id="4" name="PlaceHolder 3"/>
          <p:cNvSpPr>
            <a:spLocks noGrp="1"/>
          </p:cNvSpPr>
          <p:nvPr>
            <p:ph type="sldNum" idx="6"/>
          </p:nvPr>
        </p:nvSpPr>
        <p:spPr/>
        <p:txBody>
          <a:bodyPr/>
          <a:lstStyle/>
          <a:p>
            <a:fld id="{8EA05CD1-002E-4291-B051-2E62BE714DD0}" type="slidenum">
              <a:t>‹№›</a:t>
            </a:fld>
            <a:endParaRPr/>
          </a:p>
        </p:txBody>
      </p:sp>
      <p:sp>
        <p:nvSpPr>
          <p:cNvPr id="5" name="PlaceHolder 4"/>
          <p:cNvSpPr>
            <a:spLocks noGrp="1"/>
          </p:cNvSpPr>
          <p:nvPr>
            <p:ph type="dt" idx="4"/>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uk-UA" sz="4300" b="0" strike="noStrike" spc="-1">
              <a:solidFill>
                <a:srgbClr val="000000"/>
              </a:solidFill>
              <a:latin typeface="Calibri"/>
            </a:endParaRPr>
          </a:p>
        </p:txBody>
      </p:sp>
      <p:sp>
        <p:nvSpPr>
          <p:cNvPr id="56"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57" name="PlaceHolder 3"/>
          <p:cNvSpPr>
            <a:spLocks noGrp="1"/>
          </p:cNvSpPr>
          <p:nvPr>
            <p:ph/>
          </p:nvPr>
        </p:nvSpPr>
        <p:spPr>
          <a:xfrm>
            <a:off x="621864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58" name="PlaceHolder 4"/>
          <p:cNvSpPr>
            <a:spLocks noGrp="1"/>
          </p:cNvSpPr>
          <p:nvPr>
            <p:ph/>
          </p:nvPr>
        </p:nvSpPr>
        <p:spPr>
          <a:xfrm>
            <a:off x="83160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408C3CE6-D839-4C54-A223-FA40F52C4F73}" type="slidenum">
              <a:t>‹№›</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uk-UA" sz="4300" b="0" strike="noStrike" spc="-1">
              <a:solidFill>
                <a:srgbClr val="000000"/>
              </a:solidFill>
              <a:latin typeface="Calibri"/>
            </a:endParaRPr>
          </a:p>
        </p:txBody>
      </p:sp>
      <p:sp>
        <p:nvSpPr>
          <p:cNvPr id="6" name="PlaceHolder 2"/>
          <p:cNvSpPr>
            <a:spLocks noGrp="1"/>
          </p:cNvSpPr>
          <p:nvPr>
            <p:ph type="subTitle"/>
          </p:nvPr>
        </p:nvSpPr>
        <p:spPr>
          <a:xfrm>
            <a:off x="831600" y="4589640"/>
            <a:ext cx="10512360" cy="14997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5918747A-814A-4B0D-A6FD-A924DD398611}" type="slidenum">
              <a:t>‹№›</a:t>
            </a:fld>
            <a:endParaRPr/>
          </a:p>
        </p:txBody>
      </p:sp>
      <p:sp>
        <p:nvSpPr>
          <p:cNvPr id="3" name="PlaceHolder 5"/>
          <p:cNvSpPr>
            <a:spLocks noGrp="1"/>
          </p:cNvSpPr>
          <p:nvPr>
            <p:ph type="dt" idx="1"/>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uk-UA" sz="4300" b="0" strike="noStrike" spc="-1">
              <a:solidFill>
                <a:srgbClr val="000000"/>
              </a:solidFill>
              <a:latin typeface="Calibri"/>
            </a:endParaRPr>
          </a:p>
        </p:txBody>
      </p:sp>
      <p:sp>
        <p:nvSpPr>
          <p:cNvPr id="60" name="PlaceHolder 2"/>
          <p:cNvSpPr>
            <a:spLocks noGrp="1"/>
          </p:cNvSpPr>
          <p:nvPr>
            <p:ph/>
          </p:nvPr>
        </p:nvSpPr>
        <p:spPr>
          <a:xfrm>
            <a:off x="83160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61"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62" name="PlaceHolder 4"/>
          <p:cNvSpPr>
            <a:spLocks noGrp="1"/>
          </p:cNvSpPr>
          <p:nvPr>
            <p:ph/>
          </p:nvPr>
        </p:nvSpPr>
        <p:spPr>
          <a:xfrm>
            <a:off x="621864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851E2294-1430-489B-935D-E799E55EEB0A}" type="slidenum">
              <a:t>‹№›</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uk-UA" sz="4300" b="0" strike="noStrike" spc="-1">
              <a:solidFill>
                <a:srgbClr val="000000"/>
              </a:solidFill>
              <a:latin typeface="Calibri"/>
            </a:endParaRPr>
          </a:p>
        </p:txBody>
      </p:sp>
      <p:sp>
        <p:nvSpPr>
          <p:cNvPr id="64"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65"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66" name="PlaceHolder 4"/>
          <p:cNvSpPr>
            <a:spLocks noGrp="1"/>
          </p:cNvSpPr>
          <p:nvPr>
            <p:ph/>
          </p:nvPr>
        </p:nvSpPr>
        <p:spPr>
          <a:xfrm>
            <a:off x="831600" y="537336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C8B69BC9-D2BA-4595-868C-BB7409E155C8}" type="slidenum">
              <a:t>‹№›</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uk-UA" sz="4300" b="0" strike="noStrike" spc="-1">
              <a:solidFill>
                <a:srgbClr val="000000"/>
              </a:solidFill>
              <a:latin typeface="Calibri"/>
            </a:endParaRPr>
          </a:p>
        </p:txBody>
      </p:sp>
      <p:sp>
        <p:nvSpPr>
          <p:cNvPr id="68" name="PlaceHolder 2"/>
          <p:cNvSpPr>
            <a:spLocks noGrp="1"/>
          </p:cNvSpPr>
          <p:nvPr>
            <p:ph/>
          </p:nvPr>
        </p:nvSpPr>
        <p:spPr>
          <a:xfrm>
            <a:off x="831600" y="458964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69" name="PlaceHolder 3"/>
          <p:cNvSpPr>
            <a:spLocks noGrp="1"/>
          </p:cNvSpPr>
          <p:nvPr>
            <p:ph/>
          </p:nvPr>
        </p:nvSpPr>
        <p:spPr>
          <a:xfrm>
            <a:off x="831600" y="537336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sldNum" idx="6"/>
          </p:nvPr>
        </p:nvSpPr>
        <p:spPr/>
        <p:txBody>
          <a:bodyPr/>
          <a:lstStyle/>
          <a:p>
            <a:fld id="{4CFAC276-935B-4FA0-94CC-6B078AF8A675}" type="slidenum">
              <a:t>‹№›</a:t>
            </a:fld>
            <a:endParaRPr/>
          </a:p>
        </p:txBody>
      </p:sp>
      <p:sp>
        <p:nvSpPr>
          <p:cNvPr id="7" name="PlaceHolder 6"/>
          <p:cNvSpPr>
            <a:spLocks noGrp="1"/>
          </p:cNvSpPr>
          <p:nvPr>
            <p:ph type="dt" idx="4"/>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uk-UA" sz="4300" b="0" strike="noStrike" spc="-1">
              <a:solidFill>
                <a:srgbClr val="000000"/>
              </a:solidFill>
              <a:latin typeface="Calibri"/>
            </a:endParaRPr>
          </a:p>
        </p:txBody>
      </p:sp>
      <p:sp>
        <p:nvSpPr>
          <p:cNvPr id="71"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72"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73" name="PlaceHolder 4"/>
          <p:cNvSpPr>
            <a:spLocks noGrp="1"/>
          </p:cNvSpPr>
          <p:nvPr>
            <p:ph/>
          </p:nvPr>
        </p:nvSpPr>
        <p:spPr>
          <a:xfrm>
            <a:off x="83160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74" name="PlaceHolder 5"/>
          <p:cNvSpPr>
            <a:spLocks noGrp="1"/>
          </p:cNvSpPr>
          <p:nvPr>
            <p:ph/>
          </p:nvPr>
        </p:nvSpPr>
        <p:spPr>
          <a:xfrm>
            <a:off x="621864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7" name="PlaceHolder 6"/>
          <p:cNvSpPr>
            <a:spLocks noGrp="1"/>
          </p:cNvSpPr>
          <p:nvPr>
            <p:ph type="ftr" idx="5"/>
          </p:nvPr>
        </p:nvSpPr>
        <p:spPr/>
        <p:txBody>
          <a:bodyPr/>
          <a:lstStyle/>
          <a:p>
            <a:r>
              <a:t>Footer</a:t>
            </a:r>
          </a:p>
        </p:txBody>
      </p:sp>
      <p:sp>
        <p:nvSpPr>
          <p:cNvPr id="8" name="PlaceHolder 7"/>
          <p:cNvSpPr>
            <a:spLocks noGrp="1"/>
          </p:cNvSpPr>
          <p:nvPr>
            <p:ph type="sldNum" idx="6"/>
          </p:nvPr>
        </p:nvSpPr>
        <p:spPr/>
        <p:txBody>
          <a:bodyPr/>
          <a:lstStyle/>
          <a:p>
            <a:fld id="{20058514-6CEE-4382-85AC-E1627ECB7C3A}" type="slidenum">
              <a:t>‹№›</a:t>
            </a:fld>
            <a:endParaRPr/>
          </a:p>
        </p:txBody>
      </p:sp>
      <p:sp>
        <p:nvSpPr>
          <p:cNvPr id="9" name="PlaceHolder 8"/>
          <p:cNvSpPr>
            <a:spLocks noGrp="1"/>
          </p:cNvSpPr>
          <p:nvPr>
            <p:ph type="dt" idx="4"/>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uk-UA" sz="4300" b="0" strike="noStrike" spc="-1">
              <a:solidFill>
                <a:srgbClr val="000000"/>
              </a:solidFill>
              <a:latin typeface="Calibri"/>
            </a:endParaRPr>
          </a:p>
        </p:txBody>
      </p:sp>
      <p:sp>
        <p:nvSpPr>
          <p:cNvPr id="76" name="PlaceHolder 2"/>
          <p:cNvSpPr>
            <a:spLocks noGrp="1"/>
          </p:cNvSpPr>
          <p:nvPr>
            <p:ph/>
          </p:nvPr>
        </p:nvSpPr>
        <p:spPr>
          <a:xfrm>
            <a:off x="83160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77" name="PlaceHolder 3"/>
          <p:cNvSpPr>
            <a:spLocks noGrp="1"/>
          </p:cNvSpPr>
          <p:nvPr>
            <p:ph/>
          </p:nvPr>
        </p:nvSpPr>
        <p:spPr>
          <a:xfrm>
            <a:off x="438588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78" name="PlaceHolder 4"/>
          <p:cNvSpPr>
            <a:spLocks noGrp="1"/>
          </p:cNvSpPr>
          <p:nvPr>
            <p:ph/>
          </p:nvPr>
        </p:nvSpPr>
        <p:spPr>
          <a:xfrm>
            <a:off x="794016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79" name="PlaceHolder 5"/>
          <p:cNvSpPr>
            <a:spLocks noGrp="1"/>
          </p:cNvSpPr>
          <p:nvPr>
            <p:ph/>
          </p:nvPr>
        </p:nvSpPr>
        <p:spPr>
          <a:xfrm>
            <a:off x="83160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80" name="PlaceHolder 6"/>
          <p:cNvSpPr>
            <a:spLocks noGrp="1"/>
          </p:cNvSpPr>
          <p:nvPr>
            <p:ph/>
          </p:nvPr>
        </p:nvSpPr>
        <p:spPr>
          <a:xfrm>
            <a:off x="438588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81" name="PlaceHolder 7"/>
          <p:cNvSpPr>
            <a:spLocks noGrp="1"/>
          </p:cNvSpPr>
          <p:nvPr>
            <p:ph/>
          </p:nvPr>
        </p:nvSpPr>
        <p:spPr>
          <a:xfrm>
            <a:off x="794016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9" name="PlaceHolder 8"/>
          <p:cNvSpPr>
            <a:spLocks noGrp="1"/>
          </p:cNvSpPr>
          <p:nvPr>
            <p:ph type="ftr" idx="5"/>
          </p:nvPr>
        </p:nvSpPr>
        <p:spPr/>
        <p:txBody>
          <a:bodyPr/>
          <a:lstStyle/>
          <a:p>
            <a:r>
              <a:t>Footer</a:t>
            </a:r>
          </a:p>
        </p:txBody>
      </p:sp>
      <p:sp>
        <p:nvSpPr>
          <p:cNvPr id="10" name="PlaceHolder 9"/>
          <p:cNvSpPr>
            <a:spLocks noGrp="1"/>
          </p:cNvSpPr>
          <p:nvPr>
            <p:ph type="sldNum" idx="6"/>
          </p:nvPr>
        </p:nvSpPr>
        <p:spPr/>
        <p:txBody>
          <a:bodyPr/>
          <a:lstStyle/>
          <a:p>
            <a:fld id="{230AC93E-986A-4B6A-A1AA-B797179E478D}" type="slidenum">
              <a:t>‹№›</a:t>
            </a:fld>
            <a:endParaRPr/>
          </a:p>
        </p:txBody>
      </p:sp>
      <p:sp>
        <p:nvSpPr>
          <p:cNvPr id="11" name="PlaceHolder 10"/>
          <p:cNvSpPr>
            <a:spLocks noGrp="1"/>
          </p:cNvSpPr>
          <p:nvPr>
            <p:ph type="dt" idx="4"/>
          </p:nvPr>
        </p:nvSpPr>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lstStyle/>
          <a:p>
            <a:r>
              <a:t>Footer</a:t>
            </a:r>
          </a:p>
        </p:txBody>
      </p:sp>
      <p:sp>
        <p:nvSpPr>
          <p:cNvPr id="3" name="PlaceHolder 2"/>
          <p:cNvSpPr>
            <a:spLocks noGrp="1"/>
          </p:cNvSpPr>
          <p:nvPr>
            <p:ph type="sldNum" idx="9"/>
          </p:nvPr>
        </p:nvSpPr>
        <p:spPr/>
        <p:txBody>
          <a:bodyPr/>
          <a:lstStyle/>
          <a:p>
            <a:fld id="{2D5CC3E4-3CC6-4BF4-8517-A6D186044B2C}" type="slidenum">
              <a:t>‹№›</a:t>
            </a:fld>
            <a:endParaRPr/>
          </a:p>
        </p:txBody>
      </p:sp>
      <p:sp>
        <p:nvSpPr>
          <p:cNvPr id="4" name="PlaceHolder 3"/>
          <p:cNvSpPr>
            <a:spLocks noGrp="1"/>
          </p:cNvSpPr>
          <p:nvPr>
            <p:ph type="dt" idx="7"/>
          </p:nvPr>
        </p:nvSpPr>
        <p:spPr/>
        <p:txBody>
          <a:body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uk-UA" sz="4300" b="0" strike="noStrike" spc="-1">
              <a:solidFill>
                <a:srgbClr val="000000"/>
              </a:solidFill>
              <a:latin typeface="Calibri"/>
            </a:endParaRPr>
          </a:p>
        </p:txBody>
      </p:sp>
      <p:sp>
        <p:nvSpPr>
          <p:cNvPr id="88" name="PlaceHolder 2"/>
          <p:cNvSpPr>
            <a:spLocks noGrp="1"/>
          </p:cNvSpPr>
          <p:nvPr>
            <p:ph type="subTitle"/>
          </p:nvPr>
        </p:nvSpPr>
        <p:spPr>
          <a:xfrm>
            <a:off x="831600" y="4589640"/>
            <a:ext cx="10512360" cy="14997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
        <p:nvSpPr>
          <p:cNvPr id="4" name="PlaceHolder 3"/>
          <p:cNvSpPr>
            <a:spLocks noGrp="1"/>
          </p:cNvSpPr>
          <p:nvPr>
            <p:ph type="ftr" idx="8"/>
          </p:nvPr>
        </p:nvSpPr>
        <p:spPr/>
        <p:txBody>
          <a:bodyPr/>
          <a:lstStyle/>
          <a:p>
            <a:r>
              <a:t>Footer</a:t>
            </a:r>
          </a:p>
        </p:txBody>
      </p:sp>
      <p:sp>
        <p:nvSpPr>
          <p:cNvPr id="5" name="PlaceHolder 4"/>
          <p:cNvSpPr>
            <a:spLocks noGrp="1"/>
          </p:cNvSpPr>
          <p:nvPr>
            <p:ph type="sldNum" idx="9"/>
          </p:nvPr>
        </p:nvSpPr>
        <p:spPr/>
        <p:txBody>
          <a:bodyPr/>
          <a:lstStyle/>
          <a:p>
            <a:fld id="{D2611BD0-C73D-42E1-8A3D-671D833C6EDD}" type="slidenum">
              <a:t>‹№›</a:t>
            </a:fld>
            <a:endParaRPr/>
          </a:p>
        </p:txBody>
      </p:sp>
      <p:sp>
        <p:nvSpPr>
          <p:cNvPr id="6" name="PlaceHolder 5"/>
          <p:cNvSpPr>
            <a:spLocks noGrp="1"/>
          </p:cNvSpPr>
          <p:nvPr>
            <p:ph type="dt" idx="7"/>
          </p:nvPr>
        </p:nvSpPr>
        <p:spPr/>
        <p:txBody>
          <a:body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uk-UA" sz="4300" b="0" strike="noStrike" spc="-1">
              <a:solidFill>
                <a:srgbClr val="000000"/>
              </a:solidFill>
              <a:latin typeface="Calibri"/>
            </a:endParaRPr>
          </a:p>
        </p:txBody>
      </p:sp>
      <p:sp>
        <p:nvSpPr>
          <p:cNvPr id="90" name="PlaceHolder 2"/>
          <p:cNvSpPr>
            <a:spLocks noGrp="1"/>
          </p:cNvSpPr>
          <p:nvPr>
            <p:ph/>
          </p:nvPr>
        </p:nvSpPr>
        <p:spPr>
          <a:xfrm>
            <a:off x="831600" y="4589640"/>
            <a:ext cx="10512360" cy="149976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4" name="PlaceHolder 3"/>
          <p:cNvSpPr>
            <a:spLocks noGrp="1"/>
          </p:cNvSpPr>
          <p:nvPr>
            <p:ph type="ftr" idx="8"/>
          </p:nvPr>
        </p:nvSpPr>
        <p:spPr/>
        <p:txBody>
          <a:bodyPr/>
          <a:lstStyle/>
          <a:p>
            <a:r>
              <a:t>Footer</a:t>
            </a:r>
          </a:p>
        </p:txBody>
      </p:sp>
      <p:sp>
        <p:nvSpPr>
          <p:cNvPr id="5" name="PlaceHolder 4"/>
          <p:cNvSpPr>
            <a:spLocks noGrp="1"/>
          </p:cNvSpPr>
          <p:nvPr>
            <p:ph type="sldNum" idx="9"/>
          </p:nvPr>
        </p:nvSpPr>
        <p:spPr/>
        <p:txBody>
          <a:bodyPr/>
          <a:lstStyle/>
          <a:p>
            <a:fld id="{27E2AE09-2E47-415E-A727-96E6DC5E1DD2}" type="slidenum">
              <a:t>‹№›</a:t>
            </a:fld>
            <a:endParaRPr/>
          </a:p>
        </p:txBody>
      </p:sp>
      <p:sp>
        <p:nvSpPr>
          <p:cNvPr id="6" name="PlaceHolder 5"/>
          <p:cNvSpPr>
            <a:spLocks noGrp="1"/>
          </p:cNvSpPr>
          <p:nvPr>
            <p:ph type="dt" idx="7"/>
          </p:nvPr>
        </p:nvSpPr>
        <p:spPr/>
        <p:txBody>
          <a:body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uk-UA" sz="4300" b="0" strike="noStrike" spc="-1">
              <a:solidFill>
                <a:srgbClr val="000000"/>
              </a:solidFill>
              <a:latin typeface="Calibri"/>
            </a:endParaRPr>
          </a:p>
        </p:txBody>
      </p:sp>
      <p:sp>
        <p:nvSpPr>
          <p:cNvPr id="92" name="PlaceHolder 2"/>
          <p:cNvSpPr>
            <a:spLocks noGrp="1"/>
          </p:cNvSpPr>
          <p:nvPr>
            <p:ph/>
          </p:nvPr>
        </p:nvSpPr>
        <p:spPr>
          <a:xfrm>
            <a:off x="83160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93" name="PlaceHolder 3"/>
          <p:cNvSpPr>
            <a:spLocks noGrp="1"/>
          </p:cNvSpPr>
          <p:nvPr>
            <p:ph/>
          </p:nvPr>
        </p:nvSpPr>
        <p:spPr>
          <a:xfrm>
            <a:off x="621864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5" name="PlaceHolder 4"/>
          <p:cNvSpPr>
            <a:spLocks noGrp="1"/>
          </p:cNvSpPr>
          <p:nvPr>
            <p:ph type="ftr" idx="8"/>
          </p:nvPr>
        </p:nvSpPr>
        <p:spPr/>
        <p:txBody>
          <a:bodyPr/>
          <a:lstStyle/>
          <a:p>
            <a:r>
              <a:t>Footer</a:t>
            </a:r>
          </a:p>
        </p:txBody>
      </p:sp>
      <p:sp>
        <p:nvSpPr>
          <p:cNvPr id="6" name="PlaceHolder 5"/>
          <p:cNvSpPr>
            <a:spLocks noGrp="1"/>
          </p:cNvSpPr>
          <p:nvPr>
            <p:ph type="sldNum" idx="9"/>
          </p:nvPr>
        </p:nvSpPr>
        <p:spPr/>
        <p:txBody>
          <a:bodyPr/>
          <a:lstStyle/>
          <a:p>
            <a:fld id="{D588A511-E033-4566-83E4-715D191E896B}" type="slidenum">
              <a:t>‹№›</a:t>
            </a:fld>
            <a:endParaRPr/>
          </a:p>
        </p:txBody>
      </p:sp>
      <p:sp>
        <p:nvSpPr>
          <p:cNvPr id="7" name="PlaceHolder 6"/>
          <p:cNvSpPr>
            <a:spLocks noGrp="1"/>
          </p:cNvSpPr>
          <p:nvPr>
            <p:ph type="dt" idx="7"/>
          </p:nvPr>
        </p:nvSpPr>
        <p:spPr/>
        <p:txBody>
          <a:body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uk-UA" sz="4300" b="0" strike="noStrike" spc="-1">
              <a:solidFill>
                <a:srgbClr val="000000"/>
              </a:solidFill>
              <a:latin typeface="Calibri"/>
            </a:endParaRPr>
          </a:p>
        </p:txBody>
      </p:sp>
      <p:sp>
        <p:nvSpPr>
          <p:cNvPr id="3" name="PlaceHolder 2"/>
          <p:cNvSpPr>
            <a:spLocks noGrp="1"/>
          </p:cNvSpPr>
          <p:nvPr>
            <p:ph type="ftr" idx="8"/>
          </p:nvPr>
        </p:nvSpPr>
        <p:spPr/>
        <p:txBody>
          <a:bodyPr/>
          <a:lstStyle/>
          <a:p>
            <a:r>
              <a:t>Footer</a:t>
            </a:r>
          </a:p>
        </p:txBody>
      </p:sp>
      <p:sp>
        <p:nvSpPr>
          <p:cNvPr id="4" name="PlaceHolder 3"/>
          <p:cNvSpPr>
            <a:spLocks noGrp="1"/>
          </p:cNvSpPr>
          <p:nvPr>
            <p:ph type="sldNum" idx="9"/>
          </p:nvPr>
        </p:nvSpPr>
        <p:spPr/>
        <p:txBody>
          <a:bodyPr/>
          <a:lstStyle/>
          <a:p>
            <a:fld id="{D6ED0328-EA1B-4A7E-91B1-3DDB2756381A}" type="slidenum">
              <a:t>‹№›</a:t>
            </a:fld>
            <a:endParaRPr/>
          </a:p>
        </p:txBody>
      </p:sp>
      <p:sp>
        <p:nvSpPr>
          <p:cNvPr id="5" name="PlaceHolder 4"/>
          <p:cNvSpPr>
            <a:spLocks noGrp="1"/>
          </p:cNvSpPr>
          <p:nvPr>
            <p:ph type="dt" idx="7"/>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uk-UA" sz="4300" b="0" strike="noStrike" spc="-1">
              <a:solidFill>
                <a:srgbClr val="000000"/>
              </a:solidFill>
              <a:latin typeface="Calibri"/>
            </a:endParaRPr>
          </a:p>
        </p:txBody>
      </p:sp>
      <p:sp>
        <p:nvSpPr>
          <p:cNvPr id="8" name="PlaceHolder 2"/>
          <p:cNvSpPr>
            <a:spLocks noGrp="1"/>
          </p:cNvSpPr>
          <p:nvPr>
            <p:ph/>
          </p:nvPr>
        </p:nvSpPr>
        <p:spPr>
          <a:xfrm>
            <a:off x="831600" y="4589640"/>
            <a:ext cx="10512360" cy="149976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8E38C08F-EB59-4F7C-BB56-C715C487FD9B}" type="slidenum">
              <a:t>‹№›</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831600" y="1709640"/>
            <a:ext cx="10512360" cy="13222800"/>
          </a:xfrm>
          <a:prstGeom prst="rect">
            <a:avLst/>
          </a:prstGeom>
          <a:noFill/>
          <a:ln w="0">
            <a:noFill/>
          </a:ln>
        </p:spPr>
        <p:txBody>
          <a:bodyPr lIns="0" tIns="0" rIns="0" bIns="0" anchor="ctr">
            <a:noAutofit/>
          </a:bodyPr>
          <a:lstStyle/>
          <a:p>
            <a:pPr algn="ctr"/>
            <a:endParaRPr lang="en-US" sz="3200" b="0" strike="noStrike" spc="-1">
              <a:solidFill>
                <a:srgbClr val="000000"/>
              </a:solidFill>
              <a:latin typeface="Arial"/>
            </a:endParaRPr>
          </a:p>
        </p:txBody>
      </p:sp>
      <p:sp>
        <p:nvSpPr>
          <p:cNvPr id="3" name="PlaceHolder 2"/>
          <p:cNvSpPr>
            <a:spLocks noGrp="1"/>
          </p:cNvSpPr>
          <p:nvPr>
            <p:ph type="ftr" idx="8"/>
          </p:nvPr>
        </p:nvSpPr>
        <p:spPr/>
        <p:txBody>
          <a:bodyPr/>
          <a:lstStyle/>
          <a:p>
            <a:r>
              <a:t>Footer</a:t>
            </a:r>
          </a:p>
        </p:txBody>
      </p:sp>
      <p:sp>
        <p:nvSpPr>
          <p:cNvPr id="4" name="PlaceHolder 3"/>
          <p:cNvSpPr>
            <a:spLocks noGrp="1"/>
          </p:cNvSpPr>
          <p:nvPr>
            <p:ph type="sldNum" idx="9"/>
          </p:nvPr>
        </p:nvSpPr>
        <p:spPr/>
        <p:txBody>
          <a:bodyPr/>
          <a:lstStyle/>
          <a:p>
            <a:fld id="{C0E23752-48E8-401C-8081-7E27601F8FD5}" type="slidenum">
              <a:t>‹№›</a:t>
            </a:fld>
            <a:endParaRPr/>
          </a:p>
        </p:txBody>
      </p:sp>
      <p:sp>
        <p:nvSpPr>
          <p:cNvPr id="5" name="PlaceHolder 4"/>
          <p:cNvSpPr>
            <a:spLocks noGrp="1"/>
          </p:cNvSpPr>
          <p:nvPr>
            <p:ph type="dt" idx="7"/>
          </p:nvPr>
        </p:nvSpPr>
        <p:spPr/>
        <p:txBody>
          <a:body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uk-UA" sz="4300" b="0" strike="noStrike" spc="-1">
              <a:solidFill>
                <a:srgbClr val="000000"/>
              </a:solidFill>
              <a:latin typeface="Calibri"/>
            </a:endParaRPr>
          </a:p>
        </p:txBody>
      </p:sp>
      <p:sp>
        <p:nvSpPr>
          <p:cNvPr id="97"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98" name="PlaceHolder 3"/>
          <p:cNvSpPr>
            <a:spLocks noGrp="1"/>
          </p:cNvSpPr>
          <p:nvPr>
            <p:ph/>
          </p:nvPr>
        </p:nvSpPr>
        <p:spPr>
          <a:xfrm>
            <a:off x="621864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99" name="PlaceHolder 4"/>
          <p:cNvSpPr>
            <a:spLocks noGrp="1"/>
          </p:cNvSpPr>
          <p:nvPr>
            <p:ph/>
          </p:nvPr>
        </p:nvSpPr>
        <p:spPr>
          <a:xfrm>
            <a:off x="83160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6" name="PlaceHolder 5"/>
          <p:cNvSpPr>
            <a:spLocks noGrp="1"/>
          </p:cNvSpPr>
          <p:nvPr>
            <p:ph type="ftr" idx="8"/>
          </p:nvPr>
        </p:nvSpPr>
        <p:spPr/>
        <p:txBody>
          <a:bodyPr/>
          <a:lstStyle/>
          <a:p>
            <a:r>
              <a:t>Footer</a:t>
            </a:r>
          </a:p>
        </p:txBody>
      </p:sp>
      <p:sp>
        <p:nvSpPr>
          <p:cNvPr id="7" name="PlaceHolder 6"/>
          <p:cNvSpPr>
            <a:spLocks noGrp="1"/>
          </p:cNvSpPr>
          <p:nvPr>
            <p:ph type="sldNum" idx="9"/>
          </p:nvPr>
        </p:nvSpPr>
        <p:spPr/>
        <p:txBody>
          <a:bodyPr/>
          <a:lstStyle/>
          <a:p>
            <a:fld id="{59FAF4E3-0761-4717-95BC-B5EC527AAE7D}" type="slidenum">
              <a:t>‹№›</a:t>
            </a:fld>
            <a:endParaRPr/>
          </a:p>
        </p:txBody>
      </p:sp>
      <p:sp>
        <p:nvSpPr>
          <p:cNvPr id="8" name="PlaceHolder 7"/>
          <p:cNvSpPr>
            <a:spLocks noGrp="1"/>
          </p:cNvSpPr>
          <p:nvPr>
            <p:ph type="dt" idx="7"/>
          </p:nvPr>
        </p:nvSpPr>
        <p:spPr/>
        <p:txBody>
          <a:body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uk-UA" sz="4300" b="0" strike="noStrike" spc="-1">
              <a:solidFill>
                <a:srgbClr val="000000"/>
              </a:solidFill>
              <a:latin typeface="Calibri"/>
            </a:endParaRPr>
          </a:p>
        </p:txBody>
      </p:sp>
      <p:sp>
        <p:nvSpPr>
          <p:cNvPr id="101" name="PlaceHolder 2"/>
          <p:cNvSpPr>
            <a:spLocks noGrp="1"/>
          </p:cNvSpPr>
          <p:nvPr>
            <p:ph/>
          </p:nvPr>
        </p:nvSpPr>
        <p:spPr>
          <a:xfrm>
            <a:off x="83160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102"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103" name="PlaceHolder 4"/>
          <p:cNvSpPr>
            <a:spLocks noGrp="1"/>
          </p:cNvSpPr>
          <p:nvPr>
            <p:ph/>
          </p:nvPr>
        </p:nvSpPr>
        <p:spPr>
          <a:xfrm>
            <a:off x="621864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6" name="PlaceHolder 5"/>
          <p:cNvSpPr>
            <a:spLocks noGrp="1"/>
          </p:cNvSpPr>
          <p:nvPr>
            <p:ph type="ftr" idx="8"/>
          </p:nvPr>
        </p:nvSpPr>
        <p:spPr/>
        <p:txBody>
          <a:bodyPr/>
          <a:lstStyle/>
          <a:p>
            <a:r>
              <a:t>Footer</a:t>
            </a:r>
          </a:p>
        </p:txBody>
      </p:sp>
      <p:sp>
        <p:nvSpPr>
          <p:cNvPr id="7" name="PlaceHolder 6"/>
          <p:cNvSpPr>
            <a:spLocks noGrp="1"/>
          </p:cNvSpPr>
          <p:nvPr>
            <p:ph type="sldNum" idx="9"/>
          </p:nvPr>
        </p:nvSpPr>
        <p:spPr/>
        <p:txBody>
          <a:bodyPr/>
          <a:lstStyle/>
          <a:p>
            <a:fld id="{802283C0-2FBE-4F92-9488-B3F7136C8418}" type="slidenum">
              <a:t>‹№›</a:t>
            </a:fld>
            <a:endParaRPr/>
          </a:p>
        </p:txBody>
      </p:sp>
      <p:sp>
        <p:nvSpPr>
          <p:cNvPr id="8" name="PlaceHolder 7"/>
          <p:cNvSpPr>
            <a:spLocks noGrp="1"/>
          </p:cNvSpPr>
          <p:nvPr>
            <p:ph type="dt" idx="7"/>
          </p:nvPr>
        </p:nvSpPr>
        <p:spPr/>
        <p:txBody>
          <a:body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uk-UA" sz="4300" b="0" strike="noStrike" spc="-1">
              <a:solidFill>
                <a:srgbClr val="000000"/>
              </a:solidFill>
              <a:latin typeface="Calibri"/>
            </a:endParaRPr>
          </a:p>
        </p:txBody>
      </p:sp>
      <p:sp>
        <p:nvSpPr>
          <p:cNvPr id="105"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106"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107" name="PlaceHolder 4"/>
          <p:cNvSpPr>
            <a:spLocks noGrp="1"/>
          </p:cNvSpPr>
          <p:nvPr>
            <p:ph/>
          </p:nvPr>
        </p:nvSpPr>
        <p:spPr>
          <a:xfrm>
            <a:off x="831600" y="537336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6" name="PlaceHolder 5"/>
          <p:cNvSpPr>
            <a:spLocks noGrp="1"/>
          </p:cNvSpPr>
          <p:nvPr>
            <p:ph type="ftr" idx="8"/>
          </p:nvPr>
        </p:nvSpPr>
        <p:spPr/>
        <p:txBody>
          <a:bodyPr/>
          <a:lstStyle/>
          <a:p>
            <a:r>
              <a:t>Footer</a:t>
            </a:r>
          </a:p>
        </p:txBody>
      </p:sp>
      <p:sp>
        <p:nvSpPr>
          <p:cNvPr id="7" name="PlaceHolder 6"/>
          <p:cNvSpPr>
            <a:spLocks noGrp="1"/>
          </p:cNvSpPr>
          <p:nvPr>
            <p:ph type="sldNum" idx="9"/>
          </p:nvPr>
        </p:nvSpPr>
        <p:spPr/>
        <p:txBody>
          <a:bodyPr/>
          <a:lstStyle/>
          <a:p>
            <a:fld id="{BB0A58CD-B22D-4635-9AE6-84F4B97A3DAE}" type="slidenum">
              <a:t>‹№›</a:t>
            </a:fld>
            <a:endParaRPr/>
          </a:p>
        </p:txBody>
      </p:sp>
      <p:sp>
        <p:nvSpPr>
          <p:cNvPr id="8" name="PlaceHolder 7"/>
          <p:cNvSpPr>
            <a:spLocks noGrp="1"/>
          </p:cNvSpPr>
          <p:nvPr>
            <p:ph type="dt" idx="7"/>
          </p:nvPr>
        </p:nvSpPr>
        <p:spPr/>
        <p:txBody>
          <a:body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uk-UA" sz="4300" b="0" strike="noStrike" spc="-1">
              <a:solidFill>
                <a:srgbClr val="000000"/>
              </a:solidFill>
              <a:latin typeface="Calibri"/>
            </a:endParaRPr>
          </a:p>
        </p:txBody>
      </p:sp>
      <p:sp>
        <p:nvSpPr>
          <p:cNvPr id="109" name="PlaceHolder 2"/>
          <p:cNvSpPr>
            <a:spLocks noGrp="1"/>
          </p:cNvSpPr>
          <p:nvPr>
            <p:ph/>
          </p:nvPr>
        </p:nvSpPr>
        <p:spPr>
          <a:xfrm>
            <a:off x="831600" y="458964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110" name="PlaceHolder 3"/>
          <p:cNvSpPr>
            <a:spLocks noGrp="1"/>
          </p:cNvSpPr>
          <p:nvPr>
            <p:ph/>
          </p:nvPr>
        </p:nvSpPr>
        <p:spPr>
          <a:xfrm>
            <a:off x="831600" y="537336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5" name="PlaceHolder 4"/>
          <p:cNvSpPr>
            <a:spLocks noGrp="1"/>
          </p:cNvSpPr>
          <p:nvPr>
            <p:ph type="ftr" idx="8"/>
          </p:nvPr>
        </p:nvSpPr>
        <p:spPr/>
        <p:txBody>
          <a:bodyPr/>
          <a:lstStyle/>
          <a:p>
            <a:r>
              <a:t>Footer</a:t>
            </a:r>
          </a:p>
        </p:txBody>
      </p:sp>
      <p:sp>
        <p:nvSpPr>
          <p:cNvPr id="6" name="PlaceHolder 5"/>
          <p:cNvSpPr>
            <a:spLocks noGrp="1"/>
          </p:cNvSpPr>
          <p:nvPr>
            <p:ph type="sldNum" idx="9"/>
          </p:nvPr>
        </p:nvSpPr>
        <p:spPr/>
        <p:txBody>
          <a:bodyPr/>
          <a:lstStyle/>
          <a:p>
            <a:fld id="{E3C24E95-99FB-4E0B-97C7-5D8231415DE0}" type="slidenum">
              <a:t>‹№›</a:t>
            </a:fld>
            <a:endParaRPr/>
          </a:p>
        </p:txBody>
      </p:sp>
      <p:sp>
        <p:nvSpPr>
          <p:cNvPr id="7" name="PlaceHolder 6"/>
          <p:cNvSpPr>
            <a:spLocks noGrp="1"/>
          </p:cNvSpPr>
          <p:nvPr>
            <p:ph type="dt" idx="7"/>
          </p:nvPr>
        </p:nvSpPr>
        <p:spPr/>
        <p:txBody>
          <a:body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uk-UA" sz="4300" b="0" strike="noStrike" spc="-1">
              <a:solidFill>
                <a:srgbClr val="000000"/>
              </a:solidFill>
              <a:latin typeface="Calibri"/>
            </a:endParaRPr>
          </a:p>
        </p:txBody>
      </p:sp>
      <p:sp>
        <p:nvSpPr>
          <p:cNvPr id="112"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113"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114" name="PlaceHolder 4"/>
          <p:cNvSpPr>
            <a:spLocks noGrp="1"/>
          </p:cNvSpPr>
          <p:nvPr>
            <p:ph/>
          </p:nvPr>
        </p:nvSpPr>
        <p:spPr>
          <a:xfrm>
            <a:off x="83160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115" name="PlaceHolder 5"/>
          <p:cNvSpPr>
            <a:spLocks noGrp="1"/>
          </p:cNvSpPr>
          <p:nvPr>
            <p:ph/>
          </p:nvPr>
        </p:nvSpPr>
        <p:spPr>
          <a:xfrm>
            <a:off x="621864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7" name="PlaceHolder 6"/>
          <p:cNvSpPr>
            <a:spLocks noGrp="1"/>
          </p:cNvSpPr>
          <p:nvPr>
            <p:ph type="ftr" idx="8"/>
          </p:nvPr>
        </p:nvSpPr>
        <p:spPr/>
        <p:txBody>
          <a:bodyPr/>
          <a:lstStyle/>
          <a:p>
            <a:r>
              <a:t>Footer</a:t>
            </a:r>
          </a:p>
        </p:txBody>
      </p:sp>
      <p:sp>
        <p:nvSpPr>
          <p:cNvPr id="8" name="PlaceHolder 7"/>
          <p:cNvSpPr>
            <a:spLocks noGrp="1"/>
          </p:cNvSpPr>
          <p:nvPr>
            <p:ph type="sldNum" idx="9"/>
          </p:nvPr>
        </p:nvSpPr>
        <p:spPr/>
        <p:txBody>
          <a:bodyPr/>
          <a:lstStyle/>
          <a:p>
            <a:fld id="{55057014-9A98-47D6-9549-6D72F00FDCC8}" type="slidenum">
              <a:t>‹№›</a:t>
            </a:fld>
            <a:endParaRPr/>
          </a:p>
        </p:txBody>
      </p:sp>
      <p:sp>
        <p:nvSpPr>
          <p:cNvPr id="9" name="PlaceHolder 8"/>
          <p:cNvSpPr>
            <a:spLocks noGrp="1"/>
          </p:cNvSpPr>
          <p:nvPr>
            <p:ph type="dt" idx="7"/>
          </p:nvPr>
        </p:nvSpPr>
        <p:spPr/>
        <p:txBody>
          <a:body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uk-UA" sz="4300" b="0" strike="noStrike" spc="-1">
              <a:solidFill>
                <a:srgbClr val="000000"/>
              </a:solidFill>
              <a:latin typeface="Calibri"/>
            </a:endParaRPr>
          </a:p>
        </p:txBody>
      </p:sp>
      <p:sp>
        <p:nvSpPr>
          <p:cNvPr id="117" name="PlaceHolder 2"/>
          <p:cNvSpPr>
            <a:spLocks noGrp="1"/>
          </p:cNvSpPr>
          <p:nvPr>
            <p:ph/>
          </p:nvPr>
        </p:nvSpPr>
        <p:spPr>
          <a:xfrm>
            <a:off x="83160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118" name="PlaceHolder 3"/>
          <p:cNvSpPr>
            <a:spLocks noGrp="1"/>
          </p:cNvSpPr>
          <p:nvPr>
            <p:ph/>
          </p:nvPr>
        </p:nvSpPr>
        <p:spPr>
          <a:xfrm>
            <a:off x="438588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119" name="PlaceHolder 4"/>
          <p:cNvSpPr>
            <a:spLocks noGrp="1"/>
          </p:cNvSpPr>
          <p:nvPr>
            <p:ph/>
          </p:nvPr>
        </p:nvSpPr>
        <p:spPr>
          <a:xfrm>
            <a:off x="794016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120" name="PlaceHolder 5"/>
          <p:cNvSpPr>
            <a:spLocks noGrp="1"/>
          </p:cNvSpPr>
          <p:nvPr>
            <p:ph/>
          </p:nvPr>
        </p:nvSpPr>
        <p:spPr>
          <a:xfrm>
            <a:off x="83160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121" name="PlaceHolder 6"/>
          <p:cNvSpPr>
            <a:spLocks noGrp="1"/>
          </p:cNvSpPr>
          <p:nvPr>
            <p:ph/>
          </p:nvPr>
        </p:nvSpPr>
        <p:spPr>
          <a:xfrm>
            <a:off x="438588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122" name="PlaceHolder 7"/>
          <p:cNvSpPr>
            <a:spLocks noGrp="1"/>
          </p:cNvSpPr>
          <p:nvPr>
            <p:ph/>
          </p:nvPr>
        </p:nvSpPr>
        <p:spPr>
          <a:xfrm>
            <a:off x="794016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9" name="PlaceHolder 8"/>
          <p:cNvSpPr>
            <a:spLocks noGrp="1"/>
          </p:cNvSpPr>
          <p:nvPr>
            <p:ph type="ftr" idx="8"/>
          </p:nvPr>
        </p:nvSpPr>
        <p:spPr/>
        <p:txBody>
          <a:bodyPr/>
          <a:lstStyle/>
          <a:p>
            <a:r>
              <a:t>Footer</a:t>
            </a:r>
          </a:p>
        </p:txBody>
      </p:sp>
      <p:sp>
        <p:nvSpPr>
          <p:cNvPr id="10" name="PlaceHolder 9"/>
          <p:cNvSpPr>
            <a:spLocks noGrp="1"/>
          </p:cNvSpPr>
          <p:nvPr>
            <p:ph type="sldNum" idx="9"/>
          </p:nvPr>
        </p:nvSpPr>
        <p:spPr/>
        <p:txBody>
          <a:bodyPr/>
          <a:lstStyle/>
          <a:p>
            <a:fld id="{AB211624-1777-4277-AB7D-0718B9379251}" type="slidenum">
              <a:t>‹№›</a:t>
            </a:fld>
            <a:endParaRPr/>
          </a:p>
        </p:txBody>
      </p:sp>
      <p:sp>
        <p:nvSpPr>
          <p:cNvPr id="11" name="PlaceHolder 10"/>
          <p:cNvSpPr>
            <a:spLocks noGrp="1"/>
          </p:cNvSpPr>
          <p:nvPr>
            <p:ph type="dt" idx="7"/>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uk-UA" sz="4300" b="0" strike="noStrike" spc="-1">
              <a:solidFill>
                <a:srgbClr val="000000"/>
              </a:solidFill>
              <a:latin typeface="Calibri"/>
            </a:endParaRPr>
          </a:p>
        </p:txBody>
      </p:sp>
      <p:sp>
        <p:nvSpPr>
          <p:cNvPr id="10" name="PlaceHolder 2"/>
          <p:cNvSpPr>
            <a:spLocks noGrp="1"/>
          </p:cNvSpPr>
          <p:nvPr>
            <p:ph/>
          </p:nvPr>
        </p:nvSpPr>
        <p:spPr>
          <a:xfrm>
            <a:off x="83160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11" name="PlaceHolder 3"/>
          <p:cNvSpPr>
            <a:spLocks noGrp="1"/>
          </p:cNvSpPr>
          <p:nvPr>
            <p:ph/>
          </p:nvPr>
        </p:nvSpPr>
        <p:spPr>
          <a:xfrm>
            <a:off x="621864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B944B836-250D-4FF8-AF0F-09A103350B04}"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uk-UA" sz="4300" b="0" strike="noStrike" spc="-1">
              <a:solidFill>
                <a:srgbClr val="000000"/>
              </a:solidFill>
              <a:latin typeface="Calibri"/>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3E5965FD-F4D2-4E8B-8C13-9C9A91DFBE92}"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831600" y="1709640"/>
            <a:ext cx="10512360" cy="13222800"/>
          </a:xfrm>
          <a:prstGeom prst="rect">
            <a:avLst/>
          </a:prstGeom>
          <a:noFill/>
          <a:ln w="0">
            <a:noFill/>
          </a:ln>
        </p:spPr>
        <p:txBody>
          <a:bodyPr lIns="0" tIns="0" rIns="0" bIns="0" anchor="ctr">
            <a:noAutofit/>
          </a:bodyPr>
          <a:lstStyle/>
          <a:p>
            <a:pPr algn="ctr"/>
            <a:endParaRPr lang="en-US" sz="3200"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768DF55F-8CD7-40A1-9BD8-B3B4982A81C7}"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uk-UA" sz="4300" b="0" strike="noStrike" spc="-1">
              <a:solidFill>
                <a:srgbClr val="000000"/>
              </a:solidFill>
              <a:latin typeface="Calibri"/>
            </a:endParaRPr>
          </a:p>
        </p:txBody>
      </p:sp>
      <p:sp>
        <p:nvSpPr>
          <p:cNvPr id="15"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16" name="PlaceHolder 3"/>
          <p:cNvSpPr>
            <a:spLocks noGrp="1"/>
          </p:cNvSpPr>
          <p:nvPr>
            <p:ph/>
          </p:nvPr>
        </p:nvSpPr>
        <p:spPr>
          <a:xfrm>
            <a:off x="621864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17" name="PlaceHolder 4"/>
          <p:cNvSpPr>
            <a:spLocks noGrp="1"/>
          </p:cNvSpPr>
          <p:nvPr>
            <p:ph/>
          </p:nvPr>
        </p:nvSpPr>
        <p:spPr>
          <a:xfrm>
            <a:off x="83160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0EA1E04D-C14F-4603-9BA4-2DB53638096C}"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uk-UA" sz="4300" b="0" strike="noStrike" spc="-1">
              <a:solidFill>
                <a:srgbClr val="000000"/>
              </a:solidFill>
              <a:latin typeface="Calibri"/>
            </a:endParaRPr>
          </a:p>
        </p:txBody>
      </p:sp>
      <p:sp>
        <p:nvSpPr>
          <p:cNvPr id="19" name="PlaceHolder 2"/>
          <p:cNvSpPr>
            <a:spLocks noGrp="1"/>
          </p:cNvSpPr>
          <p:nvPr>
            <p:ph/>
          </p:nvPr>
        </p:nvSpPr>
        <p:spPr>
          <a:xfrm>
            <a:off x="83160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20"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21" name="PlaceHolder 4"/>
          <p:cNvSpPr>
            <a:spLocks noGrp="1"/>
          </p:cNvSpPr>
          <p:nvPr>
            <p:ph/>
          </p:nvPr>
        </p:nvSpPr>
        <p:spPr>
          <a:xfrm>
            <a:off x="621864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CC02C70E-A131-4B58-B25A-9E4600AF99D9}"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uk-UA" sz="4300" b="0" strike="noStrike" spc="-1">
              <a:solidFill>
                <a:srgbClr val="000000"/>
              </a:solidFill>
              <a:latin typeface="Calibri"/>
            </a:endParaRPr>
          </a:p>
        </p:txBody>
      </p:sp>
      <p:sp>
        <p:nvSpPr>
          <p:cNvPr id="23"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24"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25" name="PlaceHolder 4"/>
          <p:cNvSpPr>
            <a:spLocks noGrp="1"/>
          </p:cNvSpPr>
          <p:nvPr>
            <p:ph/>
          </p:nvPr>
        </p:nvSpPr>
        <p:spPr>
          <a:xfrm>
            <a:off x="831600" y="537336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uk-UA" sz="27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2F69FF07-1424-4F5F-97C7-367DA80A02AD}"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838080" y="365040"/>
            <a:ext cx="10512000" cy="1325160"/>
          </a:xfrm>
          <a:prstGeom prst="rect">
            <a:avLst/>
          </a:prstGeom>
          <a:noFill/>
          <a:ln w="0">
            <a:noFill/>
          </a:ln>
        </p:spPr>
        <p:txBody>
          <a:bodyPr anchor="ctr">
            <a:noAutofit/>
          </a:bodyPr>
          <a:lstStyle/>
          <a:p>
            <a:pPr indent="0">
              <a:lnSpc>
                <a:spcPct val="90000"/>
              </a:lnSpc>
              <a:buNone/>
            </a:pPr>
            <a:r>
              <a:rPr lang="ru-RU" sz="4300" b="0" strike="noStrike" spc="-1">
                <a:solidFill>
                  <a:srgbClr val="000000"/>
                </a:solidFill>
                <a:latin typeface="Calibri Light"/>
              </a:rPr>
              <a:t>Образец заголовка</a:t>
            </a:r>
            <a:endParaRPr lang="uk-UA" sz="4300" b="0" strike="noStrike" spc="-1">
              <a:solidFill>
                <a:srgbClr val="000000"/>
              </a:solidFill>
              <a:latin typeface="Calibri"/>
            </a:endParaRPr>
          </a:p>
        </p:txBody>
      </p:sp>
      <p:sp>
        <p:nvSpPr>
          <p:cNvPr id="6" name="PlaceHolder 2"/>
          <p:cNvSpPr>
            <a:spLocks noGrp="1"/>
          </p:cNvSpPr>
          <p:nvPr>
            <p:ph type="body"/>
          </p:nvPr>
        </p:nvSpPr>
        <p:spPr>
          <a:xfrm>
            <a:off x="838080" y="1825560"/>
            <a:ext cx="10512000" cy="4350960"/>
          </a:xfrm>
          <a:prstGeom prst="rect">
            <a:avLst/>
          </a:prstGeom>
          <a:noFill/>
          <a:ln w="0">
            <a:noFill/>
          </a:ln>
        </p:spPr>
        <p:txBody>
          <a:bodyPr anchor="t">
            <a:noAutofit/>
          </a:bodyPr>
          <a:lstStyle/>
          <a:p>
            <a:pPr marL="227160" indent="-227160">
              <a:lnSpc>
                <a:spcPct val="90000"/>
              </a:lnSpc>
              <a:spcBef>
                <a:spcPts val="1001"/>
              </a:spcBef>
              <a:buClr>
                <a:srgbClr val="000000"/>
              </a:buClr>
              <a:buFont typeface="Arial"/>
              <a:buChar char="•"/>
            </a:pPr>
            <a:r>
              <a:rPr lang="ru-RU" sz="2700" b="0" strike="noStrike" spc="-1">
                <a:solidFill>
                  <a:srgbClr val="000000"/>
                </a:solidFill>
                <a:latin typeface="Calibri"/>
              </a:rPr>
              <a:t>Образец текста</a:t>
            </a:r>
            <a:endParaRPr lang="uk-UA" sz="2700" b="0" strike="noStrike" spc="-1">
              <a:solidFill>
                <a:srgbClr val="000000"/>
              </a:solidFill>
              <a:latin typeface="Calibri"/>
            </a:endParaRPr>
          </a:p>
          <a:p>
            <a:pPr marL="684360" lvl="1" indent="-227160">
              <a:lnSpc>
                <a:spcPct val="90000"/>
              </a:lnSpc>
              <a:spcBef>
                <a:spcPts val="499"/>
              </a:spcBef>
              <a:buClr>
                <a:srgbClr val="000000"/>
              </a:buClr>
              <a:buFont typeface="Arial"/>
              <a:buChar char="•"/>
            </a:pPr>
            <a:r>
              <a:rPr lang="ru-RU" sz="2300" b="0" strike="noStrike" spc="-1">
                <a:solidFill>
                  <a:srgbClr val="000000"/>
                </a:solidFill>
                <a:latin typeface="Calibri"/>
              </a:rPr>
              <a:t>Второй уровень</a:t>
            </a:r>
            <a:endParaRPr lang="uk-UA" sz="2300" b="0" strike="noStrike" spc="-1">
              <a:solidFill>
                <a:srgbClr val="000000"/>
              </a:solidFill>
              <a:latin typeface="Calibri"/>
            </a:endParaRPr>
          </a:p>
          <a:p>
            <a:pPr marL="1141560" lvl="2" indent="-227160">
              <a:lnSpc>
                <a:spcPct val="90000"/>
              </a:lnSpc>
              <a:spcBef>
                <a:spcPts val="499"/>
              </a:spcBef>
              <a:buClr>
                <a:srgbClr val="000000"/>
              </a:buClr>
              <a:buFont typeface="Arial"/>
              <a:buChar char="•"/>
            </a:pPr>
            <a:r>
              <a:rPr lang="ru-RU" sz="1900" b="0" strike="noStrike" spc="-1">
                <a:solidFill>
                  <a:srgbClr val="000000"/>
                </a:solidFill>
                <a:latin typeface="Calibri"/>
              </a:rPr>
              <a:t>Третий уровень</a:t>
            </a:r>
            <a:endParaRPr lang="uk-UA" sz="1900" b="0" strike="noStrike" spc="-1">
              <a:solidFill>
                <a:srgbClr val="000000"/>
              </a:solidFill>
              <a:latin typeface="Calibri"/>
            </a:endParaRPr>
          </a:p>
          <a:p>
            <a:pPr marL="1598760" lvl="3" indent="-227160">
              <a:lnSpc>
                <a:spcPct val="90000"/>
              </a:lnSpc>
              <a:spcBef>
                <a:spcPts val="499"/>
              </a:spcBef>
              <a:buClr>
                <a:srgbClr val="000000"/>
              </a:buClr>
              <a:buFont typeface="Arial"/>
              <a:buChar char="•"/>
            </a:pPr>
            <a:r>
              <a:rPr lang="ru-RU" sz="1700" b="0" strike="noStrike" spc="-1">
                <a:solidFill>
                  <a:srgbClr val="000000"/>
                </a:solidFill>
                <a:latin typeface="Calibri"/>
              </a:rPr>
              <a:t>Четвертый уровень</a:t>
            </a:r>
            <a:endParaRPr lang="uk-UA" sz="1700" b="0" strike="noStrike" spc="-1">
              <a:solidFill>
                <a:srgbClr val="000000"/>
              </a:solidFill>
              <a:latin typeface="Calibri"/>
            </a:endParaRPr>
          </a:p>
          <a:p>
            <a:pPr marL="2055960" lvl="4" indent="-227160">
              <a:lnSpc>
                <a:spcPct val="90000"/>
              </a:lnSpc>
              <a:spcBef>
                <a:spcPts val="499"/>
              </a:spcBef>
              <a:buClr>
                <a:srgbClr val="000000"/>
              </a:buClr>
              <a:buFont typeface="Arial"/>
              <a:buChar char="•"/>
            </a:pPr>
            <a:r>
              <a:rPr lang="ru-RU" sz="1700" b="0" strike="noStrike" spc="-1">
                <a:solidFill>
                  <a:srgbClr val="000000"/>
                </a:solidFill>
                <a:latin typeface="Calibri"/>
              </a:rPr>
              <a:t>Пятый уровень</a:t>
            </a:r>
            <a:endParaRPr lang="uk-UA" sz="1700" b="0" strike="noStrike" spc="-1">
              <a:solidFill>
                <a:srgbClr val="000000"/>
              </a:solidFill>
              <a:latin typeface="Calibri"/>
            </a:endParaRPr>
          </a:p>
        </p:txBody>
      </p:sp>
      <p:sp>
        <p:nvSpPr>
          <p:cNvPr id="2" name="PlaceHolder 3"/>
          <p:cNvSpPr>
            <a:spLocks noGrp="1"/>
          </p:cNvSpPr>
          <p:nvPr>
            <p:ph type="dt" idx="1"/>
          </p:nvPr>
        </p:nvSpPr>
        <p:spPr>
          <a:xfrm>
            <a:off x="838080" y="6356520"/>
            <a:ext cx="2741400" cy="364680"/>
          </a:xfrm>
          <a:prstGeom prst="rect">
            <a:avLst/>
          </a:prstGeom>
          <a:noFill/>
          <a:ln w="0">
            <a:noFill/>
          </a:ln>
        </p:spPr>
        <p:txBody>
          <a:bodyPr anchor="ctr">
            <a:noAutofit/>
          </a:bodyPr>
          <a:lstStyle>
            <a:lvl1pPr indent="0">
              <a:lnSpc>
                <a:spcPct val="100000"/>
              </a:lnSpc>
              <a:buNone/>
              <a:defRPr lang="ru-RU" sz="1200" b="0" strike="noStrike" spc="-1">
                <a:solidFill>
                  <a:srgbClr val="8B8B8B"/>
                </a:solidFill>
                <a:latin typeface="Calibri"/>
              </a:defRPr>
            </a:lvl1pPr>
          </a:lstStyle>
          <a:p>
            <a:pPr indent="0">
              <a:lnSpc>
                <a:spcPct val="100000"/>
              </a:lnSpc>
              <a:buNone/>
            </a:pPr>
            <a:r>
              <a:rPr lang="ru-RU" sz="1200" b="0" strike="noStrike" spc="-1">
                <a:solidFill>
                  <a:srgbClr val="8B8B8B"/>
                </a:solidFill>
                <a:latin typeface="Calibri"/>
              </a:rPr>
              <a:t>&lt;date/time&gt;</a:t>
            </a:r>
            <a:endParaRPr lang="en-US" sz="1200" b="0" strike="noStrike" spc="-1">
              <a:solidFill>
                <a:srgbClr val="000000"/>
              </a:solidFill>
              <a:latin typeface="Times New Roman"/>
            </a:endParaRPr>
          </a:p>
        </p:txBody>
      </p:sp>
      <p:sp>
        <p:nvSpPr>
          <p:cNvPr id="3" name="PlaceHolder 4"/>
          <p:cNvSpPr>
            <a:spLocks noGrp="1"/>
          </p:cNvSpPr>
          <p:nvPr>
            <p:ph type="ftr" idx="2"/>
          </p:nvPr>
        </p:nvSpPr>
        <p:spPr>
          <a:xfrm>
            <a:off x="4037040" y="6356520"/>
            <a:ext cx="4114440" cy="364680"/>
          </a:xfrm>
          <a:prstGeom prst="rect">
            <a:avLst/>
          </a:prstGeom>
          <a:noFill/>
          <a:ln w="0">
            <a:noFill/>
          </a:ln>
        </p:spPr>
        <p:txBody>
          <a:bodyPr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4" name="PlaceHolder 5"/>
          <p:cNvSpPr>
            <a:spLocks noGrp="1"/>
          </p:cNvSpPr>
          <p:nvPr>
            <p:ph type="sldNum" idx="3"/>
          </p:nvPr>
        </p:nvSpPr>
        <p:spPr>
          <a:xfrm>
            <a:off x="8609040" y="6356520"/>
            <a:ext cx="2741400" cy="364680"/>
          </a:xfrm>
          <a:prstGeom prst="rect">
            <a:avLst/>
          </a:prstGeom>
          <a:noFill/>
          <a:ln w="0">
            <a:noFill/>
          </a:ln>
        </p:spPr>
        <p:txBody>
          <a:bodyPr anchor="ctr">
            <a:noAutofit/>
          </a:bodyPr>
          <a:lstStyle>
            <a:lvl1pPr indent="0" algn="r">
              <a:lnSpc>
                <a:spcPct val="100000"/>
              </a:lnSpc>
              <a:buNone/>
              <a:defRPr lang="ru-RU" sz="1200" b="0" strike="noStrike" spc="-1">
                <a:solidFill>
                  <a:srgbClr val="8B8B8B"/>
                </a:solidFill>
                <a:latin typeface="Calibri"/>
              </a:defRPr>
            </a:lvl1pPr>
          </a:lstStyle>
          <a:p>
            <a:pPr indent="0" algn="r">
              <a:lnSpc>
                <a:spcPct val="100000"/>
              </a:lnSpc>
              <a:buNone/>
            </a:pPr>
            <a:fld id="{60F8EEFD-E766-45F1-B06B-4DA673D80E5E}" type="slidenum">
              <a:rPr lang="ru-RU" sz="1200" b="0" strike="noStrike" spc="-1">
                <a:solidFill>
                  <a:srgbClr val="8B8B8B"/>
                </a:solidFill>
                <a:latin typeface="Calibri"/>
              </a:rPr>
              <a:t>‹№›</a:t>
            </a:fld>
            <a:endParaRPr lang="en-US"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831600" y="1709640"/>
            <a:ext cx="10512360" cy="2852280"/>
          </a:xfrm>
          <a:prstGeom prst="rect">
            <a:avLst/>
          </a:prstGeom>
          <a:noFill/>
          <a:ln w="0">
            <a:noFill/>
          </a:ln>
        </p:spPr>
        <p:txBody>
          <a:bodyPr anchor="b">
            <a:noAutofit/>
          </a:bodyPr>
          <a:lstStyle/>
          <a:p>
            <a:pPr indent="0">
              <a:lnSpc>
                <a:spcPct val="90000"/>
              </a:lnSpc>
              <a:buNone/>
            </a:pPr>
            <a:r>
              <a:rPr lang="ru-RU" sz="6000" b="0" strike="noStrike" spc="-1">
                <a:solidFill>
                  <a:srgbClr val="000000"/>
                </a:solidFill>
                <a:latin typeface="Calibri Light"/>
              </a:rPr>
              <a:t>Образец заголовка</a:t>
            </a:r>
            <a:endParaRPr lang="uk-UA" sz="6000" b="0" strike="noStrike" spc="-1">
              <a:solidFill>
                <a:srgbClr val="000000"/>
              </a:solidFill>
              <a:latin typeface="Calibri"/>
            </a:endParaRPr>
          </a:p>
        </p:txBody>
      </p:sp>
      <p:sp>
        <p:nvSpPr>
          <p:cNvPr id="42" name="PlaceHolder 2"/>
          <p:cNvSpPr>
            <a:spLocks noGrp="1"/>
          </p:cNvSpPr>
          <p:nvPr>
            <p:ph type="body"/>
          </p:nvPr>
        </p:nvSpPr>
        <p:spPr>
          <a:xfrm>
            <a:off x="831600" y="4589640"/>
            <a:ext cx="10512360" cy="1499760"/>
          </a:xfrm>
          <a:prstGeom prst="rect">
            <a:avLst/>
          </a:prstGeom>
          <a:noFill/>
          <a:ln w="0">
            <a:noFill/>
          </a:ln>
        </p:spPr>
        <p:txBody>
          <a:bodyPr anchor="t">
            <a:noAutofit/>
          </a:bodyPr>
          <a:lstStyle/>
          <a:p>
            <a:pPr indent="0">
              <a:lnSpc>
                <a:spcPct val="90000"/>
              </a:lnSpc>
              <a:spcBef>
                <a:spcPts val="1001"/>
              </a:spcBef>
              <a:buNone/>
              <a:tabLst>
                <a:tab pos="0" algn="l"/>
              </a:tabLst>
            </a:pPr>
            <a:r>
              <a:rPr lang="ru-RU" sz="2400" b="0" strike="noStrike" spc="-1">
                <a:solidFill>
                  <a:srgbClr val="8B8B8B"/>
                </a:solidFill>
                <a:latin typeface="Calibri"/>
              </a:rPr>
              <a:t>Образец текста</a:t>
            </a:r>
            <a:endParaRPr lang="uk-UA" sz="2400" b="0" strike="noStrike" spc="-1">
              <a:solidFill>
                <a:srgbClr val="000000"/>
              </a:solidFill>
              <a:latin typeface="Calibri"/>
            </a:endParaRPr>
          </a:p>
        </p:txBody>
      </p:sp>
      <p:sp>
        <p:nvSpPr>
          <p:cNvPr id="43" name="PlaceHolder 3"/>
          <p:cNvSpPr>
            <a:spLocks noGrp="1"/>
          </p:cNvSpPr>
          <p:nvPr>
            <p:ph type="dt" idx="4"/>
          </p:nvPr>
        </p:nvSpPr>
        <p:spPr>
          <a:xfrm>
            <a:off x="838080" y="6356520"/>
            <a:ext cx="2741400" cy="364680"/>
          </a:xfrm>
          <a:prstGeom prst="rect">
            <a:avLst/>
          </a:prstGeom>
          <a:noFill/>
          <a:ln w="0">
            <a:noFill/>
          </a:ln>
        </p:spPr>
        <p:txBody>
          <a:bodyPr anchor="ctr">
            <a:noAutofit/>
          </a:bodyPr>
          <a:lstStyle>
            <a:lvl1pPr indent="0">
              <a:lnSpc>
                <a:spcPct val="100000"/>
              </a:lnSpc>
              <a:buNone/>
              <a:defRPr lang="ru-RU" sz="1200" b="0" strike="noStrike" spc="-1">
                <a:solidFill>
                  <a:srgbClr val="8B8B8B"/>
                </a:solidFill>
                <a:latin typeface="Calibri"/>
              </a:defRPr>
            </a:lvl1pPr>
          </a:lstStyle>
          <a:p>
            <a:pPr indent="0">
              <a:lnSpc>
                <a:spcPct val="100000"/>
              </a:lnSpc>
              <a:buNone/>
            </a:pPr>
            <a:r>
              <a:rPr lang="ru-RU" sz="1200" b="0" strike="noStrike" spc="-1">
                <a:solidFill>
                  <a:srgbClr val="8B8B8B"/>
                </a:solidFill>
                <a:latin typeface="Calibri"/>
              </a:rPr>
              <a:t>&lt;date/time&gt;</a:t>
            </a:r>
            <a:endParaRPr lang="en-US" sz="1200" b="0" strike="noStrike" spc="-1">
              <a:solidFill>
                <a:srgbClr val="000000"/>
              </a:solidFill>
              <a:latin typeface="Times New Roman"/>
            </a:endParaRPr>
          </a:p>
        </p:txBody>
      </p:sp>
      <p:sp>
        <p:nvSpPr>
          <p:cNvPr id="44" name="PlaceHolder 4"/>
          <p:cNvSpPr>
            <a:spLocks noGrp="1"/>
          </p:cNvSpPr>
          <p:nvPr>
            <p:ph type="ftr" idx="5"/>
          </p:nvPr>
        </p:nvSpPr>
        <p:spPr>
          <a:xfrm>
            <a:off x="4037040" y="6356520"/>
            <a:ext cx="4114440" cy="364680"/>
          </a:xfrm>
          <a:prstGeom prst="rect">
            <a:avLst/>
          </a:prstGeom>
          <a:noFill/>
          <a:ln w="0">
            <a:noFill/>
          </a:ln>
        </p:spPr>
        <p:txBody>
          <a:bodyPr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45" name="PlaceHolder 5"/>
          <p:cNvSpPr>
            <a:spLocks noGrp="1"/>
          </p:cNvSpPr>
          <p:nvPr>
            <p:ph type="sldNum" idx="6"/>
          </p:nvPr>
        </p:nvSpPr>
        <p:spPr>
          <a:xfrm>
            <a:off x="8609040" y="6356520"/>
            <a:ext cx="2741400" cy="364680"/>
          </a:xfrm>
          <a:prstGeom prst="rect">
            <a:avLst/>
          </a:prstGeom>
          <a:noFill/>
          <a:ln w="0">
            <a:noFill/>
          </a:ln>
        </p:spPr>
        <p:txBody>
          <a:bodyPr anchor="ctr">
            <a:noAutofit/>
          </a:bodyPr>
          <a:lstStyle>
            <a:lvl1pPr indent="0" algn="r">
              <a:lnSpc>
                <a:spcPct val="100000"/>
              </a:lnSpc>
              <a:buNone/>
              <a:defRPr lang="ru-RU" sz="1200" b="0" strike="noStrike" spc="-1">
                <a:solidFill>
                  <a:srgbClr val="8B8B8B"/>
                </a:solidFill>
                <a:latin typeface="Calibri"/>
              </a:defRPr>
            </a:lvl1pPr>
          </a:lstStyle>
          <a:p>
            <a:pPr indent="0" algn="r">
              <a:lnSpc>
                <a:spcPct val="100000"/>
              </a:lnSpc>
              <a:buNone/>
            </a:pPr>
            <a:fld id="{C2E460F4-D501-44AD-BE5E-103EC64CF978}" type="slidenum">
              <a:rPr lang="ru-RU" sz="1200" b="0" strike="noStrike" spc="-1">
                <a:solidFill>
                  <a:srgbClr val="8B8B8B"/>
                </a:solidFill>
                <a:latin typeface="Calibri"/>
              </a:rPr>
              <a:t>‹№›</a:t>
            </a:fld>
            <a:endParaRPr lang="en-US"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 name="PlaceHolder 1"/>
          <p:cNvSpPr>
            <a:spLocks noGrp="1"/>
          </p:cNvSpPr>
          <p:nvPr>
            <p:ph type="title"/>
          </p:nvPr>
        </p:nvSpPr>
        <p:spPr>
          <a:xfrm>
            <a:off x="1523520" y="1122480"/>
            <a:ext cx="9141120" cy="2387160"/>
          </a:xfrm>
          <a:prstGeom prst="rect">
            <a:avLst/>
          </a:prstGeom>
          <a:noFill/>
          <a:ln w="0">
            <a:noFill/>
          </a:ln>
        </p:spPr>
        <p:txBody>
          <a:bodyPr anchor="b">
            <a:noAutofit/>
          </a:bodyPr>
          <a:lstStyle/>
          <a:p>
            <a:pPr indent="0" algn="ctr">
              <a:lnSpc>
                <a:spcPct val="90000"/>
              </a:lnSpc>
              <a:buNone/>
            </a:pPr>
            <a:r>
              <a:rPr lang="ru-RU" sz="6000" b="0" strike="noStrike" spc="-1">
                <a:solidFill>
                  <a:srgbClr val="000000"/>
                </a:solidFill>
                <a:latin typeface="Calibri Light"/>
              </a:rPr>
              <a:t>Образец заголовка</a:t>
            </a:r>
            <a:endParaRPr lang="uk-UA" sz="6000" b="0" strike="noStrike" spc="-1">
              <a:solidFill>
                <a:srgbClr val="000000"/>
              </a:solidFill>
              <a:latin typeface="Calibri"/>
            </a:endParaRPr>
          </a:p>
        </p:txBody>
      </p:sp>
      <p:sp>
        <p:nvSpPr>
          <p:cNvPr id="83" name="PlaceHolder 2"/>
          <p:cNvSpPr>
            <a:spLocks noGrp="1"/>
          </p:cNvSpPr>
          <p:nvPr>
            <p:ph type="dt" idx="7"/>
          </p:nvPr>
        </p:nvSpPr>
        <p:spPr>
          <a:xfrm>
            <a:off x="838080" y="6356520"/>
            <a:ext cx="2741400" cy="364680"/>
          </a:xfrm>
          <a:prstGeom prst="rect">
            <a:avLst/>
          </a:prstGeom>
          <a:noFill/>
          <a:ln w="0">
            <a:noFill/>
          </a:ln>
        </p:spPr>
        <p:txBody>
          <a:bodyPr anchor="ctr">
            <a:noAutofit/>
          </a:bodyPr>
          <a:lstStyle>
            <a:lvl1pPr indent="0">
              <a:lnSpc>
                <a:spcPct val="100000"/>
              </a:lnSpc>
              <a:buNone/>
              <a:defRPr lang="ru-RU" sz="1200" b="0" strike="noStrike" spc="-1">
                <a:solidFill>
                  <a:srgbClr val="8B8B8B"/>
                </a:solidFill>
                <a:latin typeface="Calibri"/>
              </a:defRPr>
            </a:lvl1pPr>
          </a:lstStyle>
          <a:p>
            <a:pPr indent="0">
              <a:lnSpc>
                <a:spcPct val="100000"/>
              </a:lnSpc>
              <a:buNone/>
            </a:pPr>
            <a:r>
              <a:rPr lang="ru-RU" sz="1200" b="0" strike="noStrike" spc="-1">
                <a:solidFill>
                  <a:srgbClr val="8B8B8B"/>
                </a:solidFill>
                <a:latin typeface="Calibri"/>
              </a:rPr>
              <a:t>&lt;date/time&gt;</a:t>
            </a:r>
            <a:endParaRPr lang="en-US" sz="1200" b="0" strike="noStrike" spc="-1">
              <a:solidFill>
                <a:srgbClr val="000000"/>
              </a:solidFill>
              <a:latin typeface="Times New Roman"/>
            </a:endParaRPr>
          </a:p>
        </p:txBody>
      </p:sp>
      <p:sp>
        <p:nvSpPr>
          <p:cNvPr id="84" name="PlaceHolder 3"/>
          <p:cNvSpPr>
            <a:spLocks noGrp="1"/>
          </p:cNvSpPr>
          <p:nvPr>
            <p:ph type="ftr" idx="8"/>
          </p:nvPr>
        </p:nvSpPr>
        <p:spPr>
          <a:xfrm>
            <a:off x="4037040" y="6356520"/>
            <a:ext cx="4114440" cy="364680"/>
          </a:xfrm>
          <a:prstGeom prst="rect">
            <a:avLst/>
          </a:prstGeom>
          <a:noFill/>
          <a:ln w="0">
            <a:noFill/>
          </a:ln>
        </p:spPr>
        <p:txBody>
          <a:bodyPr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85" name="PlaceHolder 4"/>
          <p:cNvSpPr>
            <a:spLocks noGrp="1"/>
          </p:cNvSpPr>
          <p:nvPr>
            <p:ph type="sldNum" idx="9"/>
          </p:nvPr>
        </p:nvSpPr>
        <p:spPr>
          <a:xfrm>
            <a:off x="8609040" y="6356520"/>
            <a:ext cx="2741400" cy="364680"/>
          </a:xfrm>
          <a:prstGeom prst="rect">
            <a:avLst/>
          </a:prstGeom>
          <a:noFill/>
          <a:ln w="0">
            <a:noFill/>
          </a:ln>
        </p:spPr>
        <p:txBody>
          <a:bodyPr anchor="ctr">
            <a:noAutofit/>
          </a:bodyPr>
          <a:lstStyle>
            <a:lvl1pPr indent="0" algn="r">
              <a:lnSpc>
                <a:spcPct val="100000"/>
              </a:lnSpc>
              <a:buNone/>
              <a:defRPr lang="ru-RU" sz="1200" b="0" strike="noStrike" spc="-1">
                <a:solidFill>
                  <a:srgbClr val="8B8B8B"/>
                </a:solidFill>
                <a:latin typeface="Calibri"/>
              </a:defRPr>
            </a:lvl1pPr>
          </a:lstStyle>
          <a:p>
            <a:pPr indent="0" algn="r">
              <a:lnSpc>
                <a:spcPct val="100000"/>
              </a:lnSpc>
              <a:buNone/>
            </a:pPr>
            <a:fld id="{62EFBAB3-EAC5-4D7F-9ECE-E8572D00C981}" type="slidenum">
              <a:rPr lang="ru-RU" sz="1200" b="0" strike="noStrike" spc="-1">
                <a:solidFill>
                  <a:srgbClr val="8B8B8B"/>
                </a:solidFill>
                <a:latin typeface="Calibri"/>
              </a:rPr>
              <a:t>‹№›</a:t>
            </a:fld>
            <a:endParaRPr lang="en-US" sz="1200" b="0" strike="noStrike" spc="-1">
              <a:solidFill>
                <a:srgbClr val="000000"/>
              </a:solidFill>
              <a:latin typeface="Times New Roman"/>
            </a:endParaRPr>
          </a:p>
        </p:txBody>
      </p:sp>
      <p:sp>
        <p:nvSpPr>
          <p:cNvPr id="86" name="PlaceHolder 5"/>
          <p:cNvSpPr>
            <a:spLocks noGrp="1"/>
          </p:cNvSpPr>
          <p:nvPr>
            <p:ph type="body"/>
          </p:nvPr>
        </p:nvSpPr>
        <p:spPr>
          <a:xfrm>
            <a:off x="609120" y="1604520"/>
            <a:ext cx="1096956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uk-UA" sz="2700" b="0" strike="noStrike" spc="-1">
                <a:solidFill>
                  <a:srgbClr val="000000"/>
                </a:solidFill>
                <a:latin typeface="Calibri"/>
              </a:rPr>
              <a:t>Click to edit the outline text format</a:t>
            </a:r>
          </a:p>
          <a:p>
            <a:pPr marL="864000" lvl="1" indent="-324000">
              <a:lnSpc>
                <a:spcPct val="90000"/>
              </a:lnSpc>
              <a:spcBef>
                <a:spcPts val="1134"/>
              </a:spcBef>
              <a:buClr>
                <a:srgbClr val="000000"/>
              </a:buClr>
              <a:buSzPct val="75000"/>
              <a:buFont typeface="Symbol" charset="2"/>
              <a:buChar char=""/>
            </a:pPr>
            <a:r>
              <a:rPr lang="uk-UA" sz="1900" b="0" strike="noStrike" spc="-1">
                <a:solidFill>
                  <a:srgbClr val="000000"/>
                </a:solidFill>
                <a:latin typeface="Calibri"/>
              </a:rPr>
              <a:t>Second Outline Level</a:t>
            </a:r>
          </a:p>
          <a:p>
            <a:pPr marL="1296000" lvl="2" indent="-288000">
              <a:lnSpc>
                <a:spcPct val="90000"/>
              </a:lnSpc>
              <a:spcBef>
                <a:spcPts val="850"/>
              </a:spcBef>
              <a:buClr>
                <a:srgbClr val="000000"/>
              </a:buClr>
              <a:buSzPct val="45000"/>
              <a:buFont typeface="Wingdings" charset="2"/>
              <a:buChar char=""/>
            </a:pPr>
            <a:r>
              <a:rPr lang="uk-UA" sz="1700" b="0" strike="noStrike" spc="-1">
                <a:solidFill>
                  <a:srgbClr val="000000"/>
                </a:solidFill>
                <a:latin typeface="Calibri"/>
              </a:rPr>
              <a:t>Third Outline Level</a:t>
            </a:r>
          </a:p>
          <a:p>
            <a:pPr marL="1728000" lvl="3" indent="-216000">
              <a:lnSpc>
                <a:spcPct val="90000"/>
              </a:lnSpc>
              <a:spcBef>
                <a:spcPts val="567"/>
              </a:spcBef>
              <a:buClr>
                <a:srgbClr val="000000"/>
              </a:buClr>
              <a:buSzPct val="75000"/>
              <a:buFont typeface="Symbol" charset="2"/>
              <a:buChar char=""/>
            </a:pPr>
            <a:r>
              <a:rPr lang="uk-UA" sz="1700" b="0" strike="noStrike" spc="-1">
                <a:solidFill>
                  <a:srgbClr val="000000"/>
                </a:solidFill>
                <a:latin typeface="Calibri"/>
              </a:rPr>
              <a:t>Fourth Outline Level</a:t>
            </a:r>
          </a:p>
          <a:p>
            <a:pPr marL="2160000" lvl="4" indent="-216000">
              <a:lnSpc>
                <a:spcPct val="90000"/>
              </a:lnSpc>
              <a:spcBef>
                <a:spcPts val="283"/>
              </a:spcBef>
              <a:buClr>
                <a:srgbClr val="000000"/>
              </a:buClr>
              <a:buSzPct val="45000"/>
              <a:buFont typeface="Wingdings" charset="2"/>
              <a:buChar char=""/>
            </a:pPr>
            <a:r>
              <a:rPr lang="uk-UA" sz="2000" b="0" strike="noStrike" spc="-1">
                <a:solidFill>
                  <a:srgbClr val="000000"/>
                </a:solidFill>
                <a:latin typeface="Calibri"/>
              </a:rPr>
              <a:t>Fifth Outline Level</a:t>
            </a:r>
          </a:p>
          <a:p>
            <a:pPr marL="2592000" lvl="5" indent="-216000">
              <a:lnSpc>
                <a:spcPct val="90000"/>
              </a:lnSpc>
              <a:spcBef>
                <a:spcPts val="283"/>
              </a:spcBef>
              <a:buClr>
                <a:srgbClr val="000000"/>
              </a:buClr>
              <a:buSzPct val="45000"/>
              <a:buFont typeface="Wingdings" charset="2"/>
              <a:buChar char=""/>
            </a:pPr>
            <a:r>
              <a:rPr lang="uk-UA" sz="2000" b="0" strike="noStrike" spc="-1">
                <a:solidFill>
                  <a:srgbClr val="000000"/>
                </a:solidFill>
                <a:latin typeface="Calibri"/>
              </a:rPr>
              <a:t>Sixth Outline Level</a:t>
            </a:r>
          </a:p>
          <a:p>
            <a:pPr marL="3024000" lvl="6" indent="-216000">
              <a:lnSpc>
                <a:spcPct val="90000"/>
              </a:lnSpc>
              <a:spcBef>
                <a:spcPts val="283"/>
              </a:spcBef>
              <a:buClr>
                <a:srgbClr val="000000"/>
              </a:buClr>
              <a:buSzPct val="45000"/>
              <a:buFont typeface="Wingdings" charset="2"/>
              <a:buChar char=""/>
            </a:pPr>
            <a:r>
              <a:rPr lang="uk-UA"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jpe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jpe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jpe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image" Target="../media/image41.gif"/><Relationship Id="rId3" Type="http://schemas.openxmlformats.org/officeDocument/2006/relationships/image" Target="../media/image31.gif"/><Relationship Id="rId7" Type="http://schemas.openxmlformats.org/officeDocument/2006/relationships/image" Target="../media/image35.gif"/><Relationship Id="rId12" Type="http://schemas.openxmlformats.org/officeDocument/2006/relationships/image" Target="../media/image40.gif"/><Relationship Id="rId2" Type="http://schemas.openxmlformats.org/officeDocument/2006/relationships/image" Target="../media/image30.gif"/><Relationship Id="rId1" Type="http://schemas.openxmlformats.org/officeDocument/2006/relationships/slideLayout" Target="../slideLayouts/slideLayout1.xml"/><Relationship Id="rId6" Type="http://schemas.openxmlformats.org/officeDocument/2006/relationships/image" Target="../media/image34.gif"/><Relationship Id="rId11" Type="http://schemas.openxmlformats.org/officeDocument/2006/relationships/image" Target="../media/image39.gif"/><Relationship Id="rId5" Type="http://schemas.openxmlformats.org/officeDocument/2006/relationships/image" Target="../media/image33.gif"/><Relationship Id="rId10" Type="http://schemas.openxmlformats.org/officeDocument/2006/relationships/image" Target="../media/image38.gif"/><Relationship Id="rId4" Type="http://schemas.openxmlformats.org/officeDocument/2006/relationships/image" Target="../media/image32.gif"/><Relationship Id="rId9" Type="http://schemas.openxmlformats.org/officeDocument/2006/relationships/image" Target="../media/image37.gif"/><Relationship Id="rId1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4.jpeg"/><Relationship Id="rId18" Type="http://schemas.openxmlformats.org/officeDocument/2006/relationships/image" Target="../media/image69.jpeg"/><Relationship Id="rId3" Type="http://schemas.openxmlformats.org/officeDocument/2006/relationships/image" Target="../media/image55.jpeg"/><Relationship Id="rId21" Type="http://schemas.openxmlformats.org/officeDocument/2006/relationships/image" Target="../media/image72.jpeg"/><Relationship Id="rId7" Type="http://schemas.openxmlformats.org/officeDocument/2006/relationships/image" Target="../media/image59.jpeg"/><Relationship Id="rId12" Type="http://schemas.openxmlformats.org/officeDocument/2006/relationships/image" Target="../media/image63.jpeg"/><Relationship Id="rId17" Type="http://schemas.openxmlformats.org/officeDocument/2006/relationships/image" Target="../media/image68.jpeg"/><Relationship Id="rId2" Type="http://schemas.openxmlformats.org/officeDocument/2006/relationships/image" Target="../media/image54.jpeg"/><Relationship Id="rId16" Type="http://schemas.openxmlformats.org/officeDocument/2006/relationships/image" Target="../media/image67.png"/><Relationship Id="rId20" Type="http://schemas.openxmlformats.org/officeDocument/2006/relationships/image" Target="../media/image71.jpeg"/><Relationship Id="rId1" Type="http://schemas.openxmlformats.org/officeDocument/2006/relationships/slideLayout" Target="../slideLayouts/slideLayout1.xml"/><Relationship Id="rId6" Type="http://schemas.openxmlformats.org/officeDocument/2006/relationships/image" Target="../media/image58.jpeg"/><Relationship Id="rId11" Type="http://schemas.openxmlformats.org/officeDocument/2006/relationships/image" Target="../media/image62.jpeg"/><Relationship Id="rId5" Type="http://schemas.openxmlformats.org/officeDocument/2006/relationships/image" Target="../media/image57.jpeg"/><Relationship Id="rId15" Type="http://schemas.openxmlformats.org/officeDocument/2006/relationships/image" Target="../media/image66.jpeg"/><Relationship Id="rId23" Type="http://schemas.openxmlformats.org/officeDocument/2006/relationships/image" Target="../media/image74.jpeg"/><Relationship Id="rId10" Type="http://schemas.openxmlformats.org/officeDocument/2006/relationships/image" Target="../media/image4.jpeg"/><Relationship Id="rId19" Type="http://schemas.openxmlformats.org/officeDocument/2006/relationships/image" Target="../media/image70.jpeg"/><Relationship Id="rId4" Type="http://schemas.openxmlformats.org/officeDocument/2006/relationships/image" Target="../media/image56.jpeg"/><Relationship Id="rId9" Type="http://schemas.openxmlformats.org/officeDocument/2006/relationships/image" Target="../media/image61.jpeg"/><Relationship Id="rId14" Type="http://schemas.openxmlformats.org/officeDocument/2006/relationships/image" Target="../media/image65.jpeg"/><Relationship Id="rId22" Type="http://schemas.openxmlformats.org/officeDocument/2006/relationships/image" Target="../media/image73.jpeg"/></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14.jpeg"/><Relationship Id="rId2" Type="http://schemas.openxmlformats.org/officeDocument/2006/relationships/image" Target="../media/image76.jpeg"/><Relationship Id="rId1" Type="http://schemas.openxmlformats.org/officeDocument/2006/relationships/slideLayout" Target="../slideLayouts/slideLayout26.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xml.rels><?xml version="1.0" encoding="UTF-8" standalone="yes"?>
<Relationships xmlns="http://schemas.openxmlformats.org/package/2006/relationships"><Relationship Id="rId3" Type="http://schemas.openxmlformats.org/officeDocument/2006/relationships/hyperlink" Target="https://edu.mnemo.com.ua/kurs-kouchyng-prostir-bez-oczinky/" TargetMode="External"/><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xml"/><Relationship Id="rId4" Type="http://schemas.openxmlformats.org/officeDocument/2006/relationships/image" Target="../media/image84.jpeg"/></Relationships>
</file>

<file path=ppt/slides/_rels/slide32.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hyperlink" Target="http://osvita.eidotehnika.org/mnemoznayka-robochiy-zoshit/" TargetMode="External"/><Relationship Id="rId4" Type="http://schemas.openxmlformats.org/officeDocument/2006/relationships/hyperlink" Target="http://osvita.eidotehnika.org/1navchalna-programanavchalna-programa/" TargetMode="Externa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1.jpeg"/></Relationships>
</file>

<file path=ppt/slides/_rels/slide3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Layout" Target="../slideLayouts/slideLayout1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6.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Рисунок 3"/>
          <p:cNvPicPr/>
          <p:nvPr/>
        </p:nvPicPr>
        <p:blipFill>
          <a:blip r:embed="rId3"/>
          <a:stretch/>
        </p:blipFill>
        <p:spPr>
          <a:xfrm>
            <a:off x="-163800" y="7200"/>
            <a:ext cx="12188520" cy="6843240"/>
          </a:xfrm>
          <a:prstGeom prst="rect">
            <a:avLst/>
          </a:prstGeom>
          <a:ln w="0">
            <a:noFill/>
          </a:ln>
        </p:spPr>
      </p:pic>
      <p:sp>
        <p:nvSpPr>
          <p:cNvPr id="130" name="Rectangle 2"/>
          <p:cNvSpPr/>
          <p:nvPr/>
        </p:nvSpPr>
        <p:spPr>
          <a:xfrm>
            <a:off x="0" y="-1440"/>
            <a:ext cx="191880" cy="460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nSpc>
                <a:spcPct val="100000"/>
              </a:lnSpc>
            </a:pPr>
            <a:endParaRPr lang="ru-RU" sz="2400" b="0" strike="noStrike" spc="-1">
              <a:solidFill>
                <a:srgbClr val="000000"/>
              </a:solidFill>
              <a:latin typeface="Century Gothic"/>
            </a:endParaRPr>
          </a:p>
        </p:txBody>
      </p:sp>
      <p:sp>
        <p:nvSpPr>
          <p:cNvPr id="131" name="Прямоугольник 7"/>
          <p:cNvSpPr/>
          <p:nvPr/>
        </p:nvSpPr>
        <p:spPr>
          <a:xfrm>
            <a:off x="22320" y="6480"/>
            <a:ext cx="12141360" cy="1045800"/>
          </a:xfrm>
          <a:prstGeom prst="rect">
            <a:avLst/>
          </a:prstGeom>
          <a:solidFill>
            <a:srgbClr val="4472C4"/>
          </a:solidFill>
          <a:ln>
            <a:solidFill>
              <a:srgbClr val="325490"/>
            </a:solidFill>
          </a:ln>
        </p:spPr>
        <p:style>
          <a:lnRef idx="2">
            <a:schemeClr val="accent5">
              <a:shade val="50000"/>
            </a:schemeClr>
          </a:lnRef>
          <a:fillRef idx="1">
            <a:schemeClr val="accent5"/>
          </a:fillRef>
          <a:effectRef idx="0">
            <a:schemeClr val="accent5"/>
          </a:effectRef>
          <a:fontRef idx="minor"/>
        </p:style>
        <p:txBody>
          <a:bodyPr lIns="90000" tIns="45000" rIns="90000" bIns="45000" anchor="ctr">
            <a:noAutofit/>
          </a:bodyPr>
          <a:lstStyle/>
          <a:p>
            <a:pPr>
              <a:lnSpc>
                <a:spcPct val="100000"/>
              </a:lnSpc>
            </a:pPr>
            <a:r>
              <a:rPr lang="ru-RU" sz="3600" b="1" strike="noStrike" spc="49">
                <a:solidFill>
                  <a:srgbClr val="E7E6E6"/>
                </a:solidFill>
                <a:latin typeface="Calibri"/>
              </a:rPr>
              <a:t> Міжнародна школа </a:t>
            </a:r>
            <a:r>
              <a:rPr lang="uk-UA" sz="3600" b="1" strike="noStrike" spc="49">
                <a:solidFill>
                  <a:srgbClr val="E7E6E6"/>
                </a:solidFill>
                <a:latin typeface="Calibri"/>
              </a:rPr>
              <a:t>«Освітня мнемотехніка»</a:t>
            </a:r>
            <a:endParaRPr lang="en-US" sz="3600" b="0" strike="noStrike" spc="-1">
              <a:solidFill>
                <a:srgbClr val="000000"/>
              </a:solidFill>
              <a:latin typeface="Arial"/>
            </a:endParaRPr>
          </a:p>
        </p:txBody>
      </p:sp>
      <p:sp>
        <p:nvSpPr>
          <p:cNvPr id="132" name="TextBox 5"/>
          <p:cNvSpPr/>
          <p:nvPr/>
        </p:nvSpPr>
        <p:spPr>
          <a:xfrm>
            <a:off x="5374440" y="2624400"/>
            <a:ext cx="6365880" cy="2161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ru-RU" sz="4800" b="1" strike="noStrike" spc="-1">
                <a:solidFill>
                  <a:srgbClr val="002060"/>
                </a:solidFill>
                <a:latin typeface="Arial"/>
              </a:rPr>
              <a:t>ОСВ</a:t>
            </a:r>
            <a:r>
              <a:rPr lang="uk-UA" sz="4800" b="1" strike="noStrike" spc="-1">
                <a:solidFill>
                  <a:srgbClr val="002060"/>
                </a:solidFill>
                <a:latin typeface="Arial"/>
              </a:rPr>
              <a:t>ІТНЯ МНЕМОТЕХНІКА</a:t>
            </a:r>
            <a:endParaRPr lang="en-US" sz="4800" b="0" strike="noStrike" spc="-1">
              <a:solidFill>
                <a:srgbClr val="000000"/>
              </a:solidFill>
              <a:latin typeface="Arial"/>
            </a:endParaRPr>
          </a:p>
          <a:p>
            <a:pPr algn="ctr">
              <a:lnSpc>
                <a:spcPct val="100000"/>
              </a:lnSpc>
            </a:pPr>
            <a:r>
              <a:rPr lang="uk-UA" sz="4000" b="1" strike="noStrike" spc="-1">
                <a:solidFill>
                  <a:srgbClr val="002060"/>
                </a:solidFill>
                <a:latin typeface="Arial"/>
              </a:rPr>
              <a:t> </a:t>
            </a:r>
            <a:endParaRPr lang="en-US" sz="4000" b="0" strike="noStrike" spc="-1">
              <a:solidFill>
                <a:srgbClr val="000000"/>
              </a:solidFill>
              <a:latin typeface="Arial"/>
            </a:endParaRPr>
          </a:p>
        </p:txBody>
      </p:sp>
      <p:sp>
        <p:nvSpPr>
          <p:cNvPr id="134" name="Скругленный прямоугольник 11"/>
          <p:cNvSpPr/>
          <p:nvPr/>
        </p:nvSpPr>
        <p:spPr>
          <a:xfrm>
            <a:off x="6119640" y="4854240"/>
            <a:ext cx="5460840" cy="1768320"/>
          </a:xfrm>
          <a:prstGeom prst="roundRect">
            <a:avLst>
              <a:gd name="adj" fmla="val 16667"/>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ru-RU" sz="3200" b="1" strike="noStrike" spc="-1">
                <a:solidFill>
                  <a:srgbClr val="FFFFFF"/>
                </a:solidFill>
                <a:latin typeface="Calibri"/>
              </a:rPr>
              <a:t>МНЕМОТЕХНІКА В ОСВІТІ: проблеми та перспективи</a:t>
            </a:r>
            <a:endParaRPr lang="en-US" sz="3200" b="0" strike="noStrike" spc="-1">
              <a:solidFill>
                <a:srgbClr val="000000"/>
              </a:solidFill>
              <a:latin typeface="Arial"/>
            </a:endParaRPr>
          </a:p>
        </p:txBody>
      </p:sp>
      <p:pic>
        <p:nvPicPr>
          <p:cNvPr id="135" name="Рисунок 8"/>
          <p:cNvPicPr/>
          <p:nvPr/>
        </p:nvPicPr>
        <p:blipFill>
          <a:blip r:embed="rId4"/>
          <a:stretch/>
        </p:blipFill>
        <p:spPr>
          <a:xfrm>
            <a:off x="9694800" y="116640"/>
            <a:ext cx="2306160" cy="802800"/>
          </a:xfrm>
          <a:prstGeom prst="rect">
            <a:avLst/>
          </a:prstGeom>
          <a:ln w="0">
            <a:noFill/>
          </a:ln>
          <a:effectLst>
            <a:outerShdw blurRad="291960" dist="139498" dir="2700000" algn="tl" rotWithShape="0">
              <a:srgbClr val="333333">
                <a:alpha val="65000"/>
              </a:srgbClr>
            </a:outerShdw>
          </a:effectLst>
        </p:spPr>
      </p:pic>
      <p:pic>
        <p:nvPicPr>
          <p:cNvPr id="136" name="Рисунок 2"/>
          <p:cNvPicPr/>
          <p:nvPr/>
        </p:nvPicPr>
        <p:blipFill>
          <a:blip r:embed="rId5"/>
          <a:srcRect l="12527" r="26377"/>
          <a:stretch/>
        </p:blipFill>
        <p:spPr>
          <a:xfrm>
            <a:off x="217080" y="1484640"/>
            <a:ext cx="5294160" cy="4464000"/>
          </a:xfrm>
          <a:prstGeom prst="rect">
            <a:avLst/>
          </a:prstGeom>
          <a:ln w="0">
            <a:noFill/>
          </a:ln>
        </p:spPr>
      </p:pic>
      <p:sp>
        <p:nvSpPr>
          <p:cNvPr id="2" name="TextBox 1">
            <a:extLst>
              <a:ext uri="{FF2B5EF4-FFF2-40B4-BE49-F238E27FC236}">
                <a16:creationId xmlns:a16="http://schemas.microsoft.com/office/drawing/2014/main" id="{0EC5A088-27CD-42EF-9763-A286DA31DD98}"/>
              </a:ext>
            </a:extLst>
          </p:cNvPr>
          <p:cNvSpPr txBox="1"/>
          <p:nvPr/>
        </p:nvSpPr>
        <p:spPr>
          <a:xfrm>
            <a:off x="1757547" y="6196334"/>
            <a:ext cx="3042821" cy="369332"/>
          </a:xfrm>
          <a:prstGeom prst="rect">
            <a:avLst/>
          </a:prstGeom>
          <a:noFill/>
        </p:spPr>
        <p:txBody>
          <a:bodyPr wrap="none" rtlCol="0">
            <a:spAutoFit/>
          </a:bodyPr>
          <a:lstStyle/>
          <a:p>
            <a:r>
              <a:rPr lang="ru-RU" dirty="0"/>
              <a:t>Автор: </a:t>
            </a:r>
            <a:r>
              <a:rPr lang="uk-UA" dirty="0"/>
              <a:t>Геннадій Чепурний </a:t>
            </a:r>
          </a:p>
        </p:txBody>
      </p:sp>
    </p:spTree>
  </p:cSld>
  <p:clrMapOvr>
    <a:masterClrMapping/>
  </p:clrMapOvr>
  <p:transition spd="med">
    <p:fade/>
  </p:transition>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after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additive="repl">
                                        <p:cTn id="7" dur="500"/>
                                        <p:tgtEl>
                                          <p:spTgt spid="132"/>
                                        </p:tgtEl>
                                      </p:cBhvr>
                                    </p:animEffect>
                                  </p:childTnLst>
                                </p:cTn>
                              </p:par>
                            </p:childTnLst>
                          </p:cTn>
                        </p:par>
                        <p:par>
                          <p:cTn id="8" fill="hold">
                            <p:stCondLst>
                              <p:cond delay="500"/>
                            </p:stCondLst>
                            <p:childTnLst>
                              <p:par>
                                <p:cTn id="9" presetID="10" presetClass="entr" fill="hold" nodeType="afterEffect">
                                  <p:stCondLst>
                                    <p:cond delay="0"/>
                                  </p:stCondLst>
                                  <p:childTnLst>
                                    <p:set>
                                      <p:cBhvr>
                                        <p:cTn id="10" dur="1" fill="hold">
                                          <p:stCondLst>
                                            <p:cond delay="0"/>
                                          </p:stCondLst>
                                        </p:cTn>
                                        <p:tgtEl>
                                          <p:spTgt spid="134"/>
                                        </p:tgtEl>
                                        <p:attrNameLst>
                                          <p:attrName>style.visibility</p:attrName>
                                        </p:attrNameLst>
                                      </p:cBhvr>
                                      <p:to>
                                        <p:strVal val="visible"/>
                                      </p:to>
                                    </p:set>
                                    <p:animEffect transition="in" filter="fade">
                                      <p:cBhvr additive="repl">
                                        <p:cTn id="11"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Скругленный прямоугольник 6"/>
          <p:cNvSpPr/>
          <p:nvPr/>
        </p:nvSpPr>
        <p:spPr>
          <a:xfrm>
            <a:off x="621720" y="188640"/>
            <a:ext cx="11088720" cy="789120"/>
          </a:xfrm>
          <a:prstGeom prst="roundRect">
            <a:avLst>
              <a:gd name="adj" fmla="val 16667"/>
            </a:avLst>
          </a:prstGeom>
          <a:solidFill>
            <a:srgbClr val="0070C0"/>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274320" indent="-274320" algn="ctr">
              <a:lnSpc>
                <a:spcPct val="100000"/>
              </a:lnSpc>
              <a:spcBef>
                <a:spcPts val="720"/>
              </a:spcBef>
              <a:tabLst>
                <a:tab pos="0" algn="l"/>
              </a:tabLst>
            </a:pPr>
            <a:r>
              <a:rPr lang="ru-RU" sz="3600" b="1" strike="noStrike" spc="-1">
                <a:solidFill>
                  <a:srgbClr val="FFFFFF"/>
                </a:solidFill>
                <a:latin typeface="Calibri"/>
              </a:rPr>
              <a:t>Ейдетика:</a:t>
            </a:r>
            <a:endParaRPr lang="en-US" sz="3600" b="0" strike="noStrike" spc="-1">
              <a:solidFill>
                <a:srgbClr val="000000"/>
              </a:solidFill>
              <a:latin typeface="Arial"/>
            </a:endParaRPr>
          </a:p>
        </p:txBody>
      </p:sp>
      <p:sp>
        <p:nvSpPr>
          <p:cNvPr id="168" name="TextBox 2"/>
          <p:cNvSpPr/>
          <p:nvPr/>
        </p:nvSpPr>
        <p:spPr>
          <a:xfrm>
            <a:off x="837720" y="978120"/>
            <a:ext cx="7704360" cy="5635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tabLst>
                <a:tab pos="270360" algn="l"/>
              </a:tabLst>
            </a:pPr>
            <a:r>
              <a:rPr lang="uk-UA" sz="2800" b="0" strike="noStrike" spc="-1">
                <a:solidFill>
                  <a:srgbClr val="000000"/>
                </a:solidFill>
                <a:latin typeface="Calibri"/>
                <a:ea typeface="Calibri"/>
              </a:rPr>
              <a:t>Слово ейдетика часто поєднують з поняттям ейдетизм, що по суті є феноменом і  проходить в підлітковому віці. Незалежно від того що даним питанням займались багато фахівців, наприклад Е. Ейнш, Л. С. Виготський, В. А. Артемов, П. П. Блонський, М. Ф. Добринін, П. Л. Загоровський, А. Р. Лурія, С. Л. Рубінштейн та інші, все одно поки зберігається багато протиріч в описі даного феномена. Так, багато психологів, в тому числі і Виготський, зводять ейдетичний образ до послідовного образу, а інші підкреслюють, що ейдетичні образи потрібно відрізняти від послідовного образу і уявлення.</a:t>
            </a:r>
            <a:endParaRPr lang="en-US" sz="2800" b="0" strike="noStrike" spc="-1">
              <a:solidFill>
                <a:srgbClr val="000000"/>
              </a:solidFill>
              <a:latin typeface="Arial"/>
            </a:endParaRPr>
          </a:p>
        </p:txBody>
      </p:sp>
      <p:pic>
        <p:nvPicPr>
          <p:cNvPr id="169" name="Рисунок 4"/>
          <p:cNvPicPr/>
          <p:nvPr/>
        </p:nvPicPr>
        <p:blipFill>
          <a:blip r:embed="rId2"/>
          <a:stretch/>
        </p:blipFill>
        <p:spPr>
          <a:xfrm>
            <a:off x="25920" y="-22320"/>
            <a:ext cx="429840" cy="6857640"/>
          </a:xfrm>
          <a:prstGeom prst="rect">
            <a:avLst/>
          </a:prstGeom>
          <a:ln w="0">
            <a:noFill/>
          </a:ln>
        </p:spPr>
      </p:pic>
      <p:pic>
        <p:nvPicPr>
          <p:cNvPr id="170" name="Рисунок 5"/>
          <p:cNvPicPr/>
          <p:nvPr/>
        </p:nvPicPr>
        <p:blipFill>
          <a:blip r:embed="rId3"/>
          <a:stretch/>
        </p:blipFill>
        <p:spPr>
          <a:xfrm>
            <a:off x="8902800" y="1700640"/>
            <a:ext cx="2970000" cy="3965400"/>
          </a:xfrm>
          <a:prstGeom prst="rect">
            <a:avLst/>
          </a:prstGeom>
          <a:ln w="0">
            <a:noFill/>
          </a:ln>
        </p:spPr>
      </p:pic>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Скругленный прямоугольник 8"/>
          <p:cNvSpPr/>
          <p:nvPr/>
        </p:nvSpPr>
        <p:spPr>
          <a:xfrm>
            <a:off x="405720" y="89280"/>
            <a:ext cx="11304720" cy="542880"/>
          </a:xfrm>
          <a:prstGeom prst="roundRect">
            <a:avLst>
              <a:gd name="adj" fmla="val 16667"/>
            </a:avLst>
          </a:prstGeom>
          <a:solidFill>
            <a:srgbClr val="0070C0"/>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90000" tIns="45000" rIns="90000" bIns="45000" anchor="ctr">
            <a:noAutofit/>
          </a:bodyPr>
          <a:lstStyle/>
          <a:p>
            <a:pPr marL="274320" indent="-274320" algn="ctr">
              <a:lnSpc>
                <a:spcPct val="100000"/>
              </a:lnSpc>
              <a:spcBef>
                <a:spcPts val="641"/>
              </a:spcBef>
              <a:tabLst>
                <a:tab pos="0" algn="l"/>
              </a:tabLst>
            </a:pPr>
            <a:r>
              <a:rPr lang="uk-UA" sz="3200" b="1" strike="noStrike" spc="-1">
                <a:solidFill>
                  <a:srgbClr val="FFFFFF"/>
                </a:solidFill>
                <a:latin typeface="Calibri"/>
              </a:rPr>
              <a:t>Ейдетика</a:t>
            </a:r>
            <a:endParaRPr lang="en-US" sz="3200" b="0" strike="noStrike" spc="-1">
              <a:solidFill>
                <a:srgbClr val="000000"/>
              </a:solidFill>
              <a:latin typeface="Arial"/>
            </a:endParaRPr>
          </a:p>
        </p:txBody>
      </p:sp>
      <p:pic>
        <p:nvPicPr>
          <p:cNvPr id="172" name="Рисунок 2"/>
          <p:cNvPicPr/>
          <p:nvPr/>
        </p:nvPicPr>
        <p:blipFill>
          <a:blip r:embed="rId2"/>
          <a:stretch/>
        </p:blipFill>
        <p:spPr>
          <a:xfrm>
            <a:off x="7995960" y="743400"/>
            <a:ext cx="3930840" cy="5881680"/>
          </a:xfrm>
          <a:prstGeom prst="rect">
            <a:avLst/>
          </a:prstGeom>
          <a:ln w="0">
            <a:noFill/>
          </a:ln>
        </p:spPr>
      </p:pic>
      <p:pic>
        <p:nvPicPr>
          <p:cNvPr id="173" name="Рисунок 6"/>
          <p:cNvPicPr/>
          <p:nvPr/>
        </p:nvPicPr>
        <p:blipFill>
          <a:blip r:embed="rId3"/>
          <a:stretch/>
        </p:blipFill>
        <p:spPr>
          <a:xfrm>
            <a:off x="4942440" y="827280"/>
            <a:ext cx="3684600" cy="6003720"/>
          </a:xfrm>
          <a:prstGeom prst="rect">
            <a:avLst/>
          </a:prstGeom>
          <a:ln w="0">
            <a:noFill/>
          </a:ln>
        </p:spPr>
      </p:pic>
      <p:pic>
        <p:nvPicPr>
          <p:cNvPr id="174" name="Рисунок 7"/>
          <p:cNvPicPr/>
          <p:nvPr/>
        </p:nvPicPr>
        <p:blipFill>
          <a:blip r:embed="rId4"/>
          <a:srcRect l="38612"/>
          <a:stretch/>
        </p:blipFill>
        <p:spPr>
          <a:xfrm>
            <a:off x="405720" y="827280"/>
            <a:ext cx="4177440" cy="5599080"/>
          </a:xfrm>
          <a:prstGeom prst="rect">
            <a:avLst/>
          </a:prstGeom>
          <a:ln w="0">
            <a:noFill/>
          </a:ln>
        </p:spPr>
      </p:pic>
      <p:pic>
        <p:nvPicPr>
          <p:cNvPr id="175" name="Рисунок 8"/>
          <p:cNvPicPr/>
          <p:nvPr/>
        </p:nvPicPr>
        <p:blipFill>
          <a:blip r:embed="rId2"/>
          <a:stretch/>
        </p:blipFill>
        <p:spPr>
          <a:xfrm>
            <a:off x="8017560" y="752040"/>
            <a:ext cx="3930840" cy="5881680"/>
          </a:xfrm>
          <a:prstGeom prst="rect">
            <a:avLst/>
          </a:prstGeom>
          <a:ln w="0">
            <a:noFill/>
          </a:ln>
        </p:spPr>
      </p:pic>
      <p:pic>
        <p:nvPicPr>
          <p:cNvPr id="176" name="Рисунок 9"/>
          <p:cNvPicPr/>
          <p:nvPr/>
        </p:nvPicPr>
        <p:blipFill>
          <a:blip r:embed="rId3"/>
          <a:stretch/>
        </p:blipFill>
        <p:spPr>
          <a:xfrm>
            <a:off x="4964040" y="835920"/>
            <a:ext cx="3684600" cy="6003720"/>
          </a:xfrm>
          <a:prstGeom prst="rect">
            <a:avLst/>
          </a:prstGeom>
          <a:ln w="0">
            <a:noFill/>
          </a:ln>
        </p:spPr>
      </p:pic>
    </p:spTree>
  </p:cSld>
  <p:clrMapOvr>
    <a:masterClrMapping/>
  </p:clrMapOvr>
  <p:transition spd="med">
    <p:fade/>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175"/>
                                        </p:tgtEl>
                                        <p:attrNameLst>
                                          <p:attrName>style.visibility</p:attrName>
                                        </p:attrNameLst>
                                      </p:cBhvr>
                                      <p:to>
                                        <p:strVal val="visible"/>
                                      </p:to>
                                    </p:set>
                                    <p:animEffect transition="in" filter="fade">
                                      <p:cBhvr additive="repl">
                                        <p:cTn id="7" dur="500"/>
                                        <p:tgtEl>
                                          <p:spTgt spid="175"/>
                                        </p:tgtEl>
                                      </p:cBhvr>
                                    </p:animEffect>
                                  </p:childTnLst>
                                </p:cTn>
                              </p:par>
                              <p:par>
                                <p:cTn id="8" presetID="10" presetClass="entr" fill="hold" nodeType="withEffect">
                                  <p:stCondLst>
                                    <p:cond delay="0"/>
                                  </p:stCondLst>
                                  <p:childTnLst>
                                    <p:set>
                                      <p:cBhvr>
                                        <p:cTn id="9" dur="1" fill="hold">
                                          <p:stCondLst>
                                            <p:cond delay="0"/>
                                          </p:stCondLst>
                                        </p:cTn>
                                        <p:tgtEl>
                                          <p:spTgt spid="176"/>
                                        </p:tgtEl>
                                        <p:attrNameLst>
                                          <p:attrName>style.visibility</p:attrName>
                                        </p:attrNameLst>
                                      </p:cBhvr>
                                      <p:to>
                                        <p:strVal val="visible"/>
                                      </p:to>
                                    </p:set>
                                    <p:animEffect transition="in" filter="fade">
                                      <p:cBhvr additive="repl">
                                        <p:cTn id="10"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PlaceHolder 1"/>
          <p:cNvSpPr>
            <a:spLocks noGrp="1"/>
          </p:cNvSpPr>
          <p:nvPr>
            <p:ph/>
          </p:nvPr>
        </p:nvSpPr>
        <p:spPr>
          <a:xfrm>
            <a:off x="5851440" y="1348200"/>
            <a:ext cx="5927400" cy="5214600"/>
          </a:xfrm>
          <a:prstGeom prst="rect">
            <a:avLst/>
          </a:prstGeom>
          <a:noFill/>
          <a:ln w="0">
            <a:noFill/>
          </a:ln>
        </p:spPr>
        <p:txBody>
          <a:bodyPr anchor="t">
            <a:normAutofit/>
          </a:bodyPr>
          <a:lstStyle/>
          <a:p>
            <a:pPr marL="274320" indent="0">
              <a:lnSpc>
                <a:spcPct val="150000"/>
              </a:lnSpc>
              <a:spcBef>
                <a:spcPts val="1001"/>
              </a:spcBef>
              <a:buNone/>
              <a:tabLst>
                <a:tab pos="0" algn="l"/>
              </a:tabLst>
            </a:pPr>
            <a:r>
              <a:rPr lang="ru-RU" sz="2800" b="0" strike="noStrike" spc="-1">
                <a:solidFill>
                  <a:srgbClr val="000000"/>
                </a:solidFill>
                <a:latin typeface="Calibri"/>
              </a:rPr>
              <a:t>У 1970-і рр. теорії Виготського стали викликати інтерес в американській психології. У наступне десятиліття всі основні праці Виготського були перекладені і лягли, поряд з Піаже, в основу сучасної освітньої психології США.</a:t>
            </a:r>
            <a:endParaRPr lang="uk-UA" sz="2800" b="0" strike="noStrike" spc="-1">
              <a:solidFill>
                <a:srgbClr val="000000"/>
              </a:solidFill>
              <a:latin typeface="Calibri"/>
            </a:endParaRPr>
          </a:p>
        </p:txBody>
      </p:sp>
      <p:pic>
        <p:nvPicPr>
          <p:cNvPr id="178" name="Picture 2"/>
          <p:cNvPicPr/>
          <p:nvPr/>
        </p:nvPicPr>
        <p:blipFill>
          <a:blip r:embed="rId2"/>
          <a:srcRect b="14647"/>
          <a:stretch/>
        </p:blipFill>
        <p:spPr>
          <a:xfrm>
            <a:off x="1053720" y="1484640"/>
            <a:ext cx="4149000" cy="4919040"/>
          </a:xfrm>
          <a:prstGeom prst="rect">
            <a:avLst/>
          </a:prstGeom>
          <a:ln w="0">
            <a:noFill/>
          </a:ln>
          <a:effectLst>
            <a:outerShdw blurRad="291960" dist="139498" dir="2700000" algn="tl" rotWithShape="0">
              <a:srgbClr val="333333">
                <a:alpha val="65000"/>
              </a:srgbClr>
            </a:outerShdw>
          </a:effectLst>
        </p:spPr>
      </p:pic>
      <p:pic>
        <p:nvPicPr>
          <p:cNvPr id="179" name="Рисунок 4"/>
          <p:cNvPicPr/>
          <p:nvPr/>
        </p:nvPicPr>
        <p:blipFill>
          <a:blip r:embed="rId3"/>
          <a:stretch/>
        </p:blipFill>
        <p:spPr>
          <a:xfrm>
            <a:off x="-24480" y="-22320"/>
            <a:ext cx="429840" cy="6857640"/>
          </a:xfrm>
          <a:prstGeom prst="rect">
            <a:avLst/>
          </a:prstGeom>
          <a:ln w="0">
            <a:noFill/>
          </a:ln>
        </p:spPr>
      </p:pic>
      <p:sp>
        <p:nvSpPr>
          <p:cNvPr id="180" name="Скругленный прямоугольник 8"/>
          <p:cNvSpPr/>
          <p:nvPr/>
        </p:nvSpPr>
        <p:spPr>
          <a:xfrm>
            <a:off x="657720" y="142560"/>
            <a:ext cx="10872720" cy="792720"/>
          </a:xfrm>
          <a:prstGeom prst="roundRect">
            <a:avLst>
              <a:gd name="adj" fmla="val 16667"/>
            </a:avLst>
          </a:prstGeom>
          <a:solidFill>
            <a:srgbClr val="0070C0"/>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90000" tIns="45000" rIns="90000" bIns="45000" anchor="ctr">
            <a:noAutofit/>
          </a:bodyPr>
          <a:lstStyle/>
          <a:p>
            <a:pPr marL="274320" indent="-274320" algn="ctr">
              <a:lnSpc>
                <a:spcPct val="100000"/>
              </a:lnSpc>
              <a:spcBef>
                <a:spcPts val="720"/>
              </a:spcBef>
              <a:tabLst>
                <a:tab pos="0" algn="l"/>
              </a:tabLst>
            </a:pPr>
            <a:r>
              <a:rPr lang="uk-UA" sz="3600" b="1" strike="noStrike" spc="-1">
                <a:solidFill>
                  <a:srgbClr val="FFFFFF"/>
                </a:solidFill>
                <a:latin typeface="Calibri"/>
              </a:rPr>
              <a:t>Виготський Лев Семенович</a:t>
            </a:r>
            <a:endParaRPr lang="en-US" sz="3600" b="0" strike="noStrike" spc="-1">
              <a:solidFill>
                <a:srgbClr val="000000"/>
              </a:solidFill>
              <a:latin typeface="Arial"/>
            </a:endParaRPr>
          </a:p>
        </p:txBody>
      </p:sp>
    </p:spTree>
  </p:cSld>
  <p:clrMapOvr>
    <a:masterClrMapping/>
  </p:clrMapOvr>
  <p:transition spd="med">
    <p:fade/>
  </p:transition>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22" presetClass="entr" presetSubtype="4"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wipe(down)">
                                      <p:cBhvr additive="repl">
                                        <p:cTn id="7" dur="500"/>
                                        <p:tgtEl>
                                          <p:spTgt spid="178"/>
                                        </p:tgtEl>
                                      </p:cBhvr>
                                    </p:animEffect>
                                  </p:childTnLst>
                                </p:cTn>
                              </p:par>
                            </p:childTnLst>
                          </p:cTn>
                        </p:par>
                        <p:par>
                          <p:cTn id="8" fill="hold" nodeType="afterEffect">
                            <p:stCondLst>
                              <p:cond delay="500"/>
                            </p:stCondLst>
                            <p:childTnLst>
                              <p:par>
                                <p:cTn id="9" presetID="9" presetClass="entr" fill="hold" nodeType="afterEffect">
                                  <p:stCondLst>
                                    <p:cond delay="0"/>
                                  </p:stCondLst>
                                  <p:childTnLst>
                                    <p:set>
                                      <p:cBhvr>
                                        <p:cTn id="10" dur="1" fill="hold">
                                          <p:stCondLst>
                                            <p:cond delay="0"/>
                                          </p:stCondLst>
                                        </p:cTn>
                                        <p:tgtEl>
                                          <p:spTgt spid="177">
                                            <p:txEl>
                                              <p:pRg st="0" end="0"/>
                                            </p:txEl>
                                          </p:spTgt>
                                        </p:tgtEl>
                                        <p:attrNameLst>
                                          <p:attrName>style.visibility</p:attrName>
                                        </p:attrNameLst>
                                      </p:cBhvr>
                                      <p:to>
                                        <p:strVal val="visible"/>
                                      </p:to>
                                    </p:set>
                                    <p:animEffect transition="in" filter="dissolve">
                                      <p:cBhvr additive="repl">
                                        <p:cTn id="11" dur="500"/>
                                        <p:tgtEl>
                                          <p:spTgt spid="1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PlaceHolder 1"/>
          <p:cNvSpPr>
            <a:spLocks noGrp="1"/>
          </p:cNvSpPr>
          <p:nvPr>
            <p:ph/>
          </p:nvPr>
        </p:nvSpPr>
        <p:spPr>
          <a:xfrm>
            <a:off x="5665680" y="1000080"/>
            <a:ext cx="6260760" cy="5538600"/>
          </a:xfrm>
          <a:prstGeom prst="rect">
            <a:avLst/>
          </a:prstGeom>
          <a:noFill/>
          <a:ln w="0">
            <a:noFill/>
          </a:ln>
        </p:spPr>
        <p:txBody>
          <a:bodyPr anchor="t">
            <a:normAutofit fontScale="90000"/>
          </a:bodyPr>
          <a:lstStyle/>
          <a:p>
            <a:pPr marL="266400" indent="0">
              <a:lnSpc>
                <a:spcPct val="150000"/>
              </a:lnSpc>
              <a:spcBef>
                <a:spcPts val="1001"/>
              </a:spcBef>
              <a:buNone/>
              <a:tabLst>
                <a:tab pos="0" algn="l"/>
              </a:tabLst>
            </a:pPr>
            <a:r>
              <a:rPr lang="ru-RU" sz="3000" b="0" strike="noStrike" spc="-1">
                <a:solidFill>
                  <a:schemeClr val="accent1">
                    <a:lumMod val="50000"/>
                  </a:schemeClr>
                </a:solidFill>
                <a:latin typeface="Calibri"/>
              </a:rPr>
              <a:t>   </a:t>
            </a:r>
            <a:r>
              <a:rPr lang="ru-RU" sz="3000" b="0" strike="noStrike" spc="-1">
                <a:solidFill>
                  <a:srgbClr val="000000"/>
                </a:solidFill>
                <a:latin typeface="Calibri"/>
              </a:rPr>
              <a:t>Олександр Романович належить до числа видатних вітчизняних психологів, які отримали широку популярність своєї науковою, педагогічною та громадською діяльністю. Протягом більш ніж 50-річної наукової роботи Лурія вніс важливий внесок у розвиток різних областей психології.</a:t>
            </a:r>
            <a:endParaRPr lang="uk-UA" sz="3000" b="0" strike="noStrike" spc="-1">
              <a:solidFill>
                <a:srgbClr val="000000"/>
              </a:solidFill>
              <a:latin typeface="Calibri"/>
            </a:endParaRPr>
          </a:p>
        </p:txBody>
      </p:sp>
      <p:pic>
        <p:nvPicPr>
          <p:cNvPr id="182" name="Picture 2" descr="Лурия А.Р."/>
          <p:cNvPicPr/>
          <p:nvPr/>
        </p:nvPicPr>
        <p:blipFill>
          <a:blip r:embed="rId2"/>
          <a:stretch/>
        </p:blipFill>
        <p:spPr>
          <a:xfrm>
            <a:off x="495720" y="1448640"/>
            <a:ext cx="5079960" cy="3960000"/>
          </a:xfrm>
          <a:prstGeom prst="rect">
            <a:avLst/>
          </a:prstGeom>
          <a:ln w="0">
            <a:noFill/>
          </a:ln>
          <a:effectLst>
            <a:outerShdw blurRad="291960" dist="139498" dir="2700000" algn="tl" rotWithShape="0">
              <a:srgbClr val="333333">
                <a:alpha val="65000"/>
              </a:srgbClr>
            </a:outerShdw>
          </a:effectLst>
        </p:spPr>
      </p:pic>
      <p:pic>
        <p:nvPicPr>
          <p:cNvPr id="183" name="Рисунок 4"/>
          <p:cNvPicPr/>
          <p:nvPr/>
        </p:nvPicPr>
        <p:blipFill>
          <a:blip r:embed="rId3"/>
          <a:stretch/>
        </p:blipFill>
        <p:spPr>
          <a:xfrm>
            <a:off x="-24480" y="-22320"/>
            <a:ext cx="429840" cy="6857640"/>
          </a:xfrm>
          <a:prstGeom prst="rect">
            <a:avLst/>
          </a:prstGeom>
          <a:ln w="0">
            <a:noFill/>
          </a:ln>
        </p:spPr>
      </p:pic>
      <p:sp>
        <p:nvSpPr>
          <p:cNvPr id="184" name="Скругленный прямоугольник 8"/>
          <p:cNvSpPr/>
          <p:nvPr/>
        </p:nvSpPr>
        <p:spPr>
          <a:xfrm>
            <a:off x="657720" y="142560"/>
            <a:ext cx="10872720" cy="792720"/>
          </a:xfrm>
          <a:prstGeom prst="roundRect">
            <a:avLst>
              <a:gd name="adj" fmla="val 16667"/>
            </a:avLst>
          </a:prstGeom>
          <a:solidFill>
            <a:srgbClr val="0070C0"/>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90000" tIns="45000" rIns="90000" bIns="45000" anchor="ctr">
            <a:noAutofit/>
          </a:bodyPr>
          <a:lstStyle/>
          <a:p>
            <a:pPr marL="274320" indent="-274320" algn="ctr">
              <a:lnSpc>
                <a:spcPct val="100000"/>
              </a:lnSpc>
              <a:spcBef>
                <a:spcPts val="720"/>
              </a:spcBef>
              <a:tabLst>
                <a:tab pos="0" algn="l"/>
              </a:tabLst>
            </a:pPr>
            <a:r>
              <a:rPr lang="ru-RU" sz="3600" b="1" strike="noStrike" spc="-1">
                <a:solidFill>
                  <a:srgbClr val="FFFFFF"/>
                </a:solidFill>
                <a:latin typeface="Calibri"/>
              </a:rPr>
              <a:t>Лур</a:t>
            </a:r>
            <a:r>
              <a:rPr lang="uk-UA" sz="3600" b="1" strike="noStrike" spc="-1">
                <a:solidFill>
                  <a:srgbClr val="FFFFFF"/>
                </a:solidFill>
                <a:latin typeface="Calibri"/>
              </a:rPr>
              <a:t>і</a:t>
            </a:r>
            <a:r>
              <a:rPr lang="ru-RU" sz="3600" b="1" strike="noStrike" spc="-1">
                <a:solidFill>
                  <a:srgbClr val="FFFFFF"/>
                </a:solidFill>
                <a:latin typeface="Calibri"/>
              </a:rPr>
              <a:t>я Александр Романович</a:t>
            </a:r>
            <a:endParaRPr lang="en-US" sz="3600" b="0" strike="noStrike" spc="-1">
              <a:solidFill>
                <a:srgbClr val="000000"/>
              </a:solidFill>
              <a:latin typeface="Arial"/>
            </a:endParaRPr>
          </a:p>
        </p:txBody>
      </p:sp>
    </p:spTree>
  </p:cSld>
  <p:clrMapOvr>
    <a:masterClrMapping/>
  </p:clrMapOvr>
  <p:transition spd="med">
    <p:fade/>
  </p:transition>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22" presetClass="entr" presetSubtype="4"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wipe(down)">
                                      <p:cBhvr additive="repl">
                                        <p:cTn id="7" dur="500"/>
                                        <p:tgtEl>
                                          <p:spTgt spid="182"/>
                                        </p:tgtEl>
                                      </p:cBhvr>
                                    </p:animEffect>
                                  </p:childTnLst>
                                </p:cTn>
                              </p:par>
                            </p:childTnLst>
                          </p:cTn>
                        </p:par>
                        <p:par>
                          <p:cTn id="8" fill="hold" nodeType="afterEffect">
                            <p:stCondLst>
                              <p:cond delay="500"/>
                            </p:stCondLst>
                            <p:childTnLst>
                              <p:par>
                                <p:cTn id="9" presetID="9" presetClass="entr" fill="hold" nodeType="afterEffect">
                                  <p:stCondLst>
                                    <p:cond delay="0"/>
                                  </p:stCondLst>
                                  <p:childTnLst>
                                    <p:set>
                                      <p:cBhvr>
                                        <p:cTn id="10" dur="1" fill="hold">
                                          <p:stCondLst>
                                            <p:cond delay="0"/>
                                          </p:stCondLst>
                                        </p:cTn>
                                        <p:tgtEl>
                                          <p:spTgt spid="181">
                                            <p:txEl>
                                              <p:pRg st="0" end="0"/>
                                            </p:txEl>
                                          </p:spTgt>
                                        </p:tgtEl>
                                        <p:attrNameLst>
                                          <p:attrName>style.visibility</p:attrName>
                                        </p:attrNameLst>
                                      </p:cBhvr>
                                      <p:to>
                                        <p:strVal val="visible"/>
                                      </p:to>
                                    </p:set>
                                    <p:animEffect transition="in" filter="dissolve">
                                      <p:cBhvr additive="repl">
                                        <p:cTn id="11" dur="500"/>
                                        <p:tgtEl>
                                          <p:spTgt spid="18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Скругленный прямоугольник 6"/>
          <p:cNvSpPr/>
          <p:nvPr/>
        </p:nvSpPr>
        <p:spPr>
          <a:xfrm>
            <a:off x="693720" y="116640"/>
            <a:ext cx="11016720" cy="719280"/>
          </a:xfrm>
          <a:prstGeom prst="roundRect">
            <a:avLst>
              <a:gd name="adj" fmla="val 16667"/>
            </a:avLst>
          </a:prstGeom>
          <a:solidFill>
            <a:srgbClr val="0070C0"/>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274320" indent="-274320" algn="ctr">
              <a:lnSpc>
                <a:spcPct val="100000"/>
              </a:lnSpc>
              <a:spcBef>
                <a:spcPts val="879"/>
              </a:spcBef>
              <a:tabLst>
                <a:tab pos="0" algn="l"/>
              </a:tabLst>
            </a:pPr>
            <a:r>
              <a:rPr lang="ru-RU" sz="4400" b="1" strike="noStrike" spc="-1">
                <a:solidFill>
                  <a:srgbClr val="FFFFFF"/>
                </a:solidFill>
                <a:latin typeface="Calibri"/>
              </a:rPr>
              <a:t>Ейдетика:</a:t>
            </a:r>
            <a:endParaRPr lang="en-US" sz="4400" b="0" strike="noStrike" spc="-1">
              <a:solidFill>
                <a:srgbClr val="000000"/>
              </a:solidFill>
              <a:latin typeface="Arial"/>
            </a:endParaRPr>
          </a:p>
        </p:txBody>
      </p:sp>
      <p:sp>
        <p:nvSpPr>
          <p:cNvPr id="186" name="TextBox 2"/>
          <p:cNvSpPr/>
          <p:nvPr/>
        </p:nvSpPr>
        <p:spPr>
          <a:xfrm>
            <a:off x="456120" y="775440"/>
            <a:ext cx="6811560" cy="3929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uk-UA" sz="2800" b="0" strike="noStrike" spc="-1">
                <a:solidFill>
                  <a:srgbClr val="000000"/>
                </a:solidFill>
                <a:latin typeface="Calibri"/>
                <a:ea typeface="Calibri"/>
              </a:rPr>
              <a:t>Таким чином, при розгляді феномена ейдетичної пам'яті можна прийти до висновку, що ейдетична пам'ять явище рідкісне і унікальне, і можливо вважати існування даного феномена біологічною патологією даної з народження. Тому розвиток ейдетичних образів - скоріше міф, ніж реальність, і має неоднозначну оцінку вимагає експериментальної перевірки. </a:t>
            </a:r>
            <a:endParaRPr lang="en-US" sz="2800" b="0" strike="noStrike" spc="-1">
              <a:solidFill>
                <a:srgbClr val="000000"/>
              </a:solidFill>
              <a:latin typeface="Arial"/>
            </a:endParaRPr>
          </a:p>
        </p:txBody>
      </p:sp>
      <p:pic>
        <p:nvPicPr>
          <p:cNvPr id="187" name="Рисунок 4"/>
          <p:cNvPicPr/>
          <p:nvPr/>
        </p:nvPicPr>
        <p:blipFill>
          <a:blip r:embed="rId2"/>
          <a:stretch/>
        </p:blipFill>
        <p:spPr>
          <a:xfrm>
            <a:off x="25920" y="-22320"/>
            <a:ext cx="429840" cy="6857640"/>
          </a:xfrm>
          <a:prstGeom prst="rect">
            <a:avLst/>
          </a:prstGeom>
          <a:ln w="0">
            <a:noFill/>
          </a:ln>
        </p:spPr>
      </p:pic>
      <p:pic>
        <p:nvPicPr>
          <p:cNvPr id="188" name="Рисунок 5"/>
          <p:cNvPicPr/>
          <p:nvPr/>
        </p:nvPicPr>
        <p:blipFill>
          <a:blip r:embed="rId3"/>
          <a:stretch/>
        </p:blipFill>
        <p:spPr>
          <a:xfrm>
            <a:off x="7390440" y="1056600"/>
            <a:ext cx="4464360" cy="4010760"/>
          </a:xfrm>
          <a:prstGeom prst="rect">
            <a:avLst/>
          </a:prstGeom>
          <a:ln w="0">
            <a:noFill/>
          </a:ln>
        </p:spPr>
      </p:pic>
      <p:sp>
        <p:nvSpPr>
          <p:cNvPr id="189" name="TextBox 2"/>
          <p:cNvSpPr/>
          <p:nvPr/>
        </p:nvSpPr>
        <p:spPr>
          <a:xfrm>
            <a:off x="456120" y="5026320"/>
            <a:ext cx="11706480" cy="1796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uk-UA" sz="2800" b="0" strike="noStrike" spc="-1">
                <a:solidFill>
                  <a:srgbClr val="000000"/>
                </a:solidFill>
                <a:latin typeface="Calibri"/>
                <a:ea typeface="Calibri"/>
              </a:rPr>
              <a:t>Більш того, можливо, на розуміння даного питання вплинули не тільки власне наукові, а й соціально-політичні, ідеологічні і навіть особистісні фактори дослідників, що ще раз підтверджує необхідність переосмислення вже раніше відкритого і описаного.</a:t>
            </a:r>
            <a:endParaRPr lang="en-US" sz="2800" b="0" strike="noStrike" spc="-1">
              <a:solidFill>
                <a:srgbClr val="000000"/>
              </a:solidFill>
              <a:latin typeface="Arial"/>
            </a:endParaRP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Скругленный прямоугольник 6"/>
          <p:cNvSpPr/>
          <p:nvPr/>
        </p:nvSpPr>
        <p:spPr>
          <a:xfrm rot="16200000">
            <a:off x="-2436120" y="3058200"/>
            <a:ext cx="6835320" cy="719280"/>
          </a:xfrm>
          <a:prstGeom prst="roundRect">
            <a:avLst>
              <a:gd name="adj" fmla="val 16667"/>
            </a:avLst>
          </a:prstGeom>
          <a:solidFill>
            <a:srgbClr val="0070C0"/>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274320" indent="-274320" algn="ctr">
              <a:lnSpc>
                <a:spcPct val="100000"/>
              </a:lnSpc>
              <a:spcBef>
                <a:spcPts val="879"/>
              </a:spcBef>
              <a:tabLst>
                <a:tab pos="0" algn="l"/>
              </a:tabLst>
            </a:pPr>
            <a:r>
              <a:rPr lang="ru-RU" sz="4400" b="1" strike="noStrike" spc="-1">
                <a:solidFill>
                  <a:srgbClr val="FFFFFF"/>
                </a:solidFill>
                <a:latin typeface="Calibri"/>
              </a:rPr>
              <a:t>Ейдетика:</a:t>
            </a:r>
            <a:endParaRPr lang="en-US" sz="4400" b="0" strike="noStrike" spc="-1">
              <a:solidFill>
                <a:srgbClr val="000000"/>
              </a:solidFill>
              <a:latin typeface="Arial"/>
            </a:endParaRPr>
          </a:p>
        </p:txBody>
      </p:sp>
      <p:pic>
        <p:nvPicPr>
          <p:cNvPr id="191" name="Рисунок 4"/>
          <p:cNvPicPr/>
          <p:nvPr/>
        </p:nvPicPr>
        <p:blipFill>
          <a:blip r:embed="rId2"/>
          <a:stretch/>
        </p:blipFill>
        <p:spPr>
          <a:xfrm>
            <a:off x="25920" y="-22320"/>
            <a:ext cx="429840" cy="6857640"/>
          </a:xfrm>
          <a:prstGeom prst="rect">
            <a:avLst/>
          </a:prstGeom>
          <a:ln w="0">
            <a:noFill/>
          </a:ln>
        </p:spPr>
      </p:pic>
      <p:pic>
        <p:nvPicPr>
          <p:cNvPr id="192" name="Рисунок 2"/>
          <p:cNvPicPr/>
          <p:nvPr/>
        </p:nvPicPr>
        <p:blipFill>
          <a:blip r:embed="rId3"/>
          <a:stretch/>
        </p:blipFill>
        <p:spPr>
          <a:xfrm>
            <a:off x="1702080" y="-28080"/>
            <a:ext cx="10486440" cy="6769080"/>
          </a:xfrm>
          <a:prstGeom prst="rect">
            <a:avLst/>
          </a:prstGeom>
          <a:ln w="0">
            <a:noFill/>
          </a:ln>
        </p:spPr>
      </p:pic>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Picture 21" descr="ft363_1"/>
          <p:cNvPicPr/>
          <p:nvPr/>
        </p:nvPicPr>
        <p:blipFill>
          <a:blip r:embed="rId2"/>
          <a:stretch/>
        </p:blipFill>
        <p:spPr>
          <a:xfrm>
            <a:off x="617040" y="2239560"/>
            <a:ext cx="4442040" cy="4316400"/>
          </a:xfrm>
          <a:prstGeom prst="rect">
            <a:avLst/>
          </a:prstGeom>
          <a:ln w="0">
            <a:noFill/>
          </a:ln>
          <a:effectLst>
            <a:outerShdw blurRad="291960" dist="139498" dir="2700000" algn="tl" rotWithShape="0">
              <a:srgbClr val="333333">
                <a:alpha val="65000"/>
              </a:srgbClr>
            </a:outerShdw>
          </a:effectLst>
        </p:spPr>
      </p:pic>
      <p:pic>
        <p:nvPicPr>
          <p:cNvPr id="194" name="Рисунок 5" descr="mnemosine.jpg"/>
          <p:cNvPicPr/>
          <p:nvPr/>
        </p:nvPicPr>
        <p:blipFill>
          <a:blip r:embed="rId3"/>
          <a:stretch/>
        </p:blipFill>
        <p:spPr>
          <a:xfrm>
            <a:off x="5653440" y="2239560"/>
            <a:ext cx="2151000" cy="4461840"/>
          </a:xfrm>
          <a:prstGeom prst="rect">
            <a:avLst/>
          </a:prstGeom>
          <a:ln w="0">
            <a:noFill/>
          </a:ln>
          <a:effectLst>
            <a:outerShdw blurRad="291960" dist="139498" dir="2700000" algn="tl" rotWithShape="0">
              <a:srgbClr val="333333">
                <a:alpha val="65000"/>
              </a:srgbClr>
            </a:outerShdw>
          </a:effectLst>
        </p:spPr>
      </p:pic>
      <p:sp>
        <p:nvSpPr>
          <p:cNvPr id="195" name="Скругленный прямоугольник 8"/>
          <p:cNvSpPr/>
          <p:nvPr/>
        </p:nvSpPr>
        <p:spPr>
          <a:xfrm>
            <a:off x="617040" y="101520"/>
            <a:ext cx="11381760" cy="1959120"/>
          </a:xfrm>
          <a:prstGeom prst="roundRect">
            <a:avLst>
              <a:gd name="adj" fmla="val 16667"/>
            </a:avLst>
          </a:prstGeom>
          <a:solidFill>
            <a:srgbClr val="0070C0"/>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90000" tIns="45000" rIns="90000" bIns="45000" anchor="ctr">
            <a:noAutofit/>
          </a:bodyPr>
          <a:lstStyle/>
          <a:p>
            <a:pPr marL="274320" indent="-274320" algn="ctr">
              <a:lnSpc>
                <a:spcPct val="100000"/>
              </a:lnSpc>
              <a:spcBef>
                <a:spcPts val="561"/>
              </a:spcBef>
              <a:tabLst>
                <a:tab pos="0" algn="l"/>
              </a:tabLst>
            </a:pPr>
            <a:r>
              <a:rPr lang="ru-RU" sz="2800" b="1" strike="noStrike" spc="-1">
                <a:solidFill>
                  <a:srgbClr val="FFFFFF"/>
                </a:solidFill>
                <a:latin typeface="Calibri"/>
              </a:rPr>
              <a:t>Мнемотехніка (від грец. м</a:t>
            </a:r>
            <a:r>
              <a:rPr lang="en-US" sz="2800" b="1" strike="noStrike" spc="-1">
                <a:solidFill>
                  <a:srgbClr val="FFFFFF"/>
                </a:solidFill>
                <a:latin typeface="Calibri"/>
              </a:rPr>
              <a:t>neme - </a:t>
            </a:r>
            <a:r>
              <a:rPr lang="ru-RU" sz="2800" b="1" strike="noStrike" spc="-1">
                <a:solidFill>
                  <a:srgbClr val="FFFFFF"/>
                </a:solidFill>
                <a:latin typeface="Calibri"/>
              </a:rPr>
              <a:t>пам'ять і </a:t>
            </a:r>
            <a:r>
              <a:rPr lang="en-US" sz="2800" b="1" strike="noStrike" spc="-1">
                <a:solidFill>
                  <a:srgbClr val="FFFFFF"/>
                </a:solidFill>
                <a:latin typeface="Calibri"/>
              </a:rPr>
              <a:t>techne - </a:t>
            </a:r>
            <a:r>
              <a:rPr lang="ru-RU" sz="2800" b="1" strike="noStrike" spc="-1">
                <a:solidFill>
                  <a:srgbClr val="FFFFFF"/>
                </a:solidFill>
                <a:latin typeface="Calibri"/>
              </a:rPr>
              <a:t>мистецтво) - це технолог</a:t>
            </a:r>
            <a:r>
              <a:rPr lang="uk-UA" sz="2800" b="1" strike="noStrike" spc="-1">
                <a:solidFill>
                  <a:srgbClr val="FFFFFF"/>
                </a:solidFill>
                <a:latin typeface="Calibri"/>
              </a:rPr>
              <a:t>і</a:t>
            </a:r>
            <a:r>
              <a:rPr lang="ru-RU" sz="2800" b="1" strike="noStrike" spc="-1">
                <a:solidFill>
                  <a:srgbClr val="FFFFFF"/>
                </a:solidFill>
                <a:latin typeface="Calibri"/>
              </a:rPr>
              <a:t>я поліпшення засвоєння нової інформації шляхом свідомого створення </a:t>
            </a:r>
            <a:r>
              <a:rPr lang="ru-RU" sz="2800" b="1" strike="noStrike" spc="-1">
                <a:solidFill>
                  <a:srgbClr val="FFFF00"/>
                </a:solidFill>
                <a:latin typeface="Calibri"/>
              </a:rPr>
              <a:t>асоціативних зв'язків </a:t>
            </a:r>
            <a:r>
              <a:rPr lang="ru-RU" sz="2800" b="1" strike="noStrike" spc="-1">
                <a:solidFill>
                  <a:srgbClr val="FFFFFF"/>
                </a:solidFill>
                <a:latin typeface="Calibri"/>
              </a:rPr>
              <a:t>за допомогою спеціальних методів і прийомів</a:t>
            </a:r>
            <a:r>
              <a:rPr lang="ru-RU" sz="2800" b="1" i="1" strike="noStrike" spc="-1">
                <a:solidFill>
                  <a:srgbClr val="006666"/>
                </a:solidFill>
                <a:latin typeface="Calibri"/>
              </a:rPr>
              <a:t>.</a:t>
            </a:r>
            <a:endParaRPr lang="en-US" sz="2800" b="0" strike="noStrike" spc="-1">
              <a:solidFill>
                <a:srgbClr val="000000"/>
              </a:solidFill>
              <a:latin typeface="Arial"/>
            </a:endParaRPr>
          </a:p>
        </p:txBody>
      </p:sp>
      <p:pic>
        <p:nvPicPr>
          <p:cNvPr id="196" name="Рисунок 2"/>
          <p:cNvPicPr/>
          <p:nvPr/>
        </p:nvPicPr>
        <p:blipFill>
          <a:blip r:embed="rId4"/>
          <a:stretch/>
        </p:blipFill>
        <p:spPr>
          <a:xfrm>
            <a:off x="25920" y="-22320"/>
            <a:ext cx="429840" cy="6857640"/>
          </a:xfrm>
          <a:prstGeom prst="rect">
            <a:avLst/>
          </a:prstGeom>
          <a:ln w="0">
            <a:noFill/>
          </a:ln>
        </p:spPr>
      </p:pic>
      <p:pic>
        <p:nvPicPr>
          <p:cNvPr id="197" name="Рисунок 7"/>
          <p:cNvPicPr/>
          <p:nvPr/>
        </p:nvPicPr>
        <p:blipFill>
          <a:blip r:embed="rId5"/>
          <a:srcRect l="46533"/>
          <a:stretch/>
        </p:blipFill>
        <p:spPr>
          <a:xfrm>
            <a:off x="8398800" y="2218320"/>
            <a:ext cx="3466800" cy="4461840"/>
          </a:xfrm>
          <a:prstGeom prst="rect">
            <a:avLst/>
          </a:prstGeom>
          <a:ln w="0">
            <a:noFill/>
          </a:ln>
        </p:spPr>
      </p:pic>
    </p:spTree>
  </p:cSld>
  <p:clrMapOvr>
    <a:masterClrMapping/>
  </p:clrMapOvr>
  <p:transition spd="med">
    <p:fade/>
  </p:transition>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after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fade">
                                      <p:cBhvr additive="repl">
                                        <p:cTn id="7" dur="500"/>
                                        <p:tgtEl>
                                          <p:spTgt spid="19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94"/>
                                        </p:tgtEl>
                                        <p:attrNameLst>
                                          <p:attrName>style.visibility</p:attrName>
                                        </p:attrNameLst>
                                      </p:cBhvr>
                                      <p:to>
                                        <p:strVal val="visible"/>
                                      </p:to>
                                    </p:set>
                                    <p:animEffect transition="in" filter="wipe(down)">
                                      <p:cBhvr additive="repl">
                                        <p:cTn id="11" dur="500"/>
                                        <p:tgtEl>
                                          <p:spTgt spid="194"/>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97"/>
                                        </p:tgtEl>
                                        <p:attrNameLst>
                                          <p:attrName>style.visibility</p:attrName>
                                        </p:attrNameLst>
                                      </p:cBhvr>
                                      <p:to>
                                        <p:strVal val="visible"/>
                                      </p:to>
                                    </p:set>
                                    <p:anim calcmode="lin" valueType="num">
                                      <p:cBhvr additive="repl">
                                        <p:cTn id="15" dur="500" fill="hold"/>
                                        <p:tgtEl>
                                          <p:spTgt spid="197"/>
                                        </p:tgtEl>
                                        <p:attrNameLst>
                                          <p:attrName>ppt_w</p:attrName>
                                        </p:attrNameLst>
                                      </p:cBhvr>
                                      <p:tavLst>
                                        <p:tav tm="0">
                                          <p:val>
                                            <p:fltVal val="0"/>
                                          </p:val>
                                        </p:tav>
                                        <p:tav tm="100000">
                                          <p:val>
                                            <p:strVal val="#ppt_w"/>
                                          </p:val>
                                        </p:tav>
                                      </p:tavLst>
                                    </p:anim>
                                    <p:anim calcmode="lin" valueType="num">
                                      <p:cBhvr additive="repl">
                                        <p:cTn id="16" dur="500" fill="hold"/>
                                        <p:tgtEl>
                                          <p:spTgt spid="197"/>
                                        </p:tgtEl>
                                        <p:attrNameLst>
                                          <p:attrName>ppt_h</p:attrName>
                                        </p:attrNameLst>
                                      </p:cBhvr>
                                      <p:tavLst>
                                        <p:tav tm="0">
                                          <p:val>
                                            <p:fltVal val="0"/>
                                          </p:val>
                                        </p:tav>
                                        <p:tav tm="100000">
                                          <p:val>
                                            <p:strVal val="#ppt_h"/>
                                          </p:val>
                                        </p:tav>
                                      </p:tavLst>
                                    </p:anim>
                                    <p:animEffect transition="in" filter="fade">
                                      <p:cBhvr additive="repl">
                                        <p:cTn id="17"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PlaceHolder 1"/>
          <p:cNvSpPr>
            <a:spLocks noGrp="1"/>
          </p:cNvSpPr>
          <p:nvPr>
            <p:ph type="sldNum" idx="14"/>
          </p:nvPr>
        </p:nvSpPr>
        <p:spPr>
          <a:xfrm>
            <a:off x="8609040" y="6356520"/>
            <a:ext cx="2741400" cy="364680"/>
          </a:xfrm>
          <a:prstGeom prst="rect">
            <a:avLst/>
          </a:prstGeom>
          <a:noFill/>
          <a:ln w="0">
            <a:noFill/>
          </a:ln>
        </p:spPr>
        <p:txBody>
          <a:bodyPr anchor="ctr">
            <a:noAutofit/>
          </a:bodyPr>
          <a:lstStyle>
            <a:lvl1pPr indent="0" algn="r">
              <a:lnSpc>
                <a:spcPct val="100000"/>
              </a:lnSpc>
              <a:buNone/>
              <a:defRPr lang="ru-RU" sz="1400" b="0" strike="noStrike" spc="-1">
                <a:solidFill>
                  <a:srgbClr val="8B8B8B"/>
                </a:solidFill>
                <a:latin typeface="Arial"/>
              </a:defRPr>
            </a:lvl1pPr>
          </a:lstStyle>
          <a:p>
            <a:pPr indent="0" algn="r">
              <a:lnSpc>
                <a:spcPct val="100000"/>
              </a:lnSpc>
              <a:buNone/>
            </a:pPr>
            <a:fld id="{496B21AE-3B2F-4870-ADB6-FD6469FEF4D0}" type="slidenum">
              <a:rPr lang="ru-RU" sz="1400" b="0" strike="noStrike" spc="-1">
                <a:solidFill>
                  <a:srgbClr val="8B8B8B"/>
                </a:solidFill>
                <a:latin typeface="Arial"/>
              </a:rPr>
              <a:t>17</a:t>
            </a:fld>
            <a:endParaRPr lang="en-US" sz="1400" b="0" strike="noStrike" spc="-1">
              <a:solidFill>
                <a:srgbClr val="000000"/>
              </a:solidFill>
              <a:latin typeface="Times New Roman"/>
            </a:endParaRPr>
          </a:p>
        </p:txBody>
      </p:sp>
      <p:sp>
        <p:nvSpPr>
          <p:cNvPr id="199" name="TextBox 1"/>
          <p:cNvSpPr/>
          <p:nvPr/>
        </p:nvSpPr>
        <p:spPr>
          <a:xfrm>
            <a:off x="643680" y="1093320"/>
            <a:ext cx="11304360" cy="5210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ru-RU" sz="2400" b="0" i="1" strike="noStrike" spc="-1">
                <a:solidFill>
                  <a:srgbClr val="000000"/>
                </a:solidFill>
                <a:latin typeface="Arial"/>
              </a:rPr>
              <a:t>У книзі «Мнемотехніка» Н. Д. Слоуща,</a:t>
            </a:r>
            <a:endParaRPr lang="en-US" sz="2400" b="0" strike="noStrike" spc="-1">
              <a:solidFill>
                <a:srgbClr val="000000"/>
              </a:solidFill>
              <a:latin typeface="Arial"/>
            </a:endParaRPr>
          </a:p>
          <a:p>
            <a:pPr algn="just">
              <a:lnSpc>
                <a:spcPct val="100000"/>
              </a:lnSpc>
            </a:pPr>
            <a:r>
              <a:rPr lang="ru-RU" sz="2400" b="0" i="1" strike="noStrike" spc="-1">
                <a:solidFill>
                  <a:srgbClr val="000000"/>
                </a:solidFill>
                <a:latin typeface="Arial"/>
              </a:rPr>
              <a:t>виданій в Одесі в 1893 р, записано:</a:t>
            </a:r>
            <a:endParaRPr lang="en-US" sz="2400" b="0" strike="noStrike" spc="-1">
              <a:solidFill>
                <a:srgbClr val="000000"/>
              </a:solidFill>
              <a:latin typeface="Arial"/>
            </a:endParaRPr>
          </a:p>
          <a:p>
            <a:pPr algn="just">
              <a:lnSpc>
                <a:spcPct val="100000"/>
              </a:lnSpc>
            </a:pPr>
            <a:r>
              <a:rPr lang="ru-RU" sz="2400" b="0" i="1" strike="noStrike" spc="-1">
                <a:solidFill>
                  <a:srgbClr val="000000"/>
                </a:solidFill>
                <a:latin typeface="Arial"/>
              </a:rPr>
              <a:t>«Основу мнемоніки закладено грецьким</a:t>
            </a:r>
            <a:endParaRPr lang="en-US" sz="2400" b="0" strike="noStrike" spc="-1">
              <a:solidFill>
                <a:srgbClr val="000000"/>
              </a:solidFill>
              <a:latin typeface="Arial"/>
            </a:endParaRPr>
          </a:p>
          <a:p>
            <a:pPr algn="just">
              <a:lnSpc>
                <a:spcPct val="100000"/>
              </a:lnSpc>
            </a:pPr>
            <a:r>
              <a:rPr lang="ru-RU" sz="2400" b="0" i="1" strike="noStrike" spc="-1">
                <a:solidFill>
                  <a:srgbClr val="000000"/>
                </a:solidFill>
                <a:latin typeface="Arial"/>
              </a:rPr>
              <a:t>філософом Піфагорем Самоським, який і</a:t>
            </a:r>
            <a:endParaRPr lang="en-US" sz="2400" b="0" strike="noStrike" spc="-1">
              <a:solidFill>
                <a:srgbClr val="000000"/>
              </a:solidFill>
              <a:latin typeface="Arial"/>
            </a:endParaRPr>
          </a:p>
          <a:p>
            <a:pPr algn="just">
              <a:lnSpc>
                <a:spcPct val="100000"/>
              </a:lnSpc>
            </a:pPr>
            <a:r>
              <a:rPr lang="ru-RU" sz="2400" b="0" i="1" strike="noStrike" spc="-1">
                <a:solidFill>
                  <a:srgbClr val="000000"/>
                </a:solidFill>
                <a:latin typeface="Arial"/>
              </a:rPr>
              <a:t>назвав її мнемотехнікою, а людей що нею </a:t>
            </a:r>
            <a:endParaRPr lang="en-US" sz="2400" b="0" strike="noStrike" spc="-1">
              <a:solidFill>
                <a:srgbClr val="000000"/>
              </a:solidFill>
              <a:latin typeface="Arial"/>
            </a:endParaRPr>
          </a:p>
          <a:p>
            <a:pPr algn="just">
              <a:lnSpc>
                <a:spcPct val="100000"/>
              </a:lnSpc>
            </a:pPr>
            <a:r>
              <a:rPr lang="ru-RU" sz="2400" b="0" i="1" strike="noStrike" spc="-1">
                <a:solidFill>
                  <a:srgbClr val="000000"/>
                </a:solidFill>
                <a:latin typeface="Arial"/>
              </a:rPr>
              <a:t>займаються - мнемоністами. Піфагор </a:t>
            </a:r>
            <a:endParaRPr lang="en-US" sz="2400" b="0" strike="noStrike" spc="-1">
              <a:solidFill>
                <a:srgbClr val="000000"/>
              </a:solidFill>
              <a:latin typeface="Arial"/>
            </a:endParaRPr>
          </a:p>
          <a:p>
            <a:pPr algn="just">
              <a:lnSpc>
                <a:spcPct val="100000"/>
              </a:lnSpc>
            </a:pPr>
            <a:r>
              <a:rPr lang="ru-RU" sz="2400" b="0" i="1" strike="noStrike" spc="-1">
                <a:solidFill>
                  <a:srgbClr val="000000"/>
                </a:solidFill>
                <a:latin typeface="Arial"/>
              </a:rPr>
              <a:t>славився пристрастю до чисел. Він говорив:</a:t>
            </a:r>
            <a:endParaRPr lang="en-US" sz="2400" b="0" strike="noStrike" spc="-1">
              <a:solidFill>
                <a:srgbClr val="000000"/>
              </a:solidFill>
              <a:latin typeface="Arial"/>
            </a:endParaRPr>
          </a:p>
          <a:p>
            <a:pPr algn="just">
              <a:lnSpc>
                <a:spcPct val="100000"/>
              </a:lnSpc>
            </a:pPr>
            <a:r>
              <a:rPr lang="ru-RU" sz="2400" b="0" i="1" strike="noStrike" spc="-1">
                <a:solidFill>
                  <a:srgbClr val="000000"/>
                </a:solidFill>
                <a:latin typeface="Arial"/>
              </a:rPr>
              <a:t>«Почитай священними числа, вагу і міру,</a:t>
            </a:r>
            <a:endParaRPr lang="en-US" sz="2400" b="0" strike="noStrike" spc="-1">
              <a:solidFill>
                <a:srgbClr val="000000"/>
              </a:solidFill>
              <a:latin typeface="Arial"/>
            </a:endParaRPr>
          </a:p>
          <a:p>
            <a:pPr algn="just">
              <a:lnSpc>
                <a:spcPct val="100000"/>
              </a:lnSpc>
            </a:pPr>
            <a:r>
              <a:rPr lang="ru-RU" sz="2400" b="0" i="1" strike="noStrike" spc="-1">
                <a:solidFill>
                  <a:srgbClr val="000000"/>
                </a:solidFill>
                <a:latin typeface="Arial"/>
              </a:rPr>
              <a:t>яко чад витонченої рівності. Рівність,</a:t>
            </a:r>
            <a:endParaRPr lang="en-US" sz="2400" b="0" strike="noStrike" spc="-1">
              <a:solidFill>
                <a:srgbClr val="000000"/>
              </a:solidFill>
              <a:latin typeface="Arial"/>
            </a:endParaRPr>
          </a:p>
          <a:p>
            <a:pPr algn="just">
              <a:lnSpc>
                <a:spcPct val="100000"/>
              </a:lnSpc>
            </a:pPr>
            <a:r>
              <a:rPr lang="ru-RU" sz="2400" b="0" i="1" strike="noStrike" spc="-1">
                <a:solidFill>
                  <a:srgbClr val="000000"/>
                </a:solidFill>
                <a:latin typeface="Arial"/>
              </a:rPr>
              <a:t>найбільше людське благо,стрверджується в</a:t>
            </a:r>
            <a:endParaRPr lang="en-US" sz="2400" b="0" strike="noStrike" spc="-1">
              <a:solidFill>
                <a:srgbClr val="000000"/>
              </a:solidFill>
              <a:latin typeface="Arial"/>
            </a:endParaRPr>
          </a:p>
          <a:p>
            <a:pPr algn="just">
              <a:lnSpc>
                <a:spcPct val="100000"/>
              </a:lnSpc>
            </a:pPr>
            <a:r>
              <a:rPr lang="ru-RU" sz="2400" b="0" i="1" strike="noStrike" spc="-1">
                <a:solidFill>
                  <a:srgbClr val="000000"/>
                </a:solidFill>
                <a:latin typeface="Arial"/>
              </a:rPr>
              <a:t> числах. Числа суть боги на землі».</a:t>
            </a:r>
            <a:endParaRPr lang="en-US" sz="2400" b="0" strike="noStrike" spc="-1">
              <a:solidFill>
                <a:srgbClr val="000000"/>
              </a:solidFill>
              <a:latin typeface="Arial"/>
            </a:endParaRPr>
          </a:p>
          <a:p>
            <a:pPr algn="just">
              <a:lnSpc>
                <a:spcPct val="100000"/>
              </a:lnSpc>
            </a:pPr>
            <a:r>
              <a:rPr lang="ru-RU" sz="2400" b="0" i="1" strike="noStrike" spc="-1">
                <a:solidFill>
                  <a:srgbClr val="000000"/>
                </a:solidFill>
                <a:latin typeface="Arial"/>
              </a:rPr>
              <a:t> Піфагор перший розробив систему </a:t>
            </a:r>
            <a:endParaRPr lang="en-US" sz="2400" b="0" strike="noStrike" spc="-1">
              <a:solidFill>
                <a:srgbClr val="000000"/>
              </a:solidFill>
              <a:latin typeface="Arial"/>
            </a:endParaRPr>
          </a:p>
          <a:p>
            <a:pPr algn="just">
              <a:lnSpc>
                <a:spcPct val="100000"/>
              </a:lnSpc>
            </a:pPr>
            <a:r>
              <a:rPr lang="ru-RU" sz="2400" b="0" i="1" strike="noStrike" spc="-1">
                <a:solidFill>
                  <a:srgbClr val="000000"/>
                </a:solidFill>
                <a:latin typeface="Arial"/>
              </a:rPr>
              <a:t>запам'ятовування чисел. Ще Аристотель сказав: «У них, пифагорійців, мабуть, число приймається за початок і в якості матерії для речей».</a:t>
            </a:r>
            <a:endParaRPr lang="en-US" sz="2400" b="0" strike="noStrike" spc="-1">
              <a:solidFill>
                <a:srgbClr val="000000"/>
              </a:solidFill>
              <a:latin typeface="Arial"/>
            </a:endParaRPr>
          </a:p>
        </p:txBody>
      </p:sp>
      <p:pic>
        <p:nvPicPr>
          <p:cNvPr id="200" name="Picture 2" descr="C:\Documents and Settings\Администратор\Мои документы\таня умножения все\511px-Sanzio_01_Pythagoras.jpg"/>
          <p:cNvPicPr/>
          <p:nvPr/>
        </p:nvPicPr>
        <p:blipFill>
          <a:blip r:embed="rId2"/>
          <a:stretch/>
        </p:blipFill>
        <p:spPr>
          <a:xfrm>
            <a:off x="8226000" y="1089000"/>
            <a:ext cx="3506400" cy="4211640"/>
          </a:xfrm>
          <a:prstGeom prst="rect">
            <a:avLst/>
          </a:prstGeom>
          <a:ln w="0">
            <a:noFill/>
          </a:ln>
          <a:effectLst>
            <a:outerShdw blurRad="291960" dist="139498" dir="2700000" algn="tl" rotWithShape="0">
              <a:srgbClr val="333333">
                <a:alpha val="65000"/>
              </a:srgbClr>
            </a:outerShdw>
          </a:effectLst>
        </p:spPr>
      </p:pic>
      <p:pic>
        <p:nvPicPr>
          <p:cNvPr id="201" name="Рисунок 1"/>
          <p:cNvPicPr/>
          <p:nvPr/>
        </p:nvPicPr>
        <p:blipFill>
          <a:blip r:embed="rId3"/>
          <a:stretch/>
        </p:blipFill>
        <p:spPr>
          <a:xfrm>
            <a:off x="25920" y="-22320"/>
            <a:ext cx="429840" cy="6857640"/>
          </a:xfrm>
          <a:prstGeom prst="rect">
            <a:avLst/>
          </a:prstGeom>
          <a:ln w="0">
            <a:noFill/>
          </a:ln>
        </p:spPr>
      </p:pic>
      <p:sp>
        <p:nvSpPr>
          <p:cNvPr id="202" name="Скругленный прямоугольник 14"/>
          <p:cNvSpPr/>
          <p:nvPr/>
        </p:nvSpPr>
        <p:spPr>
          <a:xfrm>
            <a:off x="859680" y="101520"/>
            <a:ext cx="10872720" cy="590760"/>
          </a:xfrm>
          <a:prstGeom prst="roundRect">
            <a:avLst>
              <a:gd name="adj" fmla="val 16667"/>
            </a:avLst>
          </a:prstGeom>
          <a:solidFill>
            <a:srgbClr val="0070C0"/>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90000" tIns="45000" rIns="90000" bIns="45000" anchor="ctr">
            <a:noAutofit/>
          </a:bodyPr>
          <a:lstStyle/>
          <a:p>
            <a:pPr algn="ctr">
              <a:lnSpc>
                <a:spcPct val="100000"/>
              </a:lnSpc>
            </a:pPr>
            <a:r>
              <a:rPr lang="ru-RU" sz="3600" b="1" strike="noStrike" spc="-1">
                <a:solidFill>
                  <a:srgbClr val="FFFFFF"/>
                </a:solidFill>
                <a:latin typeface="Calibri"/>
              </a:rPr>
              <a:t>Історія мнемотехніки</a:t>
            </a:r>
            <a:endParaRPr lang="en-US" sz="3600" b="0" strike="noStrike" spc="-1">
              <a:solidFill>
                <a:srgbClr val="000000"/>
              </a:solidFill>
              <a:latin typeface="Arial"/>
            </a:endParaRPr>
          </a:p>
        </p:txBody>
      </p:sp>
    </p:spTree>
  </p:cSld>
  <p:clrMapOvr>
    <a:masterClrMapping/>
  </p:clrMapOvr>
  <p:transition spd="med">
    <p:fade/>
  </p:transition>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afterEffect">
                                  <p:stCondLst>
                                    <p:cond delay="0"/>
                                  </p:stCondLst>
                                  <p:childTnLst>
                                    <p:set>
                                      <p:cBhvr>
                                        <p:cTn id="6" dur="1" fill="hold">
                                          <p:stCondLst>
                                            <p:cond delay="0"/>
                                          </p:stCondLst>
                                        </p:cTn>
                                        <p:tgtEl>
                                          <p:spTgt spid="199"/>
                                        </p:tgtEl>
                                        <p:attrNameLst>
                                          <p:attrName>style.visibility</p:attrName>
                                        </p:attrNameLst>
                                      </p:cBhvr>
                                      <p:to>
                                        <p:strVal val="visible"/>
                                      </p:to>
                                    </p:set>
                                    <p:animEffect transition="in" filter="fade">
                                      <p:cBhvr additive="repl">
                                        <p:cTn id="7" dur="500"/>
                                        <p:tgtEl>
                                          <p:spTgt spid="199"/>
                                        </p:tgtEl>
                                      </p:cBhvr>
                                    </p:animEffect>
                                  </p:childTnLst>
                                </p:cTn>
                              </p:par>
                            </p:childTnLst>
                          </p:cTn>
                        </p:par>
                        <p:par>
                          <p:cTn id="8" fill="hold">
                            <p:stCondLst>
                              <p:cond delay="500"/>
                            </p:stCondLst>
                            <p:childTnLst>
                              <p:par>
                                <p:cTn id="9" presetID="10" presetClass="entr" fill="hold" nodeType="afterEffect">
                                  <p:stCondLst>
                                    <p:cond delay="0"/>
                                  </p:stCondLst>
                                  <p:childTnLst>
                                    <p:set>
                                      <p:cBhvr>
                                        <p:cTn id="10" dur="1" fill="hold">
                                          <p:stCondLst>
                                            <p:cond delay="0"/>
                                          </p:stCondLst>
                                        </p:cTn>
                                        <p:tgtEl>
                                          <p:spTgt spid="200"/>
                                        </p:tgtEl>
                                        <p:attrNameLst>
                                          <p:attrName>style.visibility</p:attrName>
                                        </p:attrNameLst>
                                      </p:cBhvr>
                                      <p:to>
                                        <p:strVal val="visible"/>
                                      </p:to>
                                    </p:set>
                                    <p:animEffect transition="in" filter="fade">
                                      <p:cBhvr additive="repl">
                                        <p:cTn id="11" dur="5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Picture 6" descr="H:\Фотоейдос\рисунк\египт.jpg"/>
          <p:cNvPicPr/>
          <p:nvPr/>
        </p:nvPicPr>
        <p:blipFill>
          <a:blip r:embed="rId2"/>
          <a:stretch/>
        </p:blipFill>
        <p:spPr>
          <a:xfrm>
            <a:off x="1486080" y="2565000"/>
            <a:ext cx="9606240" cy="3840120"/>
          </a:xfrm>
          <a:prstGeom prst="rect">
            <a:avLst/>
          </a:prstGeom>
          <a:ln w="0">
            <a:noFill/>
          </a:ln>
          <a:effectLst>
            <a:outerShdw blurRad="291960" dist="139498" dir="2700000" algn="tl" rotWithShape="0">
              <a:srgbClr val="333333">
                <a:alpha val="65000"/>
              </a:srgbClr>
            </a:outerShdw>
          </a:effectLst>
        </p:spPr>
      </p:pic>
      <p:sp>
        <p:nvSpPr>
          <p:cNvPr id="204" name="TextBox 1"/>
          <p:cNvSpPr/>
          <p:nvPr/>
        </p:nvSpPr>
        <p:spPr>
          <a:xfrm>
            <a:off x="940320" y="957240"/>
            <a:ext cx="10711080" cy="118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ru-RU" sz="2400" b="0" strike="noStrike" spc="-1">
                <a:solidFill>
                  <a:srgbClr val="000000"/>
                </a:solidFill>
                <a:latin typeface="Arial"/>
              </a:rPr>
              <a:t>Найдавнішими пам'ятниками письма є    квіпу (вузли -  перуанською мовою),   що використовувались у древньому Перу точно так само, </a:t>
            </a:r>
            <a:endParaRPr lang="en-US" sz="2400" b="0" strike="noStrike" spc="-1">
              <a:solidFill>
                <a:srgbClr val="000000"/>
              </a:solidFill>
              <a:latin typeface="Arial"/>
            </a:endParaRPr>
          </a:p>
          <a:p>
            <a:pPr>
              <a:lnSpc>
                <a:spcPct val="100000"/>
              </a:lnSpc>
            </a:pPr>
            <a:r>
              <a:rPr lang="ru-RU" sz="2400" b="0" strike="noStrike" spc="-1">
                <a:solidFill>
                  <a:srgbClr val="000000"/>
                </a:solidFill>
                <a:latin typeface="Arial"/>
              </a:rPr>
              <a:t>як в Стародавньому Китаї, Японії та інших країнах.</a:t>
            </a:r>
            <a:endParaRPr lang="en-US" sz="2400" b="0" strike="noStrike" spc="-1">
              <a:solidFill>
                <a:srgbClr val="000000"/>
              </a:solidFill>
              <a:latin typeface="Arial"/>
            </a:endParaRPr>
          </a:p>
        </p:txBody>
      </p:sp>
      <p:sp>
        <p:nvSpPr>
          <p:cNvPr id="205" name="Скругленный прямоугольник 14"/>
          <p:cNvSpPr/>
          <p:nvPr/>
        </p:nvSpPr>
        <p:spPr>
          <a:xfrm>
            <a:off x="859680" y="101520"/>
            <a:ext cx="10872720" cy="590760"/>
          </a:xfrm>
          <a:prstGeom prst="roundRect">
            <a:avLst>
              <a:gd name="adj" fmla="val 16667"/>
            </a:avLst>
          </a:prstGeom>
          <a:solidFill>
            <a:srgbClr val="0070C0"/>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90000" tIns="45000" rIns="90000" bIns="45000" anchor="ctr">
            <a:noAutofit/>
          </a:bodyPr>
          <a:lstStyle/>
          <a:p>
            <a:pPr algn="ctr">
              <a:lnSpc>
                <a:spcPct val="100000"/>
              </a:lnSpc>
            </a:pPr>
            <a:r>
              <a:rPr lang="ru-RU" sz="3600" b="1" strike="noStrike" spc="-1">
                <a:solidFill>
                  <a:srgbClr val="FFFFFF"/>
                </a:solidFill>
                <a:latin typeface="Calibri"/>
              </a:rPr>
              <a:t>Історія мнемотехніки</a:t>
            </a:r>
            <a:endParaRPr lang="en-US" sz="3600" b="0" strike="noStrike" spc="-1">
              <a:solidFill>
                <a:srgbClr val="000000"/>
              </a:solidFill>
              <a:latin typeface="Arial"/>
            </a:endParaRPr>
          </a:p>
        </p:txBody>
      </p:sp>
      <p:pic>
        <p:nvPicPr>
          <p:cNvPr id="206" name="Рисунок 7"/>
          <p:cNvPicPr/>
          <p:nvPr/>
        </p:nvPicPr>
        <p:blipFill>
          <a:blip r:embed="rId3"/>
          <a:stretch/>
        </p:blipFill>
        <p:spPr>
          <a:xfrm>
            <a:off x="-88200" y="0"/>
            <a:ext cx="429840" cy="6857640"/>
          </a:xfrm>
          <a:prstGeom prst="rect">
            <a:avLst/>
          </a:prstGeom>
          <a:ln w="0">
            <a:noFill/>
          </a:ln>
        </p:spPr>
      </p:pic>
    </p:spTree>
  </p:cSld>
  <p:clrMapOvr>
    <a:masterClrMapping/>
  </p:clrMapOvr>
  <p:transition spd="med">
    <p:fade/>
  </p:transition>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10" presetClass="entr"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fade">
                                      <p:cBhvr additive="repl">
                                        <p:cTn id="7" dur="5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Picture 2" descr="H:\ФОТОДОКУМЕНТАЦИЯ ШЭ\гиф картинка\темы\зодиак\19.GIF"/>
          <p:cNvPicPr/>
          <p:nvPr/>
        </p:nvPicPr>
        <p:blipFill>
          <a:blip r:embed="rId2"/>
          <a:stretch/>
        </p:blipFill>
        <p:spPr>
          <a:xfrm>
            <a:off x="3873600" y="2835360"/>
            <a:ext cx="1933200" cy="1961640"/>
          </a:xfrm>
          <a:prstGeom prst="rect">
            <a:avLst/>
          </a:prstGeom>
          <a:ln w="0">
            <a:noFill/>
          </a:ln>
        </p:spPr>
      </p:pic>
      <p:pic>
        <p:nvPicPr>
          <p:cNvPr id="208" name="Picture 4" descr="H:\ФОТОДОКУМЕНТАЦИЯ ШЭ\гиф картинка\темы\зодиак\21.GIF"/>
          <p:cNvPicPr/>
          <p:nvPr/>
        </p:nvPicPr>
        <p:blipFill>
          <a:blip r:embed="rId3"/>
          <a:stretch/>
        </p:blipFill>
        <p:spPr>
          <a:xfrm>
            <a:off x="3808440" y="4713120"/>
            <a:ext cx="1933200" cy="1960200"/>
          </a:xfrm>
          <a:prstGeom prst="rect">
            <a:avLst/>
          </a:prstGeom>
          <a:ln w="0">
            <a:noFill/>
          </a:ln>
        </p:spPr>
      </p:pic>
      <p:pic>
        <p:nvPicPr>
          <p:cNvPr id="209" name="Picture 5" descr="H:\ФОТОДОКУМЕНТАЦИЯ ШЭ\гиф картинка\темы\зодиак\22.GIF"/>
          <p:cNvPicPr/>
          <p:nvPr/>
        </p:nvPicPr>
        <p:blipFill>
          <a:blip r:embed="rId4"/>
          <a:stretch/>
        </p:blipFill>
        <p:spPr>
          <a:xfrm>
            <a:off x="6262560" y="4724280"/>
            <a:ext cx="1931760" cy="1961640"/>
          </a:xfrm>
          <a:prstGeom prst="rect">
            <a:avLst/>
          </a:prstGeom>
          <a:ln w="0">
            <a:noFill/>
          </a:ln>
        </p:spPr>
      </p:pic>
      <p:pic>
        <p:nvPicPr>
          <p:cNvPr id="210" name="Picture 6" descr="H:\ФОТОДОКУМЕНТАЦИЯ ШЭ\гиф картинка\темы\зодиак\23.GIF"/>
          <p:cNvPicPr/>
          <p:nvPr/>
        </p:nvPicPr>
        <p:blipFill>
          <a:blip r:embed="rId5"/>
          <a:stretch/>
        </p:blipFill>
        <p:spPr>
          <a:xfrm>
            <a:off x="6262560" y="2924280"/>
            <a:ext cx="1931760" cy="1961640"/>
          </a:xfrm>
          <a:prstGeom prst="rect">
            <a:avLst/>
          </a:prstGeom>
          <a:ln w="0">
            <a:noFill/>
          </a:ln>
        </p:spPr>
      </p:pic>
      <p:pic>
        <p:nvPicPr>
          <p:cNvPr id="211" name="Picture 7" descr="H:\ФОТОДОКУМЕНТАЦИЯ ШЭ\гиф картинка\темы\зодиак\24.GIF"/>
          <p:cNvPicPr/>
          <p:nvPr/>
        </p:nvPicPr>
        <p:blipFill>
          <a:blip r:embed="rId6"/>
          <a:stretch/>
        </p:blipFill>
        <p:spPr>
          <a:xfrm>
            <a:off x="3933720" y="1004760"/>
            <a:ext cx="1931760" cy="1960200"/>
          </a:xfrm>
          <a:prstGeom prst="rect">
            <a:avLst/>
          </a:prstGeom>
          <a:ln w="0">
            <a:noFill/>
          </a:ln>
        </p:spPr>
      </p:pic>
      <p:pic>
        <p:nvPicPr>
          <p:cNvPr id="212" name="Picture 8" descr="H:\ФОТОДОКУМЕНТАЦИЯ ШЭ\гиф картинка\темы\зодиак\25.GIF"/>
          <p:cNvPicPr/>
          <p:nvPr/>
        </p:nvPicPr>
        <p:blipFill>
          <a:blip r:embed="rId7"/>
          <a:stretch/>
        </p:blipFill>
        <p:spPr>
          <a:xfrm>
            <a:off x="6238800" y="1004760"/>
            <a:ext cx="1931760" cy="1960200"/>
          </a:xfrm>
          <a:prstGeom prst="rect">
            <a:avLst/>
          </a:prstGeom>
          <a:ln w="0">
            <a:noFill/>
          </a:ln>
        </p:spPr>
      </p:pic>
      <p:pic>
        <p:nvPicPr>
          <p:cNvPr id="213" name="Picture 9" descr="H:\ФОТОДОКУМЕНТАЦИЯ ШЭ\гиф картинка\темы\зодиак\26.GIF"/>
          <p:cNvPicPr/>
          <p:nvPr/>
        </p:nvPicPr>
        <p:blipFill>
          <a:blip r:embed="rId8"/>
          <a:stretch/>
        </p:blipFill>
        <p:spPr>
          <a:xfrm>
            <a:off x="1773360" y="2808360"/>
            <a:ext cx="1933200" cy="1960200"/>
          </a:xfrm>
          <a:prstGeom prst="rect">
            <a:avLst/>
          </a:prstGeom>
          <a:ln w="0">
            <a:noFill/>
          </a:ln>
        </p:spPr>
      </p:pic>
      <p:pic>
        <p:nvPicPr>
          <p:cNvPr id="214" name="Picture 10" descr="H:\ФОТОДОКУМЕНТАЦИЯ ШЭ\гиф картинка\темы\зодиак\27.GIF"/>
          <p:cNvPicPr/>
          <p:nvPr/>
        </p:nvPicPr>
        <p:blipFill>
          <a:blip r:embed="rId9"/>
          <a:stretch/>
        </p:blipFill>
        <p:spPr>
          <a:xfrm>
            <a:off x="8615520" y="4756320"/>
            <a:ext cx="1931760" cy="1961640"/>
          </a:xfrm>
          <a:prstGeom prst="rect">
            <a:avLst/>
          </a:prstGeom>
          <a:ln w="0">
            <a:noFill/>
          </a:ln>
        </p:spPr>
      </p:pic>
      <p:pic>
        <p:nvPicPr>
          <p:cNvPr id="215" name="Picture 11" descr="H:\ФОТОДОКУМЕНТАЦИЯ ШЭ\гиф картинка\темы\зодиак\28.GIF"/>
          <p:cNvPicPr/>
          <p:nvPr/>
        </p:nvPicPr>
        <p:blipFill>
          <a:blip r:embed="rId10"/>
          <a:stretch/>
        </p:blipFill>
        <p:spPr>
          <a:xfrm>
            <a:off x="8555040" y="1004760"/>
            <a:ext cx="1931760" cy="1960200"/>
          </a:xfrm>
          <a:prstGeom prst="rect">
            <a:avLst/>
          </a:prstGeom>
          <a:ln w="0">
            <a:noFill/>
          </a:ln>
        </p:spPr>
      </p:pic>
      <p:pic>
        <p:nvPicPr>
          <p:cNvPr id="216" name="Picture 12" descr="H:\ФОТОДОКУМЕНТАЦИЯ ШЭ\гиф картинка\темы\зодиак\29.GIF"/>
          <p:cNvPicPr/>
          <p:nvPr/>
        </p:nvPicPr>
        <p:blipFill>
          <a:blip r:embed="rId11"/>
          <a:stretch/>
        </p:blipFill>
        <p:spPr>
          <a:xfrm>
            <a:off x="1630440" y="4708440"/>
            <a:ext cx="1931760" cy="1960200"/>
          </a:xfrm>
          <a:prstGeom prst="rect">
            <a:avLst/>
          </a:prstGeom>
          <a:ln w="0">
            <a:noFill/>
          </a:ln>
        </p:spPr>
      </p:pic>
      <p:pic>
        <p:nvPicPr>
          <p:cNvPr id="217" name="Picture 13" descr="H:\ФОТОДОКУМЕНТАЦИЯ ШЭ\гиф картинка\темы\зодиак\30.GIF"/>
          <p:cNvPicPr/>
          <p:nvPr/>
        </p:nvPicPr>
        <p:blipFill>
          <a:blip r:embed="rId12"/>
          <a:stretch/>
        </p:blipFill>
        <p:spPr>
          <a:xfrm>
            <a:off x="8555040" y="2835360"/>
            <a:ext cx="1931760" cy="1961640"/>
          </a:xfrm>
          <a:prstGeom prst="rect">
            <a:avLst/>
          </a:prstGeom>
          <a:ln w="0">
            <a:noFill/>
          </a:ln>
        </p:spPr>
      </p:pic>
      <p:pic>
        <p:nvPicPr>
          <p:cNvPr id="218" name="Picture 14" descr="H:\ФОТОДОКУМЕНТАЦИЯ ШЭ\гиф картинка\темы\зодиак\31.GIF"/>
          <p:cNvPicPr/>
          <p:nvPr/>
        </p:nvPicPr>
        <p:blipFill>
          <a:blip r:embed="rId13"/>
          <a:stretch/>
        </p:blipFill>
        <p:spPr>
          <a:xfrm>
            <a:off x="1701720" y="981000"/>
            <a:ext cx="1931760" cy="1960200"/>
          </a:xfrm>
          <a:prstGeom prst="rect">
            <a:avLst/>
          </a:prstGeom>
          <a:ln w="0">
            <a:noFill/>
          </a:ln>
        </p:spPr>
      </p:pic>
      <p:sp>
        <p:nvSpPr>
          <p:cNvPr id="219" name="Скругленный прямоугольник 14"/>
          <p:cNvSpPr/>
          <p:nvPr/>
        </p:nvSpPr>
        <p:spPr>
          <a:xfrm>
            <a:off x="859680" y="101520"/>
            <a:ext cx="10872720" cy="590760"/>
          </a:xfrm>
          <a:prstGeom prst="roundRect">
            <a:avLst>
              <a:gd name="adj" fmla="val 16667"/>
            </a:avLst>
          </a:prstGeom>
          <a:solidFill>
            <a:srgbClr val="0070C0"/>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90000" tIns="45000" rIns="90000" bIns="45000" anchor="ctr">
            <a:noAutofit/>
          </a:bodyPr>
          <a:lstStyle/>
          <a:p>
            <a:pPr algn="ctr">
              <a:lnSpc>
                <a:spcPct val="100000"/>
              </a:lnSpc>
            </a:pPr>
            <a:r>
              <a:rPr lang="ru-RU" sz="3600" b="1" strike="noStrike" spc="-1">
                <a:solidFill>
                  <a:srgbClr val="FFFFFF"/>
                </a:solidFill>
                <a:latin typeface="Calibri"/>
              </a:rPr>
              <a:t>Історія мнемотехніки</a:t>
            </a:r>
            <a:endParaRPr lang="en-US" sz="3600" b="0" strike="noStrike" spc="-1">
              <a:solidFill>
                <a:srgbClr val="000000"/>
              </a:solidFill>
              <a:latin typeface="Arial"/>
            </a:endParaRPr>
          </a:p>
        </p:txBody>
      </p:sp>
      <p:pic>
        <p:nvPicPr>
          <p:cNvPr id="220" name="Рисунок 17"/>
          <p:cNvPicPr/>
          <p:nvPr/>
        </p:nvPicPr>
        <p:blipFill>
          <a:blip r:embed="rId14"/>
          <a:stretch/>
        </p:blipFill>
        <p:spPr>
          <a:xfrm>
            <a:off x="-88200" y="0"/>
            <a:ext cx="429840" cy="6857640"/>
          </a:xfrm>
          <a:prstGeom prst="rect">
            <a:avLst/>
          </a:prstGeom>
          <a:ln w="0">
            <a:noFill/>
          </a:ln>
        </p:spPr>
      </p:pic>
    </p:spTree>
  </p:cSld>
  <p:clrMapOvr>
    <a:masterClrMapping/>
  </p:clrMapOvr>
  <p:transition spd="med">
    <p:fade/>
  </p:transition>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10" presetClass="entr" fill="hold" nodeType="click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fade">
                                      <p:cBhvr additive="repl">
                                        <p:cTn id="7" dur="500"/>
                                        <p:tgtEl>
                                          <p:spTgt spid="218"/>
                                        </p:tgtEl>
                                      </p:cBhvr>
                                    </p:animEffect>
                                  </p:childTnLst>
                                </p:cTn>
                              </p:par>
                            </p:childTnLst>
                          </p:cTn>
                        </p:par>
                        <p:par>
                          <p:cTn id="8" fill="hold" nodeType="afterEffect">
                            <p:stCondLst>
                              <p:cond delay="500"/>
                            </p:stCondLst>
                            <p:childTnLst>
                              <p:par>
                                <p:cTn id="9" presetID="10" presetClass="entr" fill="hold" nodeType="afterEffect">
                                  <p:stCondLst>
                                    <p:cond delay="0"/>
                                  </p:stCondLst>
                                  <p:childTnLst>
                                    <p:set>
                                      <p:cBhvr>
                                        <p:cTn id="10" dur="1" fill="hold">
                                          <p:stCondLst>
                                            <p:cond delay="0"/>
                                          </p:stCondLst>
                                        </p:cTn>
                                        <p:tgtEl>
                                          <p:spTgt spid="211"/>
                                        </p:tgtEl>
                                        <p:attrNameLst>
                                          <p:attrName>style.visibility</p:attrName>
                                        </p:attrNameLst>
                                      </p:cBhvr>
                                      <p:to>
                                        <p:strVal val="visible"/>
                                      </p:to>
                                    </p:set>
                                    <p:animEffect transition="in" filter="fade">
                                      <p:cBhvr additive="repl">
                                        <p:cTn id="11" dur="500"/>
                                        <p:tgtEl>
                                          <p:spTgt spid="211"/>
                                        </p:tgtEl>
                                      </p:cBhvr>
                                    </p:animEffect>
                                  </p:childTnLst>
                                </p:cTn>
                              </p:par>
                            </p:childTnLst>
                          </p:cTn>
                        </p:par>
                        <p:par>
                          <p:cTn id="12" fill="hold" nodeType="afterEffect">
                            <p:stCondLst>
                              <p:cond delay="1000"/>
                            </p:stCondLst>
                            <p:childTnLst>
                              <p:par>
                                <p:cTn id="13" presetID="10" presetClass="entr" fill="hold" nodeType="afterEffect">
                                  <p:stCondLst>
                                    <p:cond delay="0"/>
                                  </p:stCondLst>
                                  <p:childTnLst>
                                    <p:set>
                                      <p:cBhvr>
                                        <p:cTn id="14" dur="1" fill="hold">
                                          <p:stCondLst>
                                            <p:cond delay="0"/>
                                          </p:stCondLst>
                                        </p:cTn>
                                        <p:tgtEl>
                                          <p:spTgt spid="212"/>
                                        </p:tgtEl>
                                        <p:attrNameLst>
                                          <p:attrName>style.visibility</p:attrName>
                                        </p:attrNameLst>
                                      </p:cBhvr>
                                      <p:to>
                                        <p:strVal val="visible"/>
                                      </p:to>
                                    </p:set>
                                    <p:animEffect transition="in" filter="fade">
                                      <p:cBhvr additive="repl">
                                        <p:cTn id="15" dur="500"/>
                                        <p:tgtEl>
                                          <p:spTgt spid="212"/>
                                        </p:tgtEl>
                                      </p:cBhvr>
                                    </p:animEffect>
                                  </p:childTnLst>
                                </p:cTn>
                              </p:par>
                            </p:childTnLst>
                          </p:cTn>
                        </p:par>
                        <p:par>
                          <p:cTn id="16" fill="hold" nodeType="afterEffect">
                            <p:stCondLst>
                              <p:cond delay="1500"/>
                            </p:stCondLst>
                            <p:childTnLst>
                              <p:par>
                                <p:cTn id="17" presetID="10" presetClass="entr" fill="hold" nodeType="afterEffect">
                                  <p:stCondLst>
                                    <p:cond delay="0"/>
                                  </p:stCondLst>
                                  <p:childTnLst>
                                    <p:set>
                                      <p:cBhvr>
                                        <p:cTn id="18" dur="1" fill="hold">
                                          <p:stCondLst>
                                            <p:cond delay="0"/>
                                          </p:stCondLst>
                                        </p:cTn>
                                        <p:tgtEl>
                                          <p:spTgt spid="215"/>
                                        </p:tgtEl>
                                        <p:attrNameLst>
                                          <p:attrName>style.visibility</p:attrName>
                                        </p:attrNameLst>
                                      </p:cBhvr>
                                      <p:to>
                                        <p:strVal val="visible"/>
                                      </p:to>
                                    </p:set>
                                    <p:animEffect transition="in" filter="fade">
                                      <p:cBhvr additive="repl">
                                        <p:cTn id="19" dur="500"/>
                                        <p:tgtEl>
                                          <p:spTgt spid="215"/>
                                        </p:tgtEl>
                                      </p:cBhvr>
                                    </p:animEffect>
                                  </p:childTnLst>
                                </p:cTn>
                              </p:par>
                            </p:childTnLst>
                          </p:cTn>
                        </p:par>
                        <p:par>
                          <p:cTn id="20" fill="hold" nodeType="afterEffect">
                            <p:stCondLst>
                              <p:cond delay="2000"/>
                            </p:stCondLst>
                            <p:childTnLst>
                              <p:par>
                                <p:cTn id="21" presetID="10" presetClass="entr" fill="hold" nodeType="afterEffect">
                                  <p:stCondLst>
                                    <p:cond delay="0"/>
                                  </p:stCondLst>
                                  <p:childTnLst>
                                    <p:set>
                                      <p:cBhvr>
                                        <p:cTn id="22" dur="1" fill="hold">
                                          <p:stCondLst>
                                            <p:cond delay="0"/>
                                          </p:stCondLst>
                                        </p:cTn>
                                        <p:tgtEl>
                                          <p:spTgt spid="217"/>
                                        </p:tgtEl>
                                        <p:attrNameLst>
                                          <p:attrName>style.visibility</p:attrName>
                                        </p:attrNameLst>
                                      </p:cBhvr>
                                      <p:to>
                                        <p:strVal val="visible"/>
                                      </p:to>
                                    </p:set>
                                    <p:animEffect transition="in" filter="fade">
                                      <p:cBhvr additive="repl">
                                        <p:cTn id="23" dur="500"/>
                                        <p:tgtEl>
                                          <p:spTgt spid="217"/>
                                        </p:tgtEl>
                                      </p:cBhvr>
                                    </p:animEffect>
                                  </p:childTnLst>
                                </p:cTn>
                              </p:par>
                            </p:childTnLst>
                          </p:cTn>
                        </p:par>
                        <p:par>
                          <p:cTn id="24" fill="hold" nodeType="afterEffect">
                            <p:stCondLst>
                              <p:cond delay="2500"/>
                            </p:stCondLst>
                            <p:childTnLst>
                              <p:par>
                                <p:cTn id="25" presetID="10" presetClass="entr" fill="hold" nodeType="afterEffect">
                                  <p:stCondLst>
                                    <p:cond delay="0"/>
                                  </p:stCondLst>
                                  <p:childTnLst>
                                    <p:set>
                                      <p:cBhvr>
                                        <p:cTn id="26" dur="1" fill="hold">
                                          <p:stCondLst>
                                            <p:cond delay="0"/>
                                          </p:stCondLst>
                                        </p:cTn>
                                        <p:tgtEl>
                                          <p:spTgt spid="214"/>
                                        </p:tgtEl>
                                        <p:attrNameLst>
                                          <p:attrName>style.visibility</p:attrName>
                                        </p:attrNameLst>
                                      </p:cBhvr>
                                      <p:to>
                                        <p:strVal val="visible"/>
                                      </p:to>
                                    </p:set>
                                    <p:animEffect transition="in" filter="fade">
                                      <p:cBhvr additive="repl">
                                        <p:cTn id="27" dur="500"/>
                                        <p:tgtEl>
                                          <p:spTgt spid="214"/>
                                        </p:tgtEl>
                                      </p:cBhvr>
                                    </p:animEffect>
                                  </p:childTnLst>
                                </p:cTn>
                              </p:par>
                              <p:par>
                                <p:cTn id="28" presetID="10" presetClass="entr" fill="hold" nodeType="withEffect">
                                  <p:stCondLst>
                                    <p:cond delay="0"/>
                                  </p:stCondLst>
                                  <p:childTnLst>
                                    <p:set>
                                      <p:cBhvr>
                                        <p:cTn id="29" dur="1" fill="hold">
                                          <p:stCondLst>
                                            <p:cond delay="0"/>
                                          </p:stCondLst>
                                        </p:cTn>
                                        <p:tgtEl>
                                          <p:spTgt spid="209"/>
                                        </p:tgtEl>
                                        <p:attrNameLst>
                                          <p:attrName>style.visibility</p:attrName>
                                        </p:attrNameLst>
                                      </p:cBhvr>
                                      <p:to>
                                        <p:strVal val="visible"/>
                                      </p:to>
                                    </p:set>
                                    <p:animEffect transition="in" filter="fade">
                                      <p:cBhvr additive="repl">
                                        <p:cTn id="30" dur="500"/>
                                        <p:tgtEl>
                                          <p:spTgt spid="209"/>
                                        </p:tgtEl>
                                      </p:cBhvr>
                                    </p:animEffect>
                                  </p:childTnLst>
                                </p:cTn>
                              </p:par>
                            </p:childTnLst>
                          </p:cTn>
                        </p:par>
                        <p:par>
                          <p:cTn id="31" fill="hold" nodeType="afterEffect">
                            <p:stCondLst>
                              <p:cond delay="3000"/>
                            </p:stCondLst>
                            <p:childTnLst>
                              <p:par>
                                <p:cTn id="32" presetID="10" presetClass="entr" fill="hold" nodeType="afterEffect">
                                  <p:stCondLst>
                                    <p:cond delay="0"/>
                                  </p:stCondLst>
                                  <p:childTnLst>
                                    <p:set>
                                      <p:cBhvr>
                                        <p:cTn id="33" dur="1" fill="hold">
                                          <p:stCondLst>
                                            <p:cond delay="0"/>
                                          </p:stCondLst>
                                        </p:cTn>
                                        <p:tgtEl>
                                          <p:spTgt spid="208"/>
                                        </p:tgtEl>
                                        <p:attrNameLst>
                                          <p:attrName>style.visibility</p:attrName>
                                        </p:attrNameLst>
                                      </p:cBhvr>
                                      <p:to>
                                        <p:strVal val="visible"/>
                                      </p:to>
                                    </p:set>
                                    <p:animEffect transition="in" filter="fade">
                                      <p:cBhvr additive="repl">
                                        <p:cTn id="34" dur="500"/>
                                        <p:tgtEl>
                                          <p:spTgt spid="208"/>
                                        </p:tgtEl>
                                      </p:cBhvr>
                                    </p:animEffect>
                                  </p:childTnLst>
                                </p:cTn>
                              </p:par>
                            </p:childTnLst>
                          </p:cTn>
                        </p:par>
                        <p:par>
                          <p:cTn id="35" fill="hold" nodeType="afterEffect">
                            <p:stCondLst>
                              <p:cond delay="3500"/>
                            </p:stCondLst>
                            <p:childTnLst>
                              <p:par>
                                <p:cTn id="36" presetID="10" presetClass="entr" fill="hold" nodeType="afterEffect">
                                  <p:stCondLst>
                                    <p:cond delay="0"/>
                                  </p:stCondLst>
                                  <p:childTnLst>
                                    <p:set>
                                      <p:cBhvr>
                                        <p:cTn id="37" dur="1" fill="hold">
                                          <p:stCondLst>
                                            <p:cond delay="0"/>
                                          </p:stCondLst>
                                        </p:cTn>
                                        <p:tgtEl>
                                          <p:spTgt spid="216"/>
                                        </p:tgtEl>
                                        <p:attrNameLst>
                                          <p:attrName>style.visibility</p:attrName>
                                        </p:attrNameLst>
                                      </p:cBhvr>
                                      <p:to>
                                        <p:strVal val="visible"/>
                                      </p:to>
                                    </p:set>
                                    <p:animEffect transition="in" filter="fade">
                                      <p:cBhvr additive="repl">
                                        <p:cTn id="38" dur="500"/>
                                        <p:tgtEl>
                                          <p:spTgt spid="216"/>
                                        </p:tgtEl>
                                      </p:cBhvr>
                                    </p:animEffect>
                                  </p:childTnLst>
                                </p:cTn>
                              </p:par>
                            </p:childTnLst>
                          </p:cTn>
                        </p:par>
                        <p:par>
                          <p:cTn id="39" fill="hold" nodeType="afterEffect">
                            <p:stCondLst>
                              <p:cond delay="4000"/>
                            </p:stCondLst>
                            <p:childTnLst>
                              <p:par>
                                <p:cTn id="40" presetID="10" presetClass="entr" fill="hold" nodeType="afterEffect">
                                  <p:stCondLst>
                                    <p:cond delay="0"/>
                                  </p:stCondLst>
                                  <p:childTnLst>
                                    <p:set>
                                      <p:cBhvr>
                                        <p:cTn id="41" dur="1" fill="hold">
                                          <p:stCondLst>
                                            <p:cond delay="0"/>
                                          </p:stCondLst>
                                        </p:cTn>
                                        <p:tgtEl>
                                          <p:spTgt spid="213"/>
                                        </p:tgtEl>
                                        <p:attrNameLst>
                                          <p:attrName>style.visibility</p:attrName>
                                        </p:attrNameLst>
                                      </p:cBhvr>
                                      <p:to>
                                        <p:strVal val="visible"/>
                                      </p:to>
                                    </p:set>
                                    <p:animEffect transition="in" filter="fade">
                                      <p:cBhvr additive="repl">
                                        <p:cTn id="42" dur="500"/>
                                        <p:tgtEl>
                                          <p:spTgt spid="213"/>
                                        </p:tgtEl>
                                      </p:cBhvr>
                                    </p:animEffect>
                                  </p:childTnLst>
                                </p:cTn>
                              </p:par>
                              <p:par>
                                <p:cTn id="43" presetID="10" presetClass="entr" fill="hold" nodeType="withEffect">
                                  <p:stCondLst>
                                    <p:cond delay="0"/>
                                  </p:stCondLst>
                                  <p:childTnLst>
                                    <p:set>
                                      <p:cBhvr>
                                        <p:cTn id="44" dur="1" fill="hold">
                                          <p:stCondLst>
                                            <p:cond delay="0"/>
                                          </p:stCondLst>
                                        </p:cTn>
                                        <p:tgtEl>
                                          <p:spTgt spid="207"/>
                                        </p:tgtEl>
                                        <p:attrNameLst>
                                          <p:attrName>style.visibility</p:attrName>
                                        </p:attrNameLst>
                                      </p:cBhvr>
                                      <p:to>
                                        <p:strVal val="visible"/>
                                      </p:to>
                                    </p:set>
                                    <p:animEffect transition="in" filter="fade">
                                      <p:cBhvr additive="repl">
                                        <p:cTn id="45" dur="500"/>
                                        <p:tgtEl>
                                          <p:spTgt spid="207"/>
                                        </p:tgtEl>
                                      </p:cBhvr>
                                    </p:animEffect>
                                  </p:childTnLst>
                                </p:cTn>
                              </p:par>
                            </p:childTnLst>
                          </p:cTn>
                        </p:par>
                        <p:par>
                          <p:cTn id="46" fill="hold" nodeType="afterEffect">
                            <p:stCondLst>
                              <p:cond delay="4500"/>
                            </p:stCondLst>
                            <p:childTnLst>
                              <p:par>
                                <p:cTn id="47" presetID="10" presetClass="entr" fill="hold" nodeType="afterEffect">
                                  <p:stCondLst>
                                    <p:cond delay="0"/>
                                  </p:stCondLst>
                                  <p:childTnLst>
                                    <p:set>
                                      <p:cBhvr>
                                        <p:cTn id="48" dur="1" fill="hold">
                                          <p:stCondLst>
                                            <p:cond delay="0"/>
                                          </p:stCondLst>
                                        </p:cTn>
                                        <p:tgtEl>
                                          <p:spTgt spid="210"/>
                                        </p:tgtEl>
                                        <p:attrNameLst>
                                          <p:attrName>style.visibility</p:attrName>
                                        </p:attrNameLst>
                                      </p:cBhvr>
                                      <p:to>
                                        <p:strVal val="visible"/>
                                      </p:to>
                                    </p:set>
                                    <p:animEffect transition="in" filter="fade">
                                      <p:cBhvr additive="repl">
                                        <p:cTn id="49" dur="5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D337C8C-CF38-44FB-B87A-DFE69E31E033}"/>
              </a:ext>
            </a:extLst>
          </p:cNvPr>
          <p:cNvPicPr/>
          <p:nvPr/>
        </p:nvPicPr>
        <p:blipFill>
          <a:blip r:embed="rId2"/>
          <a:stretch/>
        </p:blipFill>
        <p:spPr>
          <a:xfrm>
            <a:off x="25920" y="-22320"/>
            <a:ext cx="429840" cy="6857640"/>
          </a:xfrm>
          <a:prstGeom prst="rect">
            <a:avLst/>
          </a:prstGeom>
          <a:ln w="0">
            <a:noFill/>
          </a:ln>
        </p:spPr>
      </p:pic>
      <p:pic>
        <p:nvPicPr>
          <p:cNvPr id="4" name="Рисунок 3">
            <a:extLst>
              <a:ext uri="{FF2B5EF4-FFF2-40B4-BE49-F238E27FC236}">
                <a16:creationId xmlns:a16="http://schemas.microsoft.com/office/drawing/2014/main" id="{C594AC64-5909-4FD5-854B-06763A977189}"/>
              </a:ext>
            </a:extLst>
          </p:cNvPr>
          <p:cNvPicPr>
            <a:picLocks noChangeAspect="1"/>
          </p:cNvPicPr>
          <p:nvPr/>
        </p:nvPicPr>
        <p:blipFill rotWithShape="1">
          <a:blip r:embed="rId3">
            <a:extLst>
              <a:ext uri="{28A0092B-C50C-407E-A947-70E740481C1C}">
                <a14:useLocalDpi xmlns:a14="http://schemas.microsoft.com/office/drawing/2010/main" val="0"/>
              </a:ext>
            </a:extLst>
          </a:blip>
          <a:srcRect l="4372"/>
          <a:stretch/>
        </p:blipFill>
        <p:spPr>
          <a:xfrm>
            <a:off x="699951" y="437538"/>
            <a:ext cx="3340005" cy="4534133"/>
          </a:xfrm>
          <a:prstGeom prst="rect">
            <a:avLst/>
          </a:prstGeom>
          <a:ln>
            <a:solidFill>
              <a:schemeClr val="accent1">
                <a:lumMod val="50000"/>
              </a:schemeClr>
            </a:solidFill>
          </a:ln>
        </p:spPr>
      </p:pic>
      <p:sp>
        <p:nvSpPr>
          <p:cNvPr id="5" name="TextBox 4">
            <a:extLst>
              <a:ext uri="{FF2B5EF4-FFF2-40B4-BE49-F238E27FC236}">
                <a16:creationId xmlns:a16="http://schemas.microsoft.com/office/drawing/2014/main" id="{5B3BE164-F195-44A0-96B4-04F2500A2F44}"/>
              </a:ext>
            </a:extLst>
          </p:cNvPr>
          <p:cNvSpPr txBox="1"/>
          <p:nvPr/>
        </p:nvSpPr>
        <p:spPr>
          <a:xfrm>
            <a:off x="610851" y="5087595"/>
            <a:ext cx="3518207" cy="830997"/>
          </a:xfrm>
          <a:prstGeom prst="rect">
            <a:avLst/>
          </a:prstGeom>
          <a:noFill/>
        </p:spPr>
        <p:txBody>
          <a:bodyPr wrap="none" rtlCol="0">
            <a:spAutoFit/>
          </a:bodyPr>
          <a:lstStyle/>
          <a:p>
            <a:pPr algn="ctr"/>
            <a:r>
              <a:rPr lang="uk-UA" sz="2400" b="1" i="0" dirty="0">
                <a:solidFill>
                  <a:srgbClr val="002060"/>
                </a:solidFill>
                <a:effectLst/>
                <a:latin typeface="Times New Roman" panose="02020603050405020304" pitchFamily="18" charset="0"/>
                <a:cs typeface="Times New Roman" panose="02020603050405020304" pitchFamily="18" charset="0"/>
              </a:rPr>
              <a:t>Геннадій Анатолійович </a:t>
            </a:r>
          </a:p>
          <a:p>
            <a:pPr algn="ctr"/>
            <a:r>
              <a:rPr lang="uk-UA" sz="2400" b="1" i="0" dirty="0">
                <a:solidFill>
                  <a:srgbClr val="002060"/>
                </a:solidFill>
                <a:effectLst/>
                <a:latin typeface="Times New Roman" panose="02020603050405020304" pitchFamily="18" charset="0"/>
                <a:cs typeface="Times New Roman" panose="02020603050405020304" pitchFamily="18" charset="0"/>
              </a:rPr>
              <a:t>ЧЕПУРНИЙ</a:t>
            </a:r>
          </a:p>
        </p:txBody>
      </p:sp>
      <p:sp>
        <p:nvSpPr>
          <p:cNvPr id="6" name="TextBox 5">
            <a:extLst>
              <a:ext uri="{FF2B5EF4-FFF2-40B4-BE49-F238E27FC236}">
                <a16:creationId xmlns:a16="http://schemas.microsoft.com/office/drawing/2014/main" id="{1D79FA3D-095D-4704-A00A-513B258C9482}"/>
              </a:ext>
            </a:extLst>
          </p:cNvPr>
          <p:cNvSpPr txBox="1"/>
          <p:nvPr/>
        </p:nvSpPr>
        <p:spPr>
          <a:xfrm>
            <a:off x="4284147" y="527971"/>
            <a:ext cx="7204727" cy="5262979"/>
          </a:xfrm>
          <a:prstGeom prst="rect">
            <a:avLst/>
          </a:prstGeom>
          <a:noFill/>
          <a:ln>
            <a:solidFill>
              <a:srgbClr val="00B0F0"/>
            </a:solidFill>
          </a:ln>
        </p:spPr>
        <p:txBody>
          <a:bodyPr wrap="square" rtlCol="0">
            <a:spAutoFit/>
          </a:bodyPr>
          <a:lstStyle/>
          <a:p>
            <a:pPr algn="just"/>
            <a:r>
              <a:rPr lang="uk-UA" sz="2800" b="1" i="0" dirty="0">
                <a:solidFill>
                  <a:srgbClr val="002060"/>
                </a:solidFill>
                <a:effectLst/>
                <a:latin typeface="Times New Roman" panose="02020603050405020304" pitchFamily="18" charset="0"/>
                <a:cs typeface="Times New Roman" panose="02020603050405020304" pitchFamily="18" charset="0"/>
              </a:rPr>
              <a:t>Освітній технолог, психолог, бізнес-тренер, </a:t>
            </a:r>
          </a:p>
          <a:p>
            <a:pPr algn="just"/>
            <a:r>
              <a:rPr lang="uk-UA" sz="2800" b="1" i="0" dirty="0" err="1">
                <a:solidFill>
                  <a:srgbClr val="002060"/>
                </a:solidFill>
                <a:effectLst/>
                <a:latin typeface="Times New Roman" panose="02020603050405020304" pitchFamily="18" charset="0"/>
                <a:cs typeface="Times New Roman" panose="02020603050405020304" pitchFamily="18" charset="0"/>
              </a:rPr>
              <a:t>засновик</a:t>
            </a:r>
            <a:r>
              <a:rPr lang="uk-UA" sz="2800" b="1" i="0" dirty="0">
                <a:solidFill>
                  <a:srgbClr val="002060"/>
                </a:solidFill>
                <a:effectLst/>
                <a:latin typeface="Times New Roman" panose="02020603050405020304" pitchFamily="18" charset="0"/>
                <a:cs typeface="Times New Roman" panose="02020603050405020304" pitchFamily="18" charset="0"/>
              </a:rPr>
              <a:t> «Академії перспективної освіти і бізнесу», керівник Міжнародної школи «Освітня мнемотехніка», президент асоціації розвитку творчої особистості «ВАРТО», голова оргкомітету міжнародного фестивалю освітніх технологій «ПЕРСПЕКТИВА», автор методичного посібника «Освітня мнемотехніка», член Асоціації працівників дошкільної освіти України, автор </a:t>
            </a:r>
            <a:r>
              <a:rPr lang="uk-UA" sz="2800" b="1" i="0" dirty="0" err="1">
                <a:solidFill>
                  <a:srgbClr val="002060"/>
                </a:solidFill>
                <a:effectLst/>
                <a:latin typeface="Times New Roman" panose="02020603050405020304" pitchFamily="18" charset="0"/>
                <a:cs typeface="Times New Roman" panose="02020603050405020304" pitchFamily="18" charset="0"/>
              </a:rPr>
              <a:t>проєкту</a:t>
            </a:r>
            <a:r>
              <a:rPr lang="uk-UA" sz="2800" b="1" i="0" dirty="0">
                <a:solidFill>
                  <a:srgbClr val="002060"/>
                </a:solidFill>
                <a:effectLst/>
                <a:latin typeface="Times New Roman" panose="02020603050405020304" pitchFamily="18" charset="0"/>
                <a:cs typeface="Times New Roman" panose="02020603050405020304" pitchFamily="18" charset="0"/>
              </a:rPr>
              <a:t> «Майстер спілкування».</a:t>
            </a:r>
            <a:endParaRPr lang="uk-UA"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6900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PlaceHolder 1"/>
          <p:cNvSpPr>
            <a:spLocks noGrp="1"/>
          </p:cNvSpPr>
          <p:nvPr>
            <p:ph type="sldNum" idx="15"/>
          </p:nvPr>
        </p:nvSpPr>
        <p:spPr>
          <a:xfrm>
            <a:off x="8609040" y="6356520"/>
            <a:ext cx="2741400" cy="364680"/>
          </a:xfrm>
          <a:prstGeom prst="rect">
            <a:avLst/>
          </a:prstGeom>
          <a:noFill/>
          <a:ln w="0">
            <a:noFill/>
          </a:ln>
        </p:spPr>
        <p:txBody>
          <a:bodyPr anchor="ctr">
            <a:noAutofit/>
          </a:bodyPr>
          <a:lstStyle>
            <a:lvl1pPr indent="0" algn="r">
              <a:lnSpc>
                <a:spcPct val="100000"/>
              </a:lnSpc>
              <a:buNone/>
              <a:defRPr lang="ru-RU" sz="1400" b="0" strike="noStrike" spc="-1">
                <a:solidFill>
                  <a:srgbClr val="8B8B8B"/>
                </a:solidFill>
                <a:latin typeface="Arial"/>
              </a:defRPr>
            </a:lvl1pPr>
          </a:lstStyle>
          <a:p>
            <a:pPr indent="0" algn="r">
              <a:lnSpc>
                <a:spcPct val="100000"/>
              </a:lnSpc>
              <a:buNone/>
            </a:pPr>
            <a:fld id="{A6BEBB83-FE0C-4795-A117-EBC73EC83D1B}" type="slidenum">
              <a:rPr lang="ru-RU" sz="1400" b="0" strike="noStrike" spc="-1">
                <a:solidFill>
                  <a:srgbClr val="8B8B8B"/>
                </a:solidFill>
                <a:latin typeface="Arial"/>
              </a:rPr>
              <a:t>20</a:t>
            </a:fld>
            <a:endParaRPr lang="en-US" sz="1400" b="0" strike="noStrike" spc="-1">
              <a:solidFill>
                <a:srgbClr val="000000"/>
              </a:solidFill>
              <a:latin typeface="Times New Roman"/>
            </a:endParaRPr>
          </a:p>
        </p:txBody>
      </p:sp>
      <p:sp>
        <p:nvSpPr>
          <p:cNvPr id="222" name="TextBox 6"/>
          <p:cNvSpPr/>
          <p:nvPr/>
        </p:nvSpPr>
        <p:spPr>
          <a:xfrm>
            <a:off x="1105920" y="1412640"/>
            <a:ext cx="6469248" cy="446323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50000"/>
              </a:lnSpc>
            </a:pPr>
            <a:r>
              <a:rPr lang="ru-RU" sz="2400" b="1" i="1" strike="noStrike" spc="-1" dirty="0">
                <a:solidFill>
                  <a:srgbClr val="000000"/>
                </a:solidFill>
                <a:latin typeface="Calibri"/>
              </a:rPr>
              <a:t>Джордано Бруно, </a:t>
            </a:r>
            <a:r>
              <a:rPr lang="ru-RU" sz="2400" b="1" i="1" strike="noStrike" spc="-1" dirty="0" err="1">
                <a:solidFill>
                  <a:srgbClr val="000000"/>
                </a:solidFill>
                <a:latin typeface="Calibri"/>
              </a:rPr>
              <a:t>відомий</a:t>
            </a:r>
            <a:r>
              <a:rPr lang="ru-RU" sz="2400" b="1" i="1" strike="noStrike" spc="-1" dirty="0">
                <a:solidFill>
                  <a:srgbClr val="000000"/>
                </a:solidFill>
                <a:latin typeface="Calibri"/>
              </a:rPr>
              <a:t> </a:t>
            </a:r>
            <a:r>
              <a:rPr lang="ru-RU" sz="2400" b="1" i="1" strike="noStrike" spc="-1" dirty="0" err="1">
                <a:solidFill>
                  <a:srgbClr val="000000"/>
                </a:solidFill>
                <a:latin typeface="Calibri"/>
              </a:rPr>
              <a:t>своєю</a:t>
            </a:r>
            <a:r>
              <a:rPr lang="ru-RU" sz="2400" b="1" i="1" strike="noStrike" spc="-1" dirty="0">
                <a:solidFill>
                  <a:srgbClr val="000000"/>
                </a:solidFill>
                <a:latin typeface="Calibri"/>
              </a:rPr>
              <a:t> </a:t>
            </a:r>
            <a:r>
              <a:rPr lang="ru-RU" sz="2400" b="1" i="1" strike="noStrike" spc="-1" dirty="0" err="1">
                <a:solidFill>
                  <a:srgbClr val="000000"/>
                </a:solidFill>
                <a:latin typeface="Calibri"/>
              </a:rPr>
              <a:t>пристрастю</a:t>
            </a:r>
            <a:endParaRPr lang="en-US" sz="2400" b="0" strike="noStrike" spc="-1" dirty="0">
              <a:solidFill>
                <a:srgbClr val="000000"/>
              </a:solidFill>
              <a:latin typeface="Arial"/>
            </a:endParaRPr>
          </a:p>
          <a:p>
            <a:pPr>
              <a:lnSpc>
                <a:spcPct val="150000"/>
              </a:lnSpc>
            </a:pPr>
            <a:r>
              <a:rPr lang="ru-RU" sz="2400" b="1" i="1" strike="noStrike" spc="-1" dirty="0">
                <a:solidFill>
                  <a:srgbClr val="000000"/>
                </a:solidFill>
                <a:latin typeface="Calibri"/>
              </a:rPr>
              <a:t> до </a:t>
            </a:r>
            <a:r>
              <a:rPr lang="ru-RU" sz="2400" b="1" i="1" strike="noStrike" spc="-1" dirty="0" err="1">
                <a:solidFill>
                  <a:srgbClr val="000000"/>
                </a:solidFill>
                <a:latin typeface="Calibri"/>
              </a:rPr>
              <a:t>мнемотехніки</a:t>
            </a:r>
            <a:r>
              <a:rPr lang="ru-RU" sz="2400" b="1" i="1" strike="noStrike" spc="-1" dirty="0">
                <a:solidFill>
                  <a:srgbClr val="000000"/>
                </a:solidFill>
                <a:latin typeface="Calibri"/>
              </a:rPr>
              <a:t>, </a:t>
            </a:r>
            <a:r>
              <a:rPr lang="ru-RU" sz="2400" b="1" i="1" strike="noStrike" spc="-1" dirty="0" err="1">
                <a:solidFill>
                  <a:srgbClr val="000000"/>
                </a:solidFill>
                <a:latin typeface="Calibri"/>
              </a:rPr>
              <a:t>отримав</a:t>
            </a:r>
            <a:r>
              <a:rPr lang="ru-RU" sz="2400" b="1" i="1" strike="noStrike" spc="-1" dirty="0">
                <a:solidFill>
                  <a:srgbClr val="000000"/>
                </a:solidFill>
                <a:latin typeface="Calibri"/>
              </a:rPr>
              <a:t> </a:t>
            </a:r>
            <a:r>
              <a:rPr lang="ru-RU" sz="2400" b="1" i="1" strike="noStrike" spc="-1" dirty="0" err="1">
                <a:solidFill>
                  <a:srgbClr val="000000"/>
                </a:solidFill>
                <a:latin typeface="Calibri"/>
              </a:rPr>
              <a:t>підтримку</a:t>
            </a:r>
            <a:r>
              <a:rPr lang="ru-RU" sz="2400" b="1" i="1" strike="noStrike" spc="-1" dirty="0">
                <a:solidFill>
                  <a:srgbClr val="000000"/>
                </a:solidFill>
                <a:latin typeface="Calibri"/>
              </a:rPr>
              <a:t> </a:t>
            </a:r>
            <a:endParaRPr lang="en-US" sz="2400" b="0" strike="noStrike" spc="-1" dirty="0">
              <a:solidFill>
                <a:srgbClr val="000000"/>
              </a:solidFill>
              <a:latin typeface="Arial"/>
            </a:endParaRPr>
          </a:p>
          <a:p>
            <a:pPr>
              <a:lnSpc>
                <a:spcPct val="150000"/>
              </a:lnSpc>
            </a:pPr>
            <a:r>
              <a:rPr lang="ru-RU" sz="2400" b="1" i="1" strike="noStrike" spc="-1" dirty="0">
                <a:solidFill>
                  <a:srgbClr val="000000"/>
                </a:solidFill>
                <a:latin typeface="Calibri"/>
              </a:rPr>
              <a:t>короля </a:t>
            </a:r>
            <a:r>
              <a:rPr lang="ru-RU" sz="2400" b="1" i="1" strike="noStrike" spc="-1" dirty="0" err="1">
                <a:solidFill>
                  <a:srgbClr val="000000"/>
                </a:solidFill>
                <a:latin typeface="Calibri"/>
              </a:rPr>
              <a:t>Генріха</a:t>
            </a:r>
            <a:r>
              <a:rPr lang="ru-RU" sz="2400" b="1" i="1" strike="noStrike" spc="-1" dirty="0">
                <a:solidFill>
                  <a:srgbClr val="000000"/>
                </a:solidFill>
                <a:latin typeface="Calibri"/>
              </a:rPr>
              <a:t> </a:t>
            </a:r>
            <a:r>
              <a:rPr lang="en-US" sz="2400" b="1" i="1" strike="noStrike" spc="-1" dirty="0">
                <a:solidFill>
                  <a:srgbClr val="000000"/>
                </a:solidFill>
                <a:latin typeface="Calibri"/>
              </a:rPr>
              <a:t>III, </a:t>
            </a:r>
            <a:r>
              <a:rPr lang="ru-RU" sz="2400" b="1" i="1" strike="noStrike" spc="-1" dirty="0" err="1">
                <a:solidFill>
                  <a:srgbClr val="000000"/>
                </a:solidFill>
                <a:latin typeface="Calibri"/>
              </a:rPr>
              <a:t>розкривши</a:t>
            </a:r>
            <a:r>
              <a:rPr lang="ru-RU" sz="2400" b="1" i="1" strike="noStrike" spc="-1" dirty="0">
                <a:solidFill>
                  <a:srgbClr val="000000"/>
                </a:solidFill>
                <a:latin typeface="Calibri"/>
              </a:rPr>
              <a:t> тому </a:t>
            </a:r>
            <a:r>
              <a:rPr lang="ru-RU" sz="2400" b="1" i="1" strike="noStrike" spc="-1" dirty="0" err="1">
                <a:solidFill>
                  <a:srgbClr val="000000"/>
                </a:solidFill>
                <a:latin typeface="Calibri"/>
              </a:rPr>
              <a:t>секрети</a:t>
            </a:r>
            <a:endParaRPr lang="en-US" sz="2400" b="0" strike="noStrike" spc="-1" dirty="0">
              <a:solidFill>
                <a:srgbClr val="000000"/>
              </a:solidFill>
              <a:latin typeface="Arial"/>
            </a:endParaRPr>
          </a:p>
          <a:p>
            <a:pPr>
              <a:lnSpc>
                <a:spcPct val="150000"/>
              </a:lnSpc>
            </a:pPr>
            <a:r>
              <a:rPr lang="ru-RU" sz="2400" b="1" i="1" strike="noStrike" spc="-1" dirty="0">
                <a:solidFill>
                  <a:srgbClr val="000000"/>
                </a:solidFill>
                <a:latin typeface="Calibri"/>
              </a:rPr>
              <a:t> </a:t>
            </a:r>
            <a:r>
              <a:rPr lang="ru-RU" sz="2400" b="1" i="1" strike="noStrike" spc="-1" dirty="0" err="1">
                <a:solidFill>
                  <a:srgbClr val="000000"/>
                </a:solidFill>
                <a:latin typeface="Calibri"/>
              </a:rPr>
              <a:t>мнемоніки</a:t>
            </a:r>
            <a:r>
              <a:rPr lang="ru-RU" sz="2400" b="1" i="1" strike="noStrike" spc="-1" dirty="0">
                <a:solidFill>
                  <a:srgbClr val="000000"/>
                </a:solidFill>
                <a:latin typeface="Calibri"/>
              </a:rPr>
              <a:t> і </a:t>
            </a:r>
            <a:r>
              <a:rPr lang="ru-RU" sz="2400" b="1" i="1" strike="noStrike" spc="-1" dirty="0" err="1">
                <a:solidFill>
                  <a:srgbClr val="000000"/>
                </a:solidFill>
                <a:latin typeface="Calibri"/>
              </a:rPr>
              <a:t>подарувавши</a:t>
            </a:r>
            <a:r>
              <a:rPr lang="ru-RU" sz="2400" b="1" i="1" strike="noStrike" spc="-1" dirty="0">
                <a:solidFill>
                  <a:srgbClr val="000000"/>
                </a:solidFill>
                <a:latin typeface="Calibri"/>
              </a:rPr>
              <a:t> свою книгу. </a:t>
            </a:r>
            <a:endParaRPr lang="en-US" sz="2400" b="0" strike="noStrike" spc="-1" dirty="0">
              <a:solidFill>
                <a:srgbClr val="000000"/>
              </a:solidFill>
              <a:latin typeface="Arial"/>
            </a:endParaRPr>
          </a:p>
          <a:p>
            <a:pPr>
              <a:lnSpc>
                <a:spcPct val="150000"/>
              </a:lnSpc>
            </a:pPr>
            <a:r>
              <a:rPr lang="ru-RU" sz="2400" b="1" i="1" strike="noStrike" spc="-1" dirty="0">
                <a:solidFill>
                  <a:srgbClr val="000000"/>
                </a:solidFill>
                <a:latin typeface="Calibri"/>
              </a:rPr>
              <a:t> </a:t>
            </a:r>
            <a:r>
              <a:rPr lang="ru-RU" sz="2400" b="1" i="1" strike="noStrike" spc="-1" dirty="0" err="1">
                <a:solidFill>
                  <a:srgbClr val="000000"/>
                </a:solidFill>
                <a:latin typeface="Calibri"/>
              </a:rPr>
              <a:t>Завдяки</a:t>
            </a:r>
            <a:r>
              <a:rPr lang="ru-RU" sz="2400" b="1" i="1" strike="noStrike" spc="-1" dirty="0">
                <a:solidFill>
                  <a:srgbClr val="000000"/>
                </a:solidFill>
                <a:latin typeface="Calibri"/>
              </a:rPr>
              <a:t> </a:t>
            </a:r>
            <a:r>
              <a:rPr lang="ru-RU" sz="2400" b="1" i="1" strike="noStrike" spc="-1" dirty="0" err="1">
                <a:solidFill>
                  <a:srgbClr val="000000"/>
                </a:solidFill>
                <a:latin typeface="Calibri"/>
              </a:rPr>
              <a:t>досягненням</a:t>
            </a:r>
            <a:r>
              <a:rPr lang="ru-RU" sz="2400" b="1" i="1" strike="noStrike" spc="-1" dirty="0">
                <a:solidFill>
                  <a:srgbClr val="000000"/>
                </a:solidFill>
                <a:latin typeface="Calibri"/>
              </a:rPr>
              <a:t> в </a:t>
            </a:r>
            <a:r>
              <a:rPr lang="ru-RU" sz="2400" b="1" i="1" strike="noStrike" spc="-1" dirty="0" err="1">
                <a:solidFill>
                  <a:srgbClr val="000000"/>
                </a:solidFill>
                <a:latin typeface="Calibri"/>
              </a:rPr>
              <a:t>запам'ятовуванні</a:t>
            </a:r>
            <a:r>
              <a:rPr lang="ru-RU" sz="2400" b="1" i="1" strike="noStrike" spc="-1" dirty="0">
                <a:solidFill>
                  <a:srgbClr val="000000"/>
                </a:solidFill>
                <a:latin typeface="Calibri"/>
              </a:rPr>
              <a:t> </a:t>
            </a:r>
            <a:endParaRPr lang="en-US" sz="2400" b="0" strike="noStrike" spc="-1" dirty="0">
              <a:solidFill>
                <a:srgbClr val="000000"/>
              </a:solidFill>
              <a:latin typeface="Arial"/>
            </a:endParaRPr>
          </a:p>
          <a:p>
            <a:pPr>
              <a:lnSpc>
                <a:spcPct val="150000"/>
              </a:lnSpc>
            </a:pPr>
            <a:r>
              <a:rPr lang="ru-RU" sz="2400" b="1" i="1" strike="noStrike" spc="-1" dirty="0">
                <a:solidFill>
                  <a:srgbClr val="000000"/>
                </a:solidFill>
                <a:latin typeface="Calibri"/>
              </a:rPr>
              <a:t>  </a:t>
            </a:r>
            <a:r>
              <a:rPr lang="ru-RU" sz="2400" b="1" i="1" strike="noStrike" spc="-1" dirty="0" err="1">
                <a:solidFill>
                  <a:srgbClr val="000000"/>
                </a:solidFill>
                <a:latin typeface="Calibri"/>
              </a:rPr>
              <a:t>він</a:t>
            </a:r>
            <a:r>
              <a:rPr lang="ru-RU" sz="2400" b="1" i="1" strike="noStrike" spc="-1" dirty="0">
                <a:solidFill>
                  <a:srgbClr val="000000"/>
                </a:solidFill>
                <a:latin typeface="Calibri"/>
              </a:rPr>
              <a:t> і </a:t>
            </a:r>
            <a:r>
              <a:rPr lang="ru-RU" sz="2400" b="1" i="1" strike="noStrike" spc="-1" dirty="0" err="1">
                <a:solidFill>
                  <a:srgbClr val="000000"/>
                </a:solidFill>
                <a:latin typeface="Calibri"/>
              </a:rPr>
              <a:t>був</a:t>
            </a:r>
            <a:r>
              <a:rPr lang="ru-RU" sz="2400" b="1" i="1" strike="noStrike" spc="-1" dirty="0">
                <a:solidFill>
                  <a:srgbClr val="000000"/>
                </a:solidFill>
                <a:latin typeface="Calibri"/>
              </a:rPr>
              <a:t> </a:t>
            </a:r>
            <a:r>
              <a:rPr lang="ru-RU" sz="2400" b="1" i="1" strike="noStrike" spc="-1" dirty="0" err="1">
                <a:solidFill>
                  <a:srgbClr val="000000"/>
                </a:solidFill>
                <a:latin typeface="Calibri"/>
              </a:rPr>
              <a:t>прийнятий</a:t>
            </a:r>
            <a:r>
              <a:rPr lang="ru-RU" sz="2400" b="1" i="1" strike="noStrike" spc="-1" dirty="0">
                <a:solidFill>
                  <a:srgbClr val="000000"/>
                </a:solidFill>
                <a:latin typeface="Calibri"/>
              </a:rPr>
              <a:t> в </a:t>
            </a:r>
            <a:r>
              <a:rPr lang="ru-RU" sz="2400" b="1" i="1" strike="noStrike" spc="-1" dirty="0" err="1">
                <a:solidFill>
                  <a:srgbClr val="000000"/>
                </a:solidFill>
                <a:latin typeface="Calibri"/>
              </a:rPr>
              <a:t>Домініканський</a:t>
            </a:r>
            <a:r>
              <a:rPr lang="ru-RU" sz="2400" b="1" i="1" strike="noStrike" spc="-1" dirty="0">
                <a:solidFill>
                  <a:srgbClr val="000000"/>
                </a:solidFill>
                <a:latin typeface="Calibri"/>
              </a:rPr>
              <a:t> </a:t>
            </a:r>
            <a:endParaRPr lang="en-US" sz="2400" b="0" strike="noStrike" spc="-1" dirty="0">
              <a:solidFill>
                <a:srgbClr val="000000"/>
              </a:solidFill>
              <a:latin typeface="Arial"/>
            </a:endParaRPr>
          </a:p>
          <a:p>
            <a:pPr>
              <a:lnSpc>
                <a:spcPct val="150000"/>
              </a:lnSpc>
            </a:pPr>
            <a:r>
              <a:rPr lang="ru-RU" sz="2400" b="1" i="1" strike="noStrike" spc="-1" dirty="0">
                <a:solidFill>
                  <a:srgbClr val="000000"/>
                </a:solidFill>
                <a:latin typeface="Calibri"/>
              </a:rPr>
              <a:t>  орден у </a:t>
            </a:r>
            <a:r>
              <a:rPr lang="ru-RU" sz="2400" b="1" i="1" strike="noStrike" spc="-1" dirty="0" err="1">
                <a:solidFill>
                  <a:srgbClr val="000000"/>
                </a:solidFill>
                <a:latin typeface="Calibri"/>
              </a:rPr>
              <a:t>віці</a:t>
            </a:r>
            <a:r>
              <a:rPr lang="ru-RU" sz="2400" b="1" i="1" strike="noStrike" spc="-1" dirty="0">
                <a:solidFill>
                  <a:srgbClr val="000000"/>
                </a:solidFill>
                <a:latin typeface="Calibri"/>
              </a:rPr>
              <a:t> 16 </a:t>
            </a:r>
            <a:r>
              <a:rPr lang="ru-RU" sz="2400" b="1" i="1" strike="noStrike" spc="-1" dirty="0" err="1">
                <a:solidFill>
                  <a:srgbClr val="000000"/>
                </a:solidFill>
                <a:latin typeface="Calibri"/>
              </a:rPr>
              <a:t>років</a:t>
            </a:r>
            <a:r>
              <a:rPr lang="ru-RU" sz="2400" b="1" i="1" strike="noStrike" spc="-1" dirty="0">
                <a:solidFill>
                  <a:srgbClr val="000000"/>
                </a:solidFill>
                <a:latin typeface="Calibri"/>
              </a:rPr>
              <a:t> </a:t>
            </a:r>
            <a:r>
              <a:rPr lang="ru-RU" sz="2400" b="1" i="1" strike="noStrike" spc="-1" dirty="0" err="1">
                <a:solidFill>
                  <a:srgbClr val="000000"/>
                </a:solidFill>
                <a:latin typeface="Calibri"/>
              </a:rPr>
              <a:t>після</a:t>
            </a:r>
            <a:r>
              <a:rPr lang="ru-RU" sz="2400" b="1" i="1" strike="noStrike" spc="-1" dirty="0">
                <a:solidFill>
                  <a:srgbClr val="000000"/>
                </a:solidFill>
                <a:latin typeface="Calibri"/>
              </a:rPr>
              <a:t> того, </a:t>
            </a:r>
            <a:endParaRPr lang="en-US" sz="2400" b="0" strike="noStrike" spc="-1" dirty="0">
              <a:solidFill>
                <a:srgbClr val="000000"/>
              </a:solidFill>
              <a:latin typeface="Arial"/>
            </a:endParaRPr>
          </a:p>
          <a:p>
            <a:pPr>
              <a:lnSpc>
                <a:spcPct val="150000"/>
              </a:lnSpc>
            </a:pPr>
            <a:r>
              <a:rPr lang="ru-RU" sz="2400" b="1" i="1" strike="noStrike" spc="-1" dirty="0">
                <a:solidFill>
                  <a:srgbClr val="000000"/>
                </a:solidFill>
                <a:latin typeface="Calibri"/>
              </a:rPr>
              <a:t> як </a:t>
            </a:r>
            <a:r>
              <a:rPr lang="ru-RU" sz="2400" b="1" i="1" strike="noStrike" spc="-1" dirty="0" err="1">
                <a:solidFill>
                  <a:srgbClr val="000000"/>
                </a:solidFill>
                <a:latin typeface="Calibri"/>
              </a:rPr>
              <a:t>був</a:t>
            </a:r>
            <a:r>
              <a:rPr lang="ru-RU" sz="2400" b="1" i="1" strike="noStrike" spc="-1" dirty="0">
                <a:solidFill>
                  <a:srgbClr val="000000"/>
                </a:solidFill>
                <a:latin typeface="Calibri"/>
              </a:rPr>
              <a:t> представлений </a:t>
            </a:r>
            <a:r>
              <a:rPr lang="ru-RU" sz="2400" b="1" i="1" strike="noStrike" spc="-1" dirty="0" err="1">
                <a:solidFill>
                  <a:srgbClr val="000000"/>
                </a:solidFill>
                <a:latin typeface="Calibri"/>
              </a:rPr>
              <a:t>папі</a:t>
            </a:r>
            <a:r>
              <a:rPr lang="ru-RU" sz="2400" b="1" i="1" strike="noStrike" spc="-1" dirty="0">
                <a:solidFill>
                  <a:srgbClr val="000000"/>
                </a:solidFill>
                <a:latin typeface="Calibri"/>
              </a:rPr>
              <a:t> </a:t>
            </a:r>
            <a:r>
              <a:rPr lang="ru-RU" sz="2400" b="1" i="1" strike="noStrike" spc="-1" dirty="0" err="1">
                <a:solidFill>
                  <a:srgbClr val="000000"/>
                </a:solidFill>
                <a:latin typeface="Calibri"/>
              </a:rPr>
              <a:t>Римському</a:t>
            </a:r>
            <a:r>
              <a:rPr lang="ru-RU" sz="2400" b="1" i="1" strike="noStrike" spc="-1" dirty="0">
                <a:solidFill>
                  <a:srgbClr val="000000"/>
                </a:solidFill>
                <a:latin typeface="Calibri"/>
              </a:rPr>
              <a:t>.</a:t>
            </a:r>
            <a:endParaRPr lang="en-US" sz="2400" b="0" strike="noStrike" spc="-1" dirty="0">
              <a:solidFill>
                <a:srgbClr val="000000"/>
              </a:solidFill>
              <a:latin typeface="Arial"/>
            </a:endParaRPr>
          </a:p>
        </p:txBody>
      </p:sp>
      <p:pic>
        <p:nvPicPr>
          <p:cNvPr id="223" name="Picture 2" descr="bruno1"/>
          <p:cNvPicPr/>
          <p:nvPr/>
        </p:nvPicPr>
        <p:blipFill>
          <a:blip r:embed="rId2"/>
          <a:stretch/>
        </p:blipFill>
        <p:spPr>
          <a:xfrm>
            <a:off x="8182800" y="1189800"/>
            <a:ext cx="3367080" cy="4244400"/>
          </a:xfrm>
          <a:prstGeom prst="rect">
            <a:avLst/>
          </a:prstGeom>
          <a:ln w="0">
            <a:noFill/>
          </a:ln>
        </p:spPr>
      </p:pic>
      <p:sp>
        <p:nvSpPr>
          <p:cNvPr id="224" name="Rectangle 3"/>
          <p:cNvSpPr/>
          <p:nvPr/>
        </p:nvSpPr>
        <p:spPr>
          <a:xfrm>
            <a:off x="8797320" y="5691960"/>
            <a:ext cx="2752200" cy="65700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spcAft>
                <a:spcPts val="1001"/>
              </a:spcAft>
            </a:pPr>
            <a:r>
              <a:rPr lang="ru-RU" sz="2400" b="1" strike="noStrike" spc="-1">
                <a:solidFill>
                  <a:srgbClr val="000000"/>
                </a:solidFill>
                <a:latin typeface="Calibri"/>
              </a:rPr>
              <a:t>Джордано Бруно</a:t>
            </a:r>
            <a:endParaRPr lang="en-US" sz="2400" b="0" strike="noStrike" spc="-1">
              <a:solidFill>
                <a:srgbClr val="000000"/>
              </a:solidFill>
              <a:latin typeface="Arial"/>
            </a:endParaRPr>
          </a:p>
        </p:txBody>
      </p:sp>
      <p:pic>
        <p:nvPicPr>
          <p:cNvPr id="225" name="Рисунок 1"/>
          <p:cNvPicPr/>
          <p:nvPr/>
        </p:nvPicPr>
        <p:blipFill>
          <a:blip r:embed="rId3"/>
          <a:stretch/>
        </p:blipFill>
        <p:spPr>
          <a:xfrm>
            <a:off x="25920" y="-22320"/>
            <a:ext cx="429840" cy="6857640"/>
          </a:xfrm>
          <a:prstGeom prst="rect">
            <a:avLst/>
          </a:prstGeom>
          <a:ln w="0">
            <a:noFill/>
          </a:ln>
        </p:spPr>
      </p:pic>
      <p:sp>
        <p:nvSpPr>
          <p:cNvPr id="226" name="Скругленный прямоугольник 14"/>
          <p:cNvSpPr/>
          <p:nvPr/>
        </p:nvSpPr>
        <p:spPr>
          <a:xfrm>
            <a:off x="859680" y="101520"/>
            <a:ext cx="10872720" cy="590760"/>
          </a:xfrm>
          <a:prstGeom prst="roundRect">
            <a:avLst>
              <a:gd name="adj" fmla="val 16667"/>
            </a:avLst>
          </a:prstGeom>
          <a:solidFill>
            <a:srgbClr val="0070C0"/>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90000" tIns="45000" rIns="90000" bIns="45000" anchor="ctr">
            <a:noAutofit/>
          </a:bodyPr>
          <a:lstStyle/>
          <a:p>
            <a:pPr algn="ctr">
              <a:lnSpc>
                <a:spcPct val="100000"/>
              </a:lnSpc>
            </a:pPr>
            <a:r>
              <a:rPr lang="ru-RU" sz="3600" b="1" strike="noStrike" spc="-1">
                <a:solidFill>
                  <a:srgbClr val="FFFFFF"/>
                </a:solidFill>
                <a:latin typeface="Calibri"/>
              </a:rPr>
              <a:t>Історія мнемотехніки</a:t>
            </a:r>
            <a:endParaRPr lang="en-US" sz="3600" b="0" strike="noStrike" spc="-1">
              <a:solidFill>
                <a:srgbClr val="000000"/>
              </a:solidFill>
              <a:latin typeface="Arial"/>
            </a:endParaRPr>
          </a:p>
        </p:txBody>
      </p:sp>
    </p:spTree>
  </p:cSld>
  <p:clrMapOvr>
    <a:masterClrMapping/>
  </p:clrMapOvr>
  <p:transition spd="med">
    <p:fade/>
  </p:transition>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afterEffect">
                                  <p:stCondLst>
                                    <p:cond delay="0"/>
                                  </p:stCondLst>
                                  <p:childTnLst>
                                    <p:set>
                                      <p:cBhvr>
                                        <p:cTn id="6" dur="1" fill="hold">
                                          <p:stCondLst>
                                            <p:cond delay="0"/>
                                          </p:stCondLst>
                                        </p:cTn>
                                        <p:tgtEl>
                                          <p:spTgt spid="222"/>
                                        </p:tgtEl>
                                        <p:attrNameLst>
                                          <p:attrName>style.visibility</p:attrName>
                                        </p:attrNameLst>
                                      </p:cBhvr>
                                      <p:to>
                                        <p:strVal val="visible"/>
                                      </p:to>
                                    </p:set>
                                    <p:animEffect transition="in" filter="fade">
                                      <p:cBhvr additive="repl">
                                        <p:cTn id="7" dur="500"/>
                                        <p:tgtEl>
                                          <p:spTgt spid="222"/>
                                        </p:tgtEl>
                                      </p:cBhvr>
                                    </p:animEffect>
                                  </p:childTnLst>
                                </p:cTn>
                              </p:par>
                            </p:childTnLst>
                          </p:cTn>
                        </p:par>
                        <p:par>
                          <p:cTn id="8" fill="hold">
                            <p:stCondLst>
                              <p:cond delay="500"/>
                            </p:stCondLst>
                            <p:childTnLst>
                              <p:par>
                                <p:cTn id="9" presetID="10" presetClass="entr" fill="hold" nodeType="afterEffect">
                                  <p:stCondLst>
                                    <p:cond delay="0"/>
                                  </p:stCondLst>
                                  <p:childTnLst>
                                    <p:set>
                                      <p:cBhvr>
                                        <p:cTn id="10" dur="1" fill="hold">
                                          <p:stCondLst>
                                            <p:cond delay="0"/>
                                          </p:stCondLst>
                                        </p:cTn>
                                        <p:tgtEl>
                                          <p:spTgt spid="223"/>
                                        </p:tgtEl>
                                        <p:attrNameLst>
                                          <p:attrName>style.visibility</p:attrName>
                                        </p:attrNameLst>
                                      </p:cBhvr>
                                      <p:to>
                                        <p:strVal val="visible"/>
                                      </p:to>
                                    </p:set>
                                    <p:animEffect transition="in" filter="fade">
                                      <p:cBhvr additive="repl">
                                        <p:cTn id="11" dur="500"/>
                                        <p:tgtEl>
                                          <p:spTgt spid="223"/>
                                        </p:tgtEl>
                                      </p:cBhvr>
                                    </p:animEffect>
                                  </p:childTnLst>
                                </p:cTn>
                              </p:par>
                            </p:childTnLst>
                          </p:cTn>
                        </p:par>
                        <p:par>
                          <p:cTn id="12" fill="hold">
                            <p:stCondLst>
                              <p:cond delay="1000"/>
                            </p:stCondLst>
                            <p:childTnLst>
                              <p:par>
                                <p:cTn id="13" presetID="10" presetClass="entr" fill="hold" nodeType="afterEffect">
                                  <p:stCondLst>
                                    <p:cond delay="0"/>
                                  </p:stCondLst>
                                  <p:childTnLst>
                                    <p:set>
                                      <p:cBhvr>
                                        <p:cTn id="14" dur="1" fill="hold">
                                          <p:stCondLst>
                                            <p:cond delay="0"/>
                                          </p:stCondLst>
                                        </p:cTn>
                                        <p:tgtEl>
                                          <p:spTgt spid="224"/>
                                        </p:tgtEl>
                                        <p:attrNameLst>
                                          <p:attrName>style.visibility</p:attrName>
                                        </p:attrNameLst>
                                      </p:cBhvr>
                                      <p:to>
                                        <p:strVal val="visible"/>
                                      </p:to>
                                    </p:set>
                                    <p:animEffect transition="in" filter="fade">
                                      <p:cBhvr additive="repl">
                                        <p:cTn id="15"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TextBox 1"/>
          <p:cNvSpPr/>
          <p:nvPr/>
        </p:nvSpPr>
        <p:spPr>
          <a:xfrm>
            <a:off x="1765800" y="1125360"/>
            <a:ext cx="8337600" cy="5115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50000"/>
              </a:lnSpc>
            </a:pPr>
            <a:r>
              <a:rPr lang="ru-RU" sz="2200" b="0" i="1" strike="noStrike" spc="-1">
                <a:solidFill>
                  <a:srgbClr val="000000"/>
                </a:solidFill>
                <a:latin typeface="Arial"/>
              </a:rPr>
              <a:t>В Х</a:t>
            </a:r>
            <a:r>
              <a:rPr lang="en-US" sz="2200" b="0" i="1" strike="noStrike" spc="-1">
                <a:solidFill>
                  <a:srgbClr val="000000"/>
                </a:solidFill>
                <a:latin typeface="Arial"/>
              </a:rPr>
              <a:t>V</a:t>
            </a:r>
            <a:r>
              <a:rPr lang="ru-RU" sz="2200" b="0" i="1" strike="noStrike" spc="-1">
                <a:solidFill>
                  <a:srgbClr val="000000"/>
                </a:solidFill>
                <a:latin typeface="Arial"/>
              </a:rPr>
              <a:t>І столітті, </a:t>
            </a:r>
            <a:r>
              <a:rPr lang="ru-RU" sz="2200" b="1" i="1" strike="noStrike" spc="-1">
                <a:solidFill>
                  <a:srgbClr val="000000"/>
                </a:solidFill>
                <a:latin typeface="Arial"/>
              </a:rPr>
              <a:t>П'єр Раме </a:t>
            </a:r>
            <a:r>
              <a:rPr lang="ru-RU" sz="2200" b="0" i="1" strike="noStrike" spc="-1">
                <a:solidFill>
                  <a:srgbClr val="000000"/>
                </a:solidFill>
                <a:latin typeface="Arial"/>
              </a:rPr>
              <a:t>придумав </a:t>
            </a:r>
            <a:endParaRPr lang="en-US" sz="2200" b="0" strike="noStrike" spc="-1">
              <a:solidFill>
                <a:srgbClr val="000000"/>
              </a:solidFill>
              <a:latin typeface="Arial"/>
            </a:endParaRPr>
          </a:p>
          <a:p>
            <a:pPr>
              <a:lnSpc>
                <a:spcPct val="150000"/>
              </a:lnSpc>
            </a:pPr>
            <a:r>
              <a:rPr lang="ru-RU" sz="2200" b="0" i="1" strike="noStrike" spc="-1">
                <a:solidFill>
                  <a:srgbClr val="000000"/>
                </a:solidFill>
                <a:latin typeface="Arial"/>
              </a:rPr>
              <a:t>  систему, в якій інформація </a:t>
            </a:r>
            <a:endParaRPr lang="en-US" sz="2200" b="0" strike="noStrike" spc="-1">
              <a:solidFill>
                <a:srgbClr val="000000"/>
              </a:solidFill>
              <a:latin typeface="Arial"/>
            </a:endParaRPr>
          </a:p>
          <a:p>
            <a:pPr>
              <a:lnSpc>
                <a:spcPct val="150000"/>
              </a:lnSpc>
            </a:pPr>
            <a:r>
              <a:rPr lang="ru-RU" sz="2200" b="0" i="1" strike="noStrike" spc="-1">
                <a:solidFill>
                  <a:srgbClr val="000000"/>
                </a:solidFill>
                <a:latin typeface="Arial"/>
              </a:rPr>
              <a:t>  подавалась у вигляді ієрархічного </a:t>
            </a:r>
            <a:endParaRPr lang="en-US" sz="2200" b="0" strike="noStrike" spc="-1">
              <a:solidFill>
                <a:srgbClr val="000000"/>
              </a:solidFill>
              <a:latin typeface="Arial"/>
            </a:endParaRPr>
          </a:p>
          <a:p>
            <a:pPr>
              <a:lnSpc>
                <a:spcPct val="150000"/>
              </a:lnSpc>
            </a:pPr>
            <a:r>
              <a:rPr lang="ru-RU" sz="2200" b="0" i="1" strike="noStrike" spc="-1">
                <a:solidFill>
                  <a:srgbClr val="000000"/>
                </a:solidFill>
                <a:latin typeface="Arial"/>
              </a:rPr>
              <a:t>  древа, де абстрактні ідеї </a:t>
            </a:r>
            <a:endParaRPr lang="en-US" sz="2200" b="0" strike="noStrike" spc="-1">
              <a:solidFill>
                <a:srgbClr val="000000"/>
              </a:solidFill>
              <a:latin typeface="Arial"/>
            </a:endParaRPr>
          </a:p>
          <a:p>
            <a:pPr>
              <a:lnSpc>
                <a:spcPct val="150000"/>
              </a:lnSpc>
            </a:pPr>
            <a:r>
              <a:rPr lang="ru-RU" sz="2200" b="0" i="1" strike="noStrike" spc="-1">
                <a:solidFill>
                  <a:srgbClr val="000000"/>
                </a:solidFill>
                <a:latin typeface="Arial"/>
              </a:rPr>
              <a:t>  розгалужувалися на безліч конкретних </a:t>
            </a:r>
            <a:endParaRPr lang="en-US" sz="2200" b="0" strike="noStrike" spc="-1">
              <a:solidFill>
                <a:srgbClr val="000000"/>
              </a:solidFill>
              <a:latin typeface="Arial"/>
            </a:endParaRPr>
          </a:p>
          <a:p>
            <a:pPr>
              <a:lnSpc>
                <a:spcPct val="150000"/>
              </a:lnSpc>
            </a:pPr>
            <a:r>
              <a:rPr lang="ru-RU" sz="2200" b="0" i="1" strike="noStrike" spc="-1">
                <a:solidFill>
                  <a:srgbClr val="000000"/>
                </a:solidFill>
                <a:latin typeface="Arial"/>
              </a:rPr>
              <a:t>  прикладів. Як вважали прихильники </a:t>
            </a:r>
            <a:endParaRPr lang="en-US" sz="2200" b="0" strike="noStrike" spc="-1">
              <a:solidFill>
                <a:srgbClr val="000000"/>
              </a:solidFill>
              <a:latin typeface="Arial"/>
            </a:endParaRPr>
          </a:p>
          <a:p>
            <a:pPr>
              <a:lnSpc>
                <a:spcPct val="150000"/>
              </a:lnSpc>
            </a:pPr>
            <a:r>
              <a:rPr lang="ru-RU" sz="2200" b="0" i="1" strike="noStrike" spc="-1">
                <a:solidFill>
                  <a:srgbClr val="000000"/>
                </a:solidFill>
                <a:latin typeface="Arial"/>
              </a:rPr>
              <a:t> системи Раме, її перевага </a:t>
            </a:r>
            <a:endParaRPr lang="en-US" sz="2200" b="0" strike="noStrike" spc="-1">
              <a:solidFill>
                <a:srgbClr val="000000"/>
              </a:solidFill>
              <a:latin typeface="Arial"/>
            </a:endParaRPr>
          </a:p>
          <a:p>
            <a:pPr>
              <a:lnSpc>
                <a:spcPct val="150000"/>
              </a:lnSpc>
            </a:pPr>
            <a:r>
              <a:rPr lang="ru-RU" sz="2200" b="0" i="1" strike="noStrike" spc="-1">
                <a:solidFill>
                  <a:srgbClr val="000000"/>
                </a:solidFill>
                <a:latin typeface="Arial"/>
              </a:rPr>
              <a:t> полягає в тому, що така система </a:t>
            </a:r>
            <a:endParaRPr lang="en-US" sz="2200" b="0" strike="noStrike" spc="-1">
              <a:solidFill>
                <a:srgbClr val="000000"/>
              </a:solidFill>
              <a:latin typeface="Arial"/>
            </a:endParaRPr>
          </a:p>
          <a:p>
            <a:pPr>
              <a:lnSpc>
                <a:spcPct val="150000"/>
              </a:lnSpc>
            </a:pPr>
            <a:r>
              <a:rPr lang="ru-RU" sz="2200" b="0" i="1" strike="noStrike" spc="-1">
                <a:solidFill>
                  <a:srgbClr val="000000"/>
                </a:solidFill>
                <a:latin typeface="Arial"/>
              </a:rPr>
              <a:t>  не вимагає запам'ятовування великої кількості непотрібної </a:t>
            </a:r>
            <a:endParaRPr lang="en-US" sz="2200" b="0" strike="noStrike" spc="-1">
              <a:solidFill>
                <a:srgbClr val="000000"/>
              </a:solidFill>
              <a:latin typeface="Arial"/>
            </a:endParaRPr>
          </a:p>
          <a:p>
            <a:pPr>
              <a:lnSpc>
                <a:spcPct val="150000"/>
              </a:lnSpc>
            </a:pPr>
            <a:r>
              <a:rPr lang="ru-RU" sz="2200" b="0" i="1" strike="noStrike" spc="-1">
                <a:solidFill>
                  <a:srgbClr val="000000"/>
                </a:solidFill>
                <a:latin typeface="Arial"/>
              </a:rPr>
              <a:t> інформації, як це відбувається у мнемотехніці.</a:t>
            </a:r>
            <a:endParaRPr lang="en-US" sz="2200" b="0" strike="noStrike" spc="-1">
              <a:solidFill>
                <a:srgbClr val="000000"/>
              </a:solidFill>
              <a:latin typeface="Arial"/>
            </a:endParaRPr>
          </a:p>
        </p:txBody>
      </p:sp>
      <p:sp>
        <p:nvSpPr>
          <p:cNvPr id="228" name="Rectangle 3"/>
          <p:cNvSpPr/>
          <p:nvPr/>
        </p:nvSpPr>
        <p:spPr>
          <a:xfrm>
            <a:off x="8182080" y="4653000"/>
            <a:ext cx="1800000" cy="65520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spcAft>
                <a:spcPts val="1001"/>
              </a:spcAft>
            </a:pPr>
            <a:r>
              <a:rPr lang="ru-RU" sz="2400" b="1" strike="noStrike" spc="-1">
                <a:solidFill>
                  <a:srgbClr val="000000"/>
                </a:solidFill>
                <a:latin typeface="Calibri"/>
              </a:rPr>
              <a:t>Пьер Раме</a:t>
            </a:r>
            <a:endParaRPr lang="en-US" sz="2400" b="0" strike="noStrike" spc="-1">
              <a:solidFill>
                <a:srgbClr val="000000"/>
              </a:solidFill>
              <a:latin typeface="Arial"/>
            </a:endParaRPr>
          </a:p>
        </p:txBody>
      </p:sp>
      <p:pic>
        <p:nvPicPr>
          <p:cNvPr id="229" name="Picture 2" descr="ramus_big"/>
          <p:cNvPicPr/>
          <p:nvPr/>
        </p:nvPicPr>
        <p:blipFill>
          <a:blip r:embed="rId2"/>
          <a:stretch/>
        </p:blipFill>
        <p:spPr>
          <a:xfrm>
            <a:off x="7822440" y="1037520"/>
            <a:ext cx="2850840" cy="3703320"/>
          </a:xfrm>
          <a:prstGeom prst="rect">
            <a:avLst/>
          </a:prstGeom>
          <a:ln w="0">
            <a:noFill/>
          </a:ln>
        </p:spPr>
      </p:pic>
      <p:pic>
        <p:nvPicPr>
          <p:cNvPr id="230" name="Рисунок 7"/>
          <p:cNvPicPr/>
          <p:nvPr/>
        </p:nvPicPr>
        <p:blipFill>
          <a:blip r:embed="rId3"/>
          <a:stretch/>
        </p:blipFill>
        <p:spPr>
          <a:xfrm>
            <a:off x="-24480" y="-22320"/>
            <a:ext cx="429840" cy="6857640"/>
          </a:xfrm>
          <a:prstGeom prst="rect">
            <a:avLst/>
          </a:prstGeom>
          <a:ln w="0">
            <a:noFill/>
          </a:ln>
        </p:spPr>
      </p:pic>
      <p:sp>
        <p:nvSpPr>
          <p:cNvPr id="231" name="Скругленный прямоугольник 14"/>
          <p:cNvSpPr/>
          <p:nvPr/>
        </p:nvSpPr>
        <p:spPr>
          <a:xfrm>
            <a:off x="859680" y="101520"/>
            <a:ext cx="10872720" cy="590760"/>
          </a:xfrm>
          <a:prstGeom prst="roundRect">
            <a:avLst>
              <a:gd name="adj" fmla="val 16667"/>
            </a:avLst>
          </a:prstGeom>
          <a:solidFill>
            <a:srgbClr val="0070C0"/>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90000" tIns="45000" rIns="90000" bIns="45000" anchor="ctr">
            <a:noAutofit/>
          </a:bodyPr>
          <a:lstStyle/>
          <a:p>
            <a:pPr algn="ctr">
              <a:lnSpc>
                <a:spcPct val="100000"/>
              </a:lnSpc>
            </a:pPr>
            <a:r>
              <a:rPr lang="ru-RU" sz="3600" b="1" strike="noStrike" spc="-1">
                <a:solidFill>
                  <a:srgbClr val="FFFFFF"/>
                </a:solidFill>
                <a:latin typeface="Calibri"/>
              </a:rPr>
              <a:t>Історія мнемотехніки</a:t>
            </a:r>
            <a:endParaRPr lang="en-US" sz="3600" b="0" strike="noStrike" spc="-1">
              <a:solidFill>
                <a:srgbClr val="000000"/>
              </a:solidFill>
              <a:latin typeface="Arial"/>
            </a:endParaRPr>
          </a:p>
        </p:txBody>
      </p:sp>
    </p:spTree>
  </p:cSld>
  <p:clrMapOvr>
    <a:masterClrMapping/>
  </p:clrMapOvr>
  <p:transition spd="med">
    <p:fade/>
  </p:transition>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10" presetClass="entr" fill="hold" nodeType="afterEffect">
                                  <p:stCondLst>
                                    <p:cond delay="0"/>
                                  </p:stCondLst>
                                  <p:childTnLst>
                                    <p:set>
                                      <p:cBhvr>
                                        <p:cTn id="6" dur="1" fill="hold">
                                          <p:stCondLst>
                                            <p:cond delay="0"/>
                                          </p:stCondLst>
                                        </p:cTn>
                                        <p:tgtEl>
                                          <p:spTgt spid="227"/>
                                        </p:tgtEl>
                                        <p:attrNameLst>
                                          <p:attrName>style.visibility</p:attrName>
                                        </p:attrNameLst>
                                      </p:cBhvr>
                                      <p:to>
                                        <p:strVal val="visible"/>
                                      </p:to>
                                    </p:set>
                                    <p:animEffect transition="in" filter="fade">
                                      <p:cBhvr additive="repl">
                                        <p:cTn id="7" dur="500"/>
                                        <p:tgtEl>
                                          <p:spTgt spid="227"/>
                                        </p:tgtEl>
                                      </p:cBhvr>
                                    </p:animEffect>
                                  </p:childTnLst>
                                </p:cTn>
                              </p:par>
                            </p:childTnLst>
                          </p:cTn>
                        </p:par>
                        <p:par>
                          <p:cTn id="8" fill="hold" nodeType="afterEffect">
                            <p:stCondLst>
                              <p:cond delay="500"/>
                            </p:stCondLst>
                            <p:childTnLst>
                              <p:par>
                                <p:cTn id="9" presetID="10" presetClass="entr" fill="hold" nodeType="afterEffect">
                                  <p:stCondLst>
                                    <p:cond delay="0"/>
                                  </p:stCondLst>
                                  <p:childTnLst>
                                    <p:set>
                                      <p:cBhvr>
                                        <p:cTn id="10" dur="1" fill="hold">
                                          <p:stCondLst>
                                            <p:cond delay="0"/>
                                          </p:stCondLst>
                                        </p:cTn>
                                        <p:tgtEl>
                                          <p:spTgt spid="228"/>
                                        </p:tgtEl>
                                        <p:attrNameLst>
                                          <p:attrName>style.visibility</p:attrName>
                                        </p:attrNameLst>
                                      </p:cBhvr>
                                      <p:to>
                                        <p:strVal val="visible"/>
                                      </p:to>
                                    </p:set>
                                    <p:animEffect transition="in" filter="fade">
                                      <p:cBhvr additive="repl">
                                        <p:cTn id="11" dur="500"/>
                                        <p:tgtEl>
                                          <p:spTgt spid="228"/>
                                        </p:tgtEl>
                                      </p:cBhvr>
                                    </p:animEffect>
                                  </p:childTnLst>
                                </p:cTn>
                              </p:par>
                            </p:childTnLst>
                          </p:cTn>
                        </p:par>
                        <p:par>
                          <p:cTn id="12" fill="hold" nodeType="afterEffect">
                            <p:stCondLst>
                              <p:cond delay="1000"/>
                            </p:stCondLst>
                            <p:childTnLst>
                              <p:par>
                                <p:cTn id="13" presetID="10" presetClass="entr" fill="hold" nodeType="afterEffect">
                                  <p:stCondLst>
                                    <p:cond delay="0"/>
                                  </p:stCondLst>
                                  <p:childTnLst>
                                    <p:set>
                                      <p:cBhvr>
                                        <p:cTn id="14" dur="1" fill="hold">
                                          <p:stCondLst>
                                            <p:cond delay="0"/>
                                          </p:stCondLst>
                                        </p:cTn>
                                        <p:tgtEl>
                                          <p:spTgt spid="229"/>
                                        </p:tgtEl>
                                        <p:attrNameLst>
                                          <p:attrName>style.visibility</p:attrName>
                                        </p:attrNameLst>
                                      </p:cBhvr>
                                      <p:to>
                                        <p:strVal val="visible"/>
                                      </p:to>
                                    </p:set>
                                    <p:animEffect transition="in" filter="fade">
                                      <p:cBhvr additive="repl">
                                        <p:cTn id="15" dur="5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TextBox 1"/>
          <p:cNvSpPr/>
          <p:nvPr/>
        </p:nvSpPr>
        <p:spPr>
          <a:xfrm>
            <a:off x="1170720" y="1478160"/>
            <a:ext cx="4573080" cy="39301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50000"/>
              </a:lnSpc>
            </a:pPr>
            <a:r>
              <a:rPr lang="ru-RU" sz="2400" b="1" i="1" strike="noStrike" spc="-1">
                <a:solidFill>
                  <a:srgbClr val="000000"/>
                </a:solidFill>
                <a:latin typeface="Arial"/>
              </a:rPr>
              <a:t>"Ауктор ад Херенніум» </a:t>
            </a:r>
            <a:r>
              <a:rPr lang="ru-RU" sz="2400" b="0" i="1" strike="noStrike" spc="-1">
                <a:solidFill>
                  <a:srgbClr val="000000"/>
                </a:solidFill>
                <a:latin typeface="Arial"/>
              </a:rPr>
              <a:t>- </a:t>
            </a:r>
            <a:endParaRPr lang="en-US" sz="2400" b="0" strike="noStrike" spc="-1">
              <a:solidFill>
                <a:srgbClr val="000000"/>
              </a:solidFill>
              <a:latin typeface="Arial"/>
            </a:endParaRPr>
          </a:p>
          <a:p>
            <a:pPr>
              <a:lnSpc>
                <a:spcPct val="150000"/>
              </a:lnSpc>
            </a:pPr>
            <a:r>
              <a:rPr lang="ru-RU" sz="2400" b="0" i="1" strike="noStrike" spc="-1">
                <a:solidFill>
                  <a:srgbClr val="000000"/>
                </a:solidFill>
                <a:latin typeface="Arial"/>
              </a:rPr>
              <a:t>перший підручник  мистецтву</a:t>
            </a:r>
            <a:endParaRPr lang="en-US" sz="2400" b="0" strike="noStrike" spc="-1">
              <a:solidFill>
                <a:srgbClr val="000000"/>
              </a:solidFill>
              <a:latin typeface="Arial"/>
            </a:endParaRPr>
          </a:p>
          <a:p>
            <a:pPr>
              <a:lnSpc>
                <a:spcPct val="150000"/>
              </a:lnSpc>
            </a:pPr>
            <a:r>
              <a:rPr lang="ru-RU" sz="2400" b="0" i="1" strike="noStrike" spc="-1">
                <a:solidFill>
                  <a:srgbClr val="000000"/>
                </a:solidFill>
                <a:latin typeface="Arial"/>
              </a:rPr>
              <a:t> запам'ятовування, </a:t>
            </a:r>
            <a:endParaRPr lang="en-US" sz="2400" b="0" strike="noStrike" spc="-1">
              <a:solidFill>
                <a:srgbClr val="000000"/>
              </a:solidFill>
              <a:latin typeface="Arial"/>
            </a:endParaRPr>
          </a:p>
          <a:p>
            <a:pPr>
              <a:lnSpc>
                <a:spcPct val="150000"/>
              </a:lnSpc>
            </a:pPr>
            <a:r>
              <a:rPr lang="ru-RU" sz="2400" b="0" i="1" strike="noStrike" spc="-1">
                <a:solidFill>
                  <a:srgbClr val="000000"/>
                </a:solidFill>
                <a:latin typeface="Arial"/>
              </a:rPr>
              <a:t> який був написаний </a:t>
            </a:r>
            <a:endParaRPr lang="en-US" sz="2400" b="0" strike="noStrike" spc="-1">
              <a:solidFill>
                <a:srgbClr val="000000"/>
              </a:solidFill>
              <a:latin typeface="Arial"/>
            </a:endParaRPr>
          </a:p>
          <a:p>
            <a:pPr>
              <a:lnSpc>
                <a:spcPct val="150000"/>
              </a:lnSpc>
            </a:pPr>
            <a:r>
              <a:rPr lang="ru-RU" sz="2400" b="0" i="1" strike="noStrike" spc="-1">
                <a:solidFill>
                  <a:srgbClr val="000000"/>
                </a:solidFill>
                <a:latin typeface="Arial"/>
              </a:rPr>
              <a:t>  невідомим автором для </a:t>
            </a:r>
            <a:endParaRPr lang="en-US" sz="2400" b="0" strike="noStrike" spc="-1">
              <a:solidFill>
                <a:srgbClr val="000000"/>
              </a:solidFill>
              <a:latin typeface="Arial"/>
            </a:endParaRPr>
          </a:p>
          <a:p>
            <a:pPr>
              <a:lnSpc>
                <a:spcPct val="150000"/>
              </a:lnSpc>
            </a:pPr>
            <a:r>
              <a:rPr lang="ru-RU" sz="2400" b="0" i="1" strike="noStrike" spc="-1">
                <a:solidFill>
                  <a:srgbClr val="000000"/>
                </a:solidFill>
                <a:latin typeface="Arial"/>
              </a:rPr>
              <a:t>  свого учня Херен.</a:t>
            </a:r>
            <a:endParaRPr lang="en-US" sz="2400" b="0" strike="noStrike" spc="-1">
              <a:solidFill>
                <a:srgbClr val="000000"/>
              </a:solidFill>
              <a:latin typeface="Arial"/>
            </a:endParaRPr>
          </a:p>
          <a:p>
            <a:pPr>
              <a:lnSpc>
                <a:spcPct val="150000"/>
              </a:lnSpc>
            </a:pPr>
            <a:r>
              <a:rPr lang="uk-UA" sz="2400" b="0" strike="noStrike" spc="-1">
                <a:solidFill>
                  <a:srgbClr val="000000"/>
                </a:solidFill>
                <a:latin typeface="Arial"/>
              </a:rPr>
              <a:t> </a:t>
            </a:r>
            <a:r>
              <a:rPr lang="uk-UA" sz="2400" b="1" strike="noStrike" spc="-1">
                <a:solidFill>
                  <a:srgbClr val="000000"/>
                </a:solidFill>
                <a:latin typeface="Arial"/>
              </a:rPr>
              <a:t>І </a:t>
            </a:r>
            <a:r>
              <a:rPr lang="ru-RU" sz="2400" b="1" i="1" strike="noStrike" spc="-1">
                <a:solidFill>
                  <a:srgbClr val="000000"/>
                </a:solidFill>
                <a:latin typeface="Arial"/>
              </a:rPr>
              <a:t>ст. до нашої ери.</a:t>
            </a:r>
            <a:endParaRPr lang="en-US" sz="2400" b="0" strike="noStrike" spc="-1">
              <a:solidFill>
                <a:srgbClr val="000000"/>
              </a:solidFill>
              <a:latin typeface="Arial"/>
            </a:endParaRPr>
          </a:p>
        </p:txBody>
      </p:sp>
      <p:pic>
        <p:nvPicPr>
          <p:cNvPr id="233" name="Picture 2"/>
          <p:cNvPicPr/>
          <p:nvPr/>
        </p:nvPicPr>
        <p:blipFill>
          <a:blip r:embed="rId2"/>
          <a:stretch/>
        </p:blipFill>
        <p:spPr>
          <a:xfrm>
            <a:off x="6568920" y="1125360"/>
            <a:ext cx="3647880" cy="5214600"/>
          </a:xfrm>
          <a:prstGeom prst="rect">
            <a:avLst/>
          </a:prstGeom>
          <a:ln w="0">
            <a:noFill/>
          </a:ln>
        </p:spPr>
      </p:pic>
      <p:pic>
        <p:nvPicPr>
          <p:cNvPr id="234" name="Рисунок 4"/>
          <p:cNvPicPr/>
          <p:nvPr/>
        </p:nvPicPr>
        <p:blipFill>
          <a:blip r:embed="rId3"/>
          <a:stretch/>
        </p:blipFill>
        <p:spPr>
          <a:xfrm>
            <a:off x="-24480" y="-22320"/>
            <a:ext cx="429840" cy="6857640"/>
          </a:xfrm>
          <a:prstGeom prst="rect">
            <a:avLst/>
          </a:prstGeom>
          <a:ln w="0">
            <a:noFill/>
          </a:ln>
        </p:spPr>
      </p:pic>
      <p:sp>
        <p:nvSpPr>
          <p:cNvPr id="235" name="Скругленный прямоугольник 14"/>
          <p:cNvSpPr/>
          <p:nvPr/>
        </p:nvSpPr>
        <p:spPr>
          <a:xfrm>
            <a:off x="859680" y="101520"/>
            <a:ext cx="10872720" cy="590760"/>
          </a:xfrm>
          <a:prstGeom prst="roundRect">
            <a:avLst>
              <a:gd name="adj" fmla="val 16667"/>
            </a:avLst>
          </a:prstGeom>
          <a:solidFill>
            <a:srgbClr val="0070C0"/>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90000" tIns="45000" rIns="90000" bIns="45000" anchor="ctr">
            <a:noAutofit/>
          </a:bodyPr>
          <a:lstStyle/>
          <a:p>
            <a:pPr algn="ctr">
              <a:lnSpc>
                <a:spcPct val="100000"/>
              </a:lnSpc>
            </a:pPr>
            <a:r>
              <a:rPr lang="ru-RU" sz="3600" b="1" strike="noStrike" spc="-1">
                <a:solidFill>
                  <a:srgbClr val="FFFFFF"/>
                </a:solidFill>
                <a:latin typeface="Calibri"/>
              </a:rPr>
              <a:t>Історія мнемотехніки</a:t>
            </a:r>
            <a:endParaRPr lang="en-US" sz="3600" b="0" strike="noStrike" spc="-1">
              <a:solidFill>
                <a:srgbClr val="000000"/>
              </a:solidFill>
              <a:latin typeface="Arial"/>
            </a:endParaRPr>
          </a:p>
        </p:txBody>
      </p:sp>
    </p:spTree>
  </p:cSld>
  <p:clrMapOvr>
    <a:masterClrMapping/>
  </p:clrMapOvr>
  <p:transition spd="med">
    <p:fade/>
  </p:transition>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10" presetClass="entr" fill="hold" nodeType="afterEffect">
                                  <p:stCondLst>
                                    <p:cond delay="0"/>
                                  </p:stCondLst>
                                  <p:childTnLst>
                                    <p:set>
                                      <p:cBhvr>
                                        <p:cTn id="6" dur="1" fill="hold">
                                          <p:stCondLst>
                                            <p:cond delay="0"/>
                                          </p:stCondLst>
                                        </p:cTn>
                                        <p:tgtEl>
                                          <p:spTgt spid="232"/>
                                        </p:tgtEl>
                                        <p:attrNameLst>
                                          <p:attrName>style.visibility</p:attrName>
                                        </p:attrNameLst>
                                      </p:cBhvr>
                                      <p:to>
                                        <p:strVal val="visible"/>
                                      </p:to>
                                    </p:set>
                                    <p:animEffect transition="in" filter="fade">
                                      <p:cBhvr additive="repl">
                                        <p:cTn id="7" dur="500"/>
                                        <p:tgtEl>
                                          <p:spTgt spid="232"/>
                                        </p:tgtEl>
                                      </p:cBhvr>
                                    </p:animEffect>
                                  </p:childTnLst>
                                </p:cTn>
                              </p:par>
                            </p:childTnLst>
                          </p:cTn>
                        </p:par>
                        <p:par>
                          <p:cTn id="8" fill="hold" nodeType="afterEffect">
                            <p:stCondLst>
                              <p:cond delay="500"/>
                            </p:stCondLst>
                            <p:childTnLst>
                              <p:par>
                                <p:cTn id="9" presetID="10" presetClass="entr" fill="hold" nodeType="afterEffect">
                                  <p:stCondLst>
                                    <p:cond delay="0"/>
                                  </p:stCondLst>
                                  <p:childTnLst>
                                    <p:set>
                                      <p:cBhvr>
                                        <p:cTn id="10" dur="1" fill="hold">
                                          <p:stCondLst>
                                            <p:cond delay="0"/>
                                          </p:stCondLst>
                                        </p:cTn>
                                        <p:tgtEl>
                                          <p:spTgt spid="233"/>
                                        </p:tgtEl>
                                        <p:attrNameLst>
                                          <p:attrName>style.visibility</p:attrName>
                                        </p:attrNameLst>
                                      </p:cBhvr>
                                      <p:to>
                                        <p:strVal val="visible"/>
                                      </p:to>
                                    </p:set>
                                    <p:animEffect transition="in" filter="fade">
                                      <p:cBhvr additive="repl">
                                        <p:cTn id="11" dur="500"/>
                                        <p:tgtEl>
                                          <p:spTgt spid="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PlaceHolder 1"/>
          <p:cNvSpPr>
            <a:spLocks noGrp="1"/>
          </p:cNvSpPr>
          <p:nvPr>
            <p:ph/>
          </p:nvPr>
        </p:nvSpPr>
        <p:spPr>
          <a:xfrm>
            <a:off x="549720" y="1271160"/>
            <a:ext cx="10512720" cy="1615680"/>
          </a:xfrm>
          <a:prstGeom prst="rect">
            <a:avLst/>
          </a:prstGeom>
          <a:noFill/>
          <a:ln w="0">
            <a:noFill/>
          </a:ln>
        </p:spPr>
        <p:txBody>
          <a:bodyPr anchor="t">
            <a:noAutofit/>
          </a:bodyPr>
          <a:lstStyle/>
          <a:p>
            <a:pPr marL="227160" indent="0">
              <a:lnSpc>
                <a:spcPct val="90000"/>
              </a:lnSpc>
              <a:spcBef>
                <a:spcPts val="1001"/>
              </a:spcBef>
              <a:buNone/>
              <a:tabLst>
                <a:tab pos="0" algn="l"/>
              </a:tabLst>
            </a:pPr>
            <a:r>
              <a:rPr lang="ru-RU" sz="2700" b="1" strike="noStrike" spc="-1">
                <a:solidFill>
                  <a:srgbClr val="000000"/>
                </a:solidFill>
                <a:latin typeface="Times New Roman"/>
              </a:rPr>
              <a:t>Цвета радуги </a:t>
            </a:r>
            <a:r>
              <a:rPr lang="ru-RU" sz="2700" b="0" strike="noStrike" spc="-1">
                <a:solidFill>
                  <a:srgbClr val="000000"/>
                </a:solidFill>
                <a:latin typeface="Times New Roman"/>
              </a:rPr>
              <a:t>-"</a:t>
            </a:r>
            <a:r>
              <a:rPr lang="ru-RU" sz="2700" b="0" i="1" strike="noStrike" spc="-1">
                <a:solidFill>
                  <a:srgbClr val="FF0000"/>
                </a:solidFill>
                <a:latin typeface="Times New Roman"/>
              </a:rPr>
              <a:t>Красный</a:t>
            </a:r>
            <a:r>
              <a:rPr lang="ru-RU" sz="2700" b="0" i="1" strike="noStrike" spc="-1">
                <a:solidFill>
                  <a:srgbClr val="000000"/>
                </a:solidFill>
                <a:latin typeface="Times New Roman"/>
              </a:rPr>
              <a:t>, </a:t>
            </a:r>
            <a:r>
              <a:rPr lang="ru-RU" sz="2700" b="0" i="1" strike="noStrike" spc="-1">
                <a:solidFill>
                  <a:srgbClr val="FFC000"/>
                </a:solidFill>
                <a:latin typeface="Times New Roman"/>
              </a:rPr>
              <a:t>Оранжевый</a:t>
            </a:r>
            <a:r>
              <a:rPr lang="ru-RU" sz="2700" b="0" i="1" strike="noStrike" spc="-1">
                <a:solidFill>
                  <a:srgbClr val="000000"/>
                </a:solidFill>
                <a:latin typeface="Times New Roman"/>
              </a:rPr>
              <a:t>, </a:t>
            </a:r>
            <a:r>
              <a:rPr lang="ru-RU" sz="2700" b="0" i="1" strike="noStrike" spc="-1">
                <a:solidFill>
                  <a:schemeClr val="accent2">
                    <a:lumMod val="60000"/>
                    <a:lumOff val="40000"/>
                  </a:schemeClr>
                </a:solidFill>
                <a:latin typeface="Times New Roman"/>
              </a:rPr>
              <a:t>Желтый</a:t>
            </a:r>
            <a:r>
              <a:rPr lang="ru-RU" sz="2700" b="0" i="1" strike="noStrike" spc="-1">
                <a:solidFill>
                  <a:srgbClr val="000000"/>
                </a:solidFill>
                <a:latin typeface="Times New Roman"/>
              </a:rPr>
              <a:t>, </a:t>
            </a:r>
            <a:r>
              <a:rPr lang="ru-RU" sz="2700" b="0" i="1" strike="noStrike" spc="-1">
                <a:solidFill>
                  <a:srgbClr val="00B050"/>
                </a:solidFill>
                <a:latin typeface="Times New Roman"/>
              </a:rPr>
              <a:t>Зеленый</a:t>
            </a:r>
            <a:r>
              <a:rPr lang="ru-RU" sz="2700" b="0" i="1" strike="noStrike" spc="-1">
                <a:solidFill>
                  <a:srgbClr val="000000"/>
                </a:solidFill>
                <a:latin typeface="Times New Roman"/>
              </a:rPr>
              <a:t>, </a:t>
            </a:r>
            <a:r>
              <a:rPr lang="ru-RU" sz="2700" b="0" i="1" strike="noStrike" spc="-1">
                <a:solidFill>
                  <a:srgbClr val="33CCFF"/>
                </a:solidFill>
                <a:latin typeface="Times New Roman"/>
              </a:rPr>
              <a:t>Голубой</a:t>
            </a:r>
            <a:r>
              <a:rPr lang="ru-RU" sz="2700" b="0" i="1" strike="noStrike" spc="-1">
                <a:solidFill>
                  <a:srgbClr val="000000"/>
                </a:solidFill>
                <a:latin typeface="Times New Roman"/>
              </a:rPr>
              <a:t>, </a:t>
            </a:r>
            <a:r>
              <a:rPr lang="ru-RU" sz="2700" b="0" i="1" strike="noStrike" spc="-1">
                <a:solidFill>
                  <a:srgbClr val="0070C0"/>
                </a:solidFill>
                <a:latin typeface="Times New Roman"/>
              </a:rPr>
              <a:t>Синий</a:t>
            </a:r>
            <a:r>
              <a:rPr lang="ru-RU" sz="2700" b="0" i="1" strike="noStrike" spc="-1">
                <a:solidFill>
                  <a:srgbClr val="000000"/>
                </a:solidFill>
                <a:latin typeface="Times New Roman"/>
              </a:rPr>
              <a:t>, </a:t>
            </a:r>
            <a:r>
              <a:rPr lang="ru-RU" sz="2700" b="0" i="1" strike="noStrike" spc="-1">
                <a:solidFill>
                  <a:srgbClr val="FF00FF"/>
                </a:solidFill>
                <a:latin typeface="Times New Roman"/>
              </a:rPr>
              <a:t>Фиолетовый</a:t>
            </a:r>
            <a:r>
              <a:rPr lang="ru-RU" sz="2700" b="0" i="1" strike="noStrike" spc="-1">
                <a:solidFill>
                  <a:srgbClr val="000000"/>
                </a:solidFill>
                <a:latin typeface="Times New Roman"/>
              </a:rPr>
              <a:t>" </a:t>
            </a:r>
            <a:endParaRPr lang="uk-UA" sz="2700" b="0" strike="noStrike" spc="-1">
              <a:solidFill>
                <a:srgbClr val="000000"/>
              </a:solidFill>
              <a:latin typeface="Calibri"/>
            </a:endParaRPr>
          </a:p>
        </p:txBody>
      </p:sp>
      <p:sp>
        <p:nvSpPr>
          <p:cNvPr id="237" name="Содержимое 2"/>
          <p:cNvSpPr/>
          <p:nvPr/>
        </p:nvSpPr>
        <p:spPr>
          <a:xfrm>
            <a:off x="549720" y="2414520"/>
            <a:ext cx="11447280" cy="1615680"/>
          </a:xfrm>
          <a:prstGeom prst="rect">
            <a:avLst/>
          </a:prstGeom>
          <a:noFill/>
          <a:ln w="9525">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72880" indent="-272880">
              <a:lnSpc>
                <a:spcPct val="100000"/>
              </a:lnSpc>
              <a:spcBef>
                <a:spcPts val="561"/>
              </a:spcBef>
              <a:tabLst>
                <a:tab pos="0" algn="l"/>
              </a:tabLst>
            </a:pPr>
            <a:r>
              <a:rPr lang="ru-RU" sz="2800" b="1" strike="noStrike" spc="-1">
                <a:solidFill>
                  <a:srgbClr val="000000"/>
                </a:solidFill>
                <a:latin typeface="Times New Roman"/>
              </a:rPr>
              <a:t> Мнемоническое предложения </a:t>
            </a:r>
            <a:r>
              <a:rPr lang="ru-RU" sz="2800" b="0" strike="noStrike" spc="-1">
                <a:solidFill>
                  <a:srgbClr val="000000"/>
                </a:solidFill>
                <a:latin typeface="Times New Roman"/>
              </a:rPr>
              <a:t>–"</a:t>
            </a:r>
            <a:r>
              <a:rPr lang="ru-RU" sz="2800" b="0" i="1" strike="noStrike" spc="-1">
                <a:solidFill>
                  <a:srgbClr val="FF0000"/>
                </a:solidFill>
                <a:latin typeface="Times New Roman"/>
              </a:rPr>
              <a:t>Каждый</a:t>
            </a:r>
            <a:r>
              <a:rPr lang="ru-RU" sz="2800" b="0" i="1" strike="noStrike" spc="-1">
                <a:solidFill>
                  <a:srgbClr val="000000"/>
                </a:solidFill>
                <a:latin typeface="Times New Roman"/>
              </a:rPr>
              <a:t> </a:t>
            </a:r>
            <a:r>
              <a:rPr lang="ru-RU" sz="2800" b="0" i="1" strike="noStrike" spc="-1">
                <a:solidFill>
                  <a:srgbClr val="FFC000"/>
                </a:solidFill>
                <a:latin typeface="Times New Roman"/>
              </a:rPr>
              <a:t>Охотник</a:t>
            </a:r>
            <a:r>
              <a:rPr lang="ru-RU" sz="2800" b="0" i="1" strike="noStrike" spc="-1">
                <a:solidFill>
                  <a:srgbClr val="000000"/>
                </a:solidFill>
                <a:latin typeface="Times New Roman"/>
              </a:rPr>
              <a:t> </a:t>
            </a:r>
            <a:r>
              <a:rPr lang="ru-RU" sz="2800" b="0" i="1" strike="noStrike" spc="-1">
                <a:solidFill>
                  <a:srgbClr val="FFFF00"/>
                </a:solidFill>
                <a:latin typeface="Times New Roman"/>
              </a:rPr>
              <a:t>Желает</a:t>
            </a:r>
            <a:r>
              <a:rPr lang="ru-RU" sz="2800" b="0" i="1" strike="noStrike" spc="-1">
                <a:solidFill>
                  <a:srgbClr val="000000"/>
                </a:solidFill>
                <a:latin typeface="Times New Roman"/>
              </a:rPr>
              <a:t> </a:t>
            </a:r>
            <a:r>
              <a:rPr lang="ru-RU" sz="2800" b="0" i="1" strike="noStrike" spc="-1">
                <a:solidFill>
                  <a:srgbClr val="00B050"/>
                </a:solidFill>
                <a:latin typeface="Times New Roman"/>
              </a:rPr>
              <a:t>Знать</a:t>
            </a:r>
            <a:r>
              <a:rPr lang="ru-RU" sz="2800" b="0" i="1" strike="noStrike" spc="-1">
                <a:solidFill>
                  <a:srgbClr val="000000"/>
                </a:solidFill>
                <a:latin typeface="Times New Roman"/>
              </a:rPr>
              <a:t>, </a:t>
            </a:r>
            <a:r>
              <a:rPr lang="ru-RU" sz="2800" b="0" i="1" strike="noStrike" spc="-1">
                <a:solidFill>
                  <a:srgbClr val="66CCFF"/>
                </a:solidFill>
                <a:latin typeface="Times New Roman"/>
              </a:rPr>
              <a:t>Где</a:t>
            </a:r>
            <a:r>
              <a:rPr lang="ru-RU" sz="2800" b="0" i="1" strike="noStrike" spc="-1">
                <a:solidFill>
                  <a:srgbClr val="000000"/>
                </a:solidFill>
                <a:latin typeface="Times New Roman"/>
              </a:rPr>
              <a:t> </a:t>
            </a:r>
            <a:r>
              <a:rPr lang="ru-RU" sz="2800" b="0" i="1" strike="noStrike" spc="-1">
                <a:solidFill>
                  <a:srgbClr val="0070C0"/>
                </a:solidFill>
                <a:latin typeface="Times New Roman"/>
              </a:rPr>
              <a:t>Сидит</a:t>
            </a:r>
            <a:r>
              <a:rPr lang="ru-RU" sz="2800" b="0" i="1" strike="noStrike" spc="-1">
                <a:solidFill>
                  <a:srgbClr val="000000"/>
                </a:solidFill>
                <a:latin typeface="Times New Roman"/>
              </a:rPr>
              <a:t> </a:t>
            </a:r>
            <a:r>
              <a:rPr lang="ru-RU" sz="2800" b="0" i="1" strike="noStrike" spc="-1">
                <a:solidFill>
                  <a:srgbClr val="FF00FF"/>
                </a:solidFill>
                <a:latin typeface="Times New Roman"/>
              </a:rPr>
              <a:t>Фазан</a:t>
            </a:r>
            <a:r>
              <a:rPr lang="ru-RU" sz="2800" b="0" i="1" strike="noStrike" spc="-1">
                <a:solidFill>
                  <a:srgbClr val="000000"/>
                </a:solidFill>
                <a:latin typeface="Times New Roman"/>
              </a:rPr>
              <a:t>"   </a:t>
            </a:r>
            <a:r>
              <a:rPr lang="ru-RU" sz="2800" b="1" i="1" strike="noStrike" spc="-1">
                <a:solidFill>
                  <a:srgbClr val="000000"/>
                </a:solidFill>
                <a:latin typeface="Times New Roman"/>
              </a:rPr>
              <a:t>или </a:t>
            </a:r>
            <a:r>
              <a:rPr lang="ru-RU" sz="2800" b="0" i="1" strike="noStrike" spc="-1">
                <a:solidFill>
                  <a:srgbClr val="000000"/>
                </a:solidFill>
                <a:latin typeface="Times New Roman"/>
              </a:rPr>
              <a:t>«</a:t>
            </a:r>
            <a:r>
              <a:rPr lang="ru-RU" sz="2800" b="0" i="1" strike="noStrike" spc="-1">
                <a:solidFill>
                  <a:srgbClr val="FF0000"/>
                </a:solidFill>
                <a:latin typeface="Times New Roman"/>
              </a:rPr>
              <a:t>Как</a:t>
            </a:r>
            <a:r>
              <a:rPr lang="ru-RU" sz="2800" b="0" i="1" strike="noStrike" spc="-1">
                <a:solidFill>
                  <a:srgbClr val="000000"/>
                </a:solidFill>
                <a:latin typeface="Times New Roman"/>
              </a:rPr>
              <a:t> </a:t>
            </a:r>
            <a:r>
              <a:rPr lang="ru-RU" sz="2800" b="0" i="1" strike="noStrike" spc="-1">
                <a:solidFill>
                  <a:srgbClr val="FFC000"/>
                </a:solidFill>
                <a:latin typeface="Times New Roman"/>
              </a:rPr>
              <a:t>однажды</a:t>
            </a:r>
            <a:r>
              <a:rPr lang="ru-RU" sz="2800" b="0" i="1" strike="noStrike" spc="-1">
                <a:solidFill>
                  <a:srgbClr val="000000"/>
                </a:solidFill>
                <a:latin typeface="Times New Roman"/>
              </a:rPr>
              <a:t> </a:t>
            </a:r>
            <a:r>
              <a:rPr lang="ru-RU" sz="2800" b="0" i="1" strike="noStrike" spc="-1">
                <a:solidFill>
                  <a:srgbClr val="FFFF00"/>
                </a:solidFill>
                <a:latin typeface="Times New Roman"/>
              </a:rPr>
              <a:t>Жан</a:t>
            </a:r>
            <a:r>
              <a:rPr lang="ru-RU" sz="2800" b="0" i="1" strike="noStrike" spc="-1">
                <a:solidFill>
                  <a:srgbClr val="000000"/>
                </a:solidFill>
                <a:latin typeface="Times New Roman"/>
              </a:rPr>
              <a:t> </a:t>
            </a:r>
            <a:r>
              <a:rPr lang="ru-RU" sz="2800" b="0" i="1" strike="noStrike" spc="-1">
                <a:solidFill>
                  <a:srgbClr val="00B050"/>
                </a:solidFill>
                <a:latin typeface="Times New Roman"/>
              </a:rPr>
              <a:t>звонарь</a:t>
            </a:r>
            <a:r>
              <a:rPr lang="ru-RU" sz="2800" b="0" i="1" strike="noStrike" spc="-1">
                <a:solidFill>
                  <a:srgbClr val="000000"/>
                </a:solidFill>
                <a:latin typeface="Times New Roman"/>
              </a:rPr>
              <a:t>, </a:t>
            </a:r>
            <a:r>
              <a:rPr lang="ru-RU" sz="2800" b="0" i="1" strike="noStrike" spc="-1">
                <a:solidFill>
                  <a:srgbClr val="66CCFF"/>
                </a:solidFill>
                <a:latin typeface="Times New Roman"/>
              </a:rPr>
              <a:t>головою</a:t>
            </a:r>
            <a:r>
              <a:rPr lang="ru-RU" sz="2800" b="0" i="1" strike="noStrike" spc="-1">
                <a:solidFill>
                  <a:srgbClr val="000000"/>
                </a:solidFill>
                <a:latin typeface="Times New Roman"/>
              </a:rPr>
              <a:t> </a:t>
            </a:r>
            <a:r>
              <a:rPr lang="ru-RU" sz="2800" b="0" i="1" strike="noStrike" spc="-1">
                <a:solidFill>
                  <a:srgbClr val="0070C0"/>
                </a:solidFill>
                <a:latin typeface="Times New Roman"/>
              </a:rPr>
              <a:t>сбил</a:t>
            </a:r>
            <a:r>
              <a:rPr lang="ru-RU" sz="2800" b="0" i="1" strike="noStrike" spc="-1">
                <a:solidFill>
                  <a:srgbClr val="000000"/>
                </a:solidFill>
                <a:latin typeface="Times New Roman"/>
              </a:rPr>
              <a:t> </a:t>
            </a:r>
            <a:r>
              <a:rPr lang="ru-RU" sz="2800" b="0" i="1" strike="noStrike" spc="-1">
                <a:solidFill>
                  <a:srgbClr val="FF00FF"/>
                </a:solidFill>
                <a:latin typeface="Times New Roman"/>
              </a:rPr>
              <a:t>фонарь</a:t>
            </a:r>
            <a:r>
              <a:rPr lang="ru-RU" sz="2800" b="0" i="1" strike="noStrike" spc="-1">
                <a:solidFill>
                  <a:srgbClr val="000000"/>
                </a:solidFill>
                <a:latin typeface="Times New Roman"/>
              </a:rPr>
              <a:t>»</a:t>
            </a:r>
            <a:endParaRPr lang="en-US" sz="2800" b="0" strike="noStrike" spc="-1">
              <a:solidFill>
                <a:srgbClr val="000000"/>
              </a:solidFill>
              <a:latin typeface="Arial"/>
            </a:endParaRPr>
          </a:p>
        </p:txBody>
      </p:sp>
      <p:pic>
        <p:nvPicPr>
          <p:cNvPr id="238" name="Picture 2" descr="8"/>
          <p:cNvPicPr/>
          <p:nvPr/>
        </p:nvPicPr>
        <p:blipFill>
          <a:blip r:embed="rId2"/>
          <a:srcRect l="37944" t="23312"/>
          <a:stretch/>
        </p:blipFill>
        <p:spPr>
          <a:xfrm>
            <a:off x="2729880" y="3429000"/>
            <a:ext cx="8332920" cy="3351240"/>
          </a:xfrm>
          <a:prstGeom prst="rect">
            <a:avLst/>
          </a:prstGeom>
          <a:ln w="0">
            <a:noFill/>
          </a:ln>
          <a:effectLst>
            <a:outerShdw blurRad="291960" dist="139498" dir="2700000" algn="tl" rotWithShape="0">
              <a:srgbClr val="333333">
                <a:alpha val="65000"/>
              </a:srgbClr>
            </a:outerShdw>
          </a:effectLst>
        </p:spPr>
      </p:pic>
      <p:sp>
        <p:nvSpPr>
          <p:cNvPr id="239" name="Скругленный прямоугольник 8"/>
          <p:cNvSpPr/>
          <p:nvPr/>
        </p:nvSpPr>
        <p:spPr>
          <a:xfrm>
            <a:off x="657720" y="142560"/>
            <a:ext cx="10872720" cy="792720"/>
          </a:xfrm>
          <a:prstGeom prst="roundRect">
            <a:avLst>
              <a:gd name="adj" fmla="val 16667"/>
            </a:avLst>
          </a:prstGeom>
          <a:solidFill>
            <a:srgbClr val="0070C0"/>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90000" tIns="45000" rIns="90000" bIns="45000" anchor="ctr">
            <a:noAutofit/>
          </a:bodyPr>
          <a:lstStyle/>
          <a:p>
            <a:pPr marL="274320" indent="-274320" algn="ctr">
              <a:lnSpc>
                <a:spcPct val="100000"/>
              </a:lnSpc>
              <a:spcBef>
                <a:spcPts val="720"/>
              </a:spcBef>
              <a:tabLst>
                <a:tab pos="0" algn="l"/>
              </a:tabLst>
            </a:pPr>
            <a:r>
              <a:rPr lang="ru-RU" sz="3600" b="1" strike="noStrike" spc="-1">
                <a:solidFill>
                  <a:srgbClr val="FFFFFF"/>
                </a:solidFill>
                <a:latin typeface="Calibri"/>
              </a:rPr>
              <a:t>Мнемотехніка в минулому та в сучасності</a:t>
            </a:r>
            <a:endParaRPr lang="en-US" sz="3600" b="0" strike="noStrike" spc="-1">
              <a:solidFill>
                <a:srgbClr val="000000"/>
              </a:solidFill>
              <a:latin typeface="Arial"/>
            </a:endParaRPr>
          </a:p>
        </p:txBody>
      </p:sp>
      <p:pic>
        <p:nvPicPr>
          <p:cNvPr id="240" name="Рисунок 10"/>
          <p:cNvPicPr/>
          <p:nvPr/>
        </p:nvPicPr>
        <p:blipFill>
          <a:blip r:embed="rId3"/>
          <a:stretch/>
        </p:blipFill>
        <p:spPr>
          <a:xfrm>
            <a:off x="-88200" y="0"/>
            <a:ext cx="429840" cy="6857640"/>
          </a:xfrm>
          <a:prstGeom prst="rect">
            <a:avLst/>
          </a:prstGeom>
          <a:ln w="0">
            <a:noFill/>
          </a:ln>
        </p:spPr>
      </p:pic>
    </p:spTree>
  </p:cSld>
  <p:clrMapOvr>
    <a:masterClrMapping/>
  </p:clrMapOvr>
  <p:transition spd="med">
    <p:fade/>
  </p:transition>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27" presetClass="entr" fill="hold" nodeType="clickEffect">
                                  <p:stCondLst>
                                    <p:cond delay="0"/>
                                  </p:stCondLst>
                                  <p:iterate type="lt">
                                    <p:tmAbs val="500"/>
                                  </p:iterate>
                                  <p:childTnLst>
                                    <p:set>
                                      <p:cBhvr>
                                        <p:cTn id="6" dur="1" fill="hold">
                                          <p:stCondLst>
                                            <p:cond delay="0"/>
                                          </p:stCondLst>
                                        </p:cTn>
                                        <p:tgtEl>
                                          <p:spTgt spid="236">
                                            <p:txEl>
                                              <p:pRg st="0" end="0"/>
                                            </p:txEl>
                                          </p:spTgt>
                                        </p:tgtEl>
                                        <p:attrNameLst>
                                          <p:attrName>style.visibility</p:attrName>
                                        </p:attrNameLst>
                                      </p:cBhvr>
                                      <p:to>
                                        <p:strVal val="visible"/>
                                      </p:to>
                                    </p:set>
                                    <p:anim calcmode="discrete" valueType="clr">
                                      <p:cBhvr additive="repl">
                                        <p:cTn id="7" dur="80"/>
                                        <p:tgtEl>
                                          <p:spTgt spid="236">
                                            <p:txEl>
                                              <p:pRg st="0" end="0"/>
                                            </p:txEl>
                                          </p:spTgt>
                                        </p:tgtEl>
                                        <p:attrNameLst>
                                          <p:attrName>style.color</p:attrName>
                                        </p:attrNameLst>
                                      </p:cBhvr>
                                      <p:tavLst>
                                        <p:tav tm="0">
                                          <p:val>
                                            <p:strVal val="rgb(49,125,-19)"/>
                                          </p:val>
                                        </p:tav>
                                        <p:tav tm="50000">
                                          <p:val>
                                            <p:strVal val="rgb(-63,99,5)"/>
                                          </p:val>
                                        </p:tav>
                                      </p:tavLst>
                                    </p:anim>
                                    <p:anim calcmode="discrete" valueType="clr">
                                      <p:cBhvr additive="repl">
                                        <p:cTn id="8" dur="80"/>
                                        <p:tgtEl>
                                          <p:spTgt spid="236">
                                            <p:txEl>
                                              <p:pRg st="0" end="0"/>
                                            </p:txEl>
                                          </p:spTgt>
                                        </p:tgtEl>
                                        <p:attrNameLst>
                                          <p:attrName>fillcolor</p:attrName>
                                        </p:attrNameLst>
                                      </p:cBhvr>
                                      <p:tavLst>
                                        <p:tav tm="0">
                                          <p:val>
                                            <p:strVal val="rgb(49,125,-19)"/>
                                          </p:val>
                                        </p:tav>
                                        <p:tav tm="50000">
                                          <p:val>
                                            <p:strVal val="rgb(-63,99,5)"/>
                                          </p:val>
                                        </p:tav>
                                      </p:tavLst>
                                    </p:anim>
                                    <p:set>
                                      <p:cBhvr>
                                        <p:cTn id="9" dur="80"/>
                                        <p:tgtEl>
                                          <p:spTgt spid="236">
                                            <p:txEl>
                                              <p:pRg st="0" end="0"/>
                                            </p:txEl>
                                          </p:spTgt>
                                        </p:tgtEl>
                                        <p:attrNameLst>
                                          <p:attrName>fill.type</p:attrName>
                                        </p:attrNameLst>
                                      </p:cBhvr>
                                      <p:to>
                                        <p:strVal val="solid"/>
                                      </p:to>
                                    </p:set>
                                  </p:childTnLst>
                                </p:cTn>
                              </p:par>
                            </p:childTnLst>
                          </p:cTn>
                        </p:par>
                      </p:childTnLst>
                    </p:cTn>
                  </p:par>
                  <p:par>
                    <p:cTn id="10" fill="hold" nodeType="clickEffect">
                      <p:stCondLst>
                        <p:cond delay="indefinite"/>
                      </p:stCondLst>
                      <p:childTnLst>
                        <p:par>
                          <p:cTn id="11" fill="hold" nodeType="withEffect">
                            <p:stCondLst>
                              <p:cond delay="0"/>
                            </p:stCondLst>
                            <p:childTnLst>
                              <p:par>
                                <p:cTn id="12" presetID="10" presetClass="entr" fill="hold" nodeType="clickEffect">
                                  <p:stCondLst>
                                    <p:cond delay="0"/>
                                  </p:stCondLst>
                                  <p:childTnLst>
                                    <p:set>
                                      <p:cBhvr>
                                        <p:cTn id="13" dur="1" fill="hold">
                                          <p:stCondLst>
                                            <p:cond delay="0"/>
                                          </p:stCondLst>
                                        </p:cTn>
                                        <p:tgtEl>
                                          <p:spTgt spid="237">
                                            <p:txEl>
                                              <p:pRg st="0" end="0"/>
                                            </p:txEl>
                                          </p:spTgt>
                                        </p:tgtEl>
                                        <p:attrNameLst>
                                          <p:attrName>style.visibility</p:attrName>
                                        </p:attrNameLst>
                                      </p:cBhvr>
                                      <p:to>
                                        <p:strVal val="visible"/>
                                      </p:to>
                                    </p:set>
                                    <p:animEffect transition="in" filter="fade">
                                      <p:cBhvr additive="repl">
                                        <p:cTn id="14" dur="2000"/>
                                        <p:tgtEl>
                                          <p:spTgt spid="237">
                                            <p:txEl>
                                              <p:pRg st="0" end="0"/>
                                            </p:txEl>
                                          </p:spTgt>
                                        </p:tgtEl>
                                      </p:cBhvr>
                                    </p:animEffect>
                                  </p:childTnLst>
                                </p:cTn>
                              </p:par>
                            </p:childTnLst>
                          </p:cTn>
                        </p:par>
                      </p:childTnLst>
                    </p:cTn>
                  </p:par>
                  <p:par>
                    <p:cTn id="15" fill="hold" nodeType="clickEffect">
                      <p:stCondLst>
                        <p:cond delay="indefinite"/>
                      </p:stCondLst>
                      <p:childTnLst>
                        <p:par>
                          <p:cTn id="16" fill="hold" nodeType="withEffect">
                            <p:stCondLst>
                              <p:cond delay="0"/>
                            </p:stCondLst>
                            <p:childTnLst>
                              <p:par>
                                <p:cTn id="17" presetID="10" presetClass="entr" fill="hold" nodeType="clickEffect">
                                  <p:stCondLst>
                                    <p:cond delay="0"/>
                                  </p:stCondLst>
                                  <p:childTnLst>
                                    <p:set>
                                      <p:cBhvr>
                                        <p:cTn id="18" dur="1" fill="hold">
                                          <p:stCondLst>
                                            <p:cond delay="0"/>
                                          </p:stCondLst>
                                        </p:cTn>
                                        <p:tgtEl>
                                          <p:spTgt spid="238"/>
                                        </p:tgtEl>
                                        <p:attrNameLst>
                                          <p:attrName>style.visibility</p:attrName>
                                        </p:attrNameLst>
                                      </p:cBhvr>
                                      <p:to>
                                        <p:strVal val="visible"/>
                                      </p:to>
                                    </p:set>
                                    <p:animEffect transition="in" filter="fade">
                                      <p:cBhvr additive="repl">
                                        <p:cTn id="19" dur="500"/>
                                        <p:tgtEl>
                                          <p:spTgt spid="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PlaceHolder 1"/>
          <p:cNvSpPr>
            <a:spLocks noGrp="1"/>
          </p:cNvSpPr>
          <p:nvPr>
            <p:ph/>
          </p:nvPr>
        </p:nvSpPr>
        <p:spPr>
          <a:xfrm>
            <a:off x="837720" y="2061000"/>
            <a:ext cx="10513080" cy="1615680"/>
          </a:xfrm>
          <a:prstGeom prst="rect">
            <a:avLst/>
          </a:prstGeom>
          <a:noFill/>
          <a:ln w="0">
            <a:noFill/>
          </a:ln>
        </p:spPr>
        <p:txBody>
          <a:bodyPr anchor="t">
            <a:noAutofit/>
          </a:bodyPr>
          <a:lstStyle/>
          <a:p>
            <a:pPr marL="227160" indent="-227160">
              <a:lnSpc>
                <a:spcPct val="90000"/>
              </a:lnSpc>
              <a:spcBef>
                <a:spcPts val="1001"/>
              </a:spcBef>
              <a:buClr>
                <a:srgbClr val="2E75B6"/>
              </a:buClr>
              <a:buFont typeface="Arial"/>
              <a:buChar char="•"/>
            </a:pPr>
            <a:r>
              <a:rPr lang="ru-RU" sz="2400" b="1" i="1" strike="noStrike" spc="-1">
                <a:solidFill>
                  <a:schemeClr val="accent1">
                    <a:lumMod val="75000"/>
                  </a:schemeClr>
                </a:solidFill>
                <a:latin typeface="Calibri"/>
              </a:rPr>
              <a:t>Чарівниця Осінь Жар-птаху Закликає Бабин Сад Фарбувати</a:t>
            </a:r>
            <a:endParaRPr lang="uk-UA" sz="2400" b="0" strike="noStrike" spc="-1">
              <a:solidFill>
                <a:srgbClr val="000000"/>
              </a:solidFill>
              <a:latin typeface="Calibri"/>
            </a:endParaRPr>
          </a:p>
          <a:p>
            <a:pPr marL="227160" indent="-227160">
              <a:lnSpc>
                <a:spcPct val="90000"/>
              </a:lnSpc>
              <a:spcBef>
                <a:spcPts val="1001"/>
              </a:spcBef>
              <a:buClr>
                <a:srgbClr val="00B050"/>
              </a:buClr>
              <a:buFont typeface="Arial"/>
              <a:buChar char="•"/>
            </a:pPr>
            <a:r>
              <a:rPr lang="ru-RU" sz="2400" b="1" i="1" strike="noStrike" spc="-1">
                <a:solidFill>
                  <a:srgbClr val="00B050"/>
                </a:solidFill>
                <a:latin typeface="Calibri"/>
              </a:rPr>
              <a:t>Чомусь Осіння Журба Завжди Буяє Сумними Фарбами</a:t>
            </a:r>
            <a:endParaRPr lang="uk-UA" sz="2400" b="0" strike="noStrike" spc="-1">
              <a:solidFill>
                <a:srgbClr val="000000"/>
              </a:solidFill>
              <a:latin typeface="Calibri"/>
            </a:endParaRPr>
          </a:p>
          <a:p>
            <a:pPr marL="227160" indent="-227160">
              <a:lnSpc>
                <a:spcPct val="90000"/>
              </a:lnSpc>
              <a:spcBef>
                <a:spcPts val="1001"/>
              </a:spcBef>
              <a:buClr>
                <a:srgbClr val="2E75B6"/>
              </a:buClr>
              <a:buFont typeface="Arial"/>
              <a:buChar char="•"/>
            </a:pPr>
            <a:r>
              <a:rPr lang="ru-RU" sz="2400" b="1" i="1" strike="noStrike" spc="-1">
                <a:solidFill>
                  <a:schemeClr val="accent1">
                    <a:lumMod val="75000"/>
                  </a:schemeClr>
                </a:solidFill>
                <a:latin typeface="Calibri"/>
              </a:rPr>
              <a:t>Чоловік Охоче Жінку Заміж Бере Собі Файну</a:t>
            </a:r>
            <a:endParaRPr lang="uk-UA" sz="2400" b="0" strike="noStrike" spc="-1">
              <a:solidFill>
                <a:srgbClr val="000000"/>
              </a:solidFill>
              <a:latin typeface="Calibri"/>
            </a:endParaRPr>
          </a:p>
          <a:p>
            <a:pPr marL="227160" indent="-227160">
              <a:lnSpc>
                <a:spcPct val="90000"/>
              </a:lnSpc>
              <a:spcBef>
                <a:spcPts val="1001"/>
              </a:spcBef>
              <a:buClr>
                <a:srgbClr val="00B050"/>
              </a:buClr>
              <a:buFont typeface="Arial"/>
              <a:buChar char="•"/>
            </a:pPr>
            <a:r>
              <a:rPr lang="ru-RU" sz="2400" b="1" i="1" strike="noStrike" spc="-1">
                <a:solidFill>
                  <a:srgbClr val="00B050"/>
                </a:solidFill>
                <a:latin typeface="Calibri"/>
              </a:rPr>
              <a:t>Чи Омелько Жити Зможе Без Своїх Фантазій</a:t>
            </a:r>
            <a:endParaRPr lang="uk-UA" sz="2400" b="0" strike="noStrike" spc="-1">
              <a:solidFill>
                <a:srgbClr val="000000"/>
              </a:solidFill>
              <a:latin typeface="Calibri"/>
            </a:endParaRPr>
          </a:p>
          <a:p>
            <a:pPr marL="227160" indent="-227160">
              <a:lnSpc>
                <a:spcPct val="90000"/>
              </a:lnSpc>
              <a:spcBef>
                <a:spcPts val="1001"/>
              </a:spcBef>
              <a:buClr>
                <a:srgbClr val="2E75B6"/>
              </a:buClr>
              <a:buFont typeface="Arial"/>
              <a:buChar char="•"/>
            </a:pPr>
            <a:r>
              <a:rPr lang="ru-RU" sz="2400" b="1" i="1" strike="noStrike" spc="-1">
                <a:solidFill>
                  <a:schemeClr val="accent1">
                    <a:lumMod val="75000"/>
                  </a:schemeClr>
                </a:solidFill>
                <a:latin typeface="Calibri"/>
              </a:rPr>
              <a:t>Чи Обжене Жвавенького Зайчиська Байдикуватий Ситий Фокстер’єр</a:t>
            </a:r>
            <a:endParaRPr lang="uk-UA" sz="2400" b="0" strike="noStrike" spc="-1">
              <a:solidFill>
                <a:srgbClr val="000000"/>
              </a:solidFill>
              <a:latin typeface="Calibri"/>
            </a:endParaRPr>
          </a:p>
          <a:p>
            <a:pPr marL="227160" indent="-227160">
              <a:lnSpc>
                <a:spcPct val="90000"/>
              </a:lnSpc>
              <a:spcBef>
                <a:spcPts val="1001"/>
              </a:spcBef>
              <a:buClr>
                <a:srgbClr val="00B050"/>
              </a:buClr>
              <a:buFont typeface="Arial"/>
              <a:buChar char="•"/>
            </a:pPr>
            <a:r>
              <a:rPr lang="ru-RU" sz="2400" b="1" i="1" strike="noStrike" spc="-1">
                <a:solidFill>
                  <a:srgbClr val="00B050"/>
                </a:solidFill>
                <a:latin typeface="Calibri"/>
              </a:rPr>
              <a:t>Червоні Окуляри Жанки Заважають Бачити Сяйво Фіалки</a:t>
            </a:r>
            <a:endParaRPr lang="uk-UA" sz="2400" b="0" strike="noStrike" spc="-1">
              <a:solidFill>
                <a:srgbClr val="000000"/>
              </a:solidFill>
              <a:latin typeface="Calibri"/>
            </a:endParaRPr>
          </a:p>
          <a:p>
            <a:pPr marL="227160" indent="-227160">
              <a:lnSpc>
                <a:spcPct val="90000"/>
              </a:lnSpc>
              <a:spcBef>
                <a:spcPts val="1001"/>
              </a:spcBef>
              <a:buClr>
                <a:srgbClr val="2E75B6"/>
              </a:buClr>
              <a:buFont typeface="Arial"/>
              <a:buChar char="•"/>
            </a:pPr>
            <a:r>
              <a:rPr lang="ru-RU" sz="2400" b="1" i="1" strike="noStrike" spc="-1">
                <a:solidFill>
                  <a:schemeClr val="accent1">
                    <a:lumMod val="75000"/>
                  </a:schemeClr>
                </a:solidFill>
                <a:latin typeface="Calibri"/>
              </a:rPr>
              <a:t>Чому Обізнані Життям Завжди Балакають Смішні Фрази</a:t>
            </a:r>
            <a:endParaRPr lang="uk-UA" sz="2400" b="0" strike="noStrike" spc="-1">
              <a:solidFill>
                <a:srgbClr val="000000"/>
              </a:solidFill>
              <a:latin typeface="Calibri"/>
            </a:endParaRPr>
          </a:p>
          <a:p>
            <a:pPr marL="227160" indent="-227160">
              <a:lnSpc>
                <a:spcPct val="90000"/>
              </a:lnSpc>
              <a:spcBef>
                <a:spcPts val="1001"/>
              </a:spcBef>
              <a:buClr>
                <a:srgbClr val="00B050"/>
              </a:buClr>
              <a:buFont typeface="Arial"/>
              <a:buChar char="•"/>
            </a:pPr>
            <a:r>
              <a:rPr lang="ru-RU" sz="2400" b="1" i="1" strike="noStrike" spc="-1">
                <a:solidFill>
                  <a:srgbClr val="00B050"/>
                </a:solidFill>
                <a:latin typeface="Calibri"/>
              </a:rPr>
              <a:t>Червоний Орел Живе За Байраком Серед Фіалок</a:t>
            </a:r>
            <a:endParaRPr lang="uk-UA" sz="2400" b="0" strike="noStrike" spc="-1">
              <a:solidFill>
                <a:srgbClr val="000000"/>
              </a:solidFill>
              <a:latin typeface="Calibri"/>
            </a:endParaRPr>
          </a:p>
          <a:p>
            <a:pPr marL="227160" indent="-227160">
              <a:lnSpc>
                <a:spcPct val="90000"/>
              </a:lnSpc>
              <a:spcBef>
                <a:spcPts val="1001"/>
              </a:spcBef>
              <a:buClr>
                <a:srgbClr val="2E75B6"/>
              </a:buClr>
              <a:buFont typeface="Arial"/>
              <a:buChar char="•"/>
            </a:pPr>
            <a:r>
              <a:rPr lang="ru-RU" sz="2400" b="1" i="1" strike="noStrike" spc="-1">
                <a:solidFill>
                  <a:schemeClr val="accent1">
                    <a:lumMod val="75000"/>
                  </a:schemeClr>
                </a:solidFill>
                <a:latin typeface="Calibri"/>
              </a:rPr>
              <a:t>Чому Олені Живуть Зимою без Своїх Фантазій</a:t>
            </a:r>
            <a:endParaRPr lang="uk-UA" sz="2400" b="0" strike="noStrike" spc="-1">
              <a:solidFill>
                <a:srgbClr val="000000"/>
              </a:solidFill>
              <a:latin typeface="Calibri"/>
            </a:endParaRPr>
          </a:p>
          <a:p>
            <a:pPr marL="227160" indent="-227160">
              <a:lnSpc>
                <a:spcPct val="90000"/>
              </a:lnSpc>
              <a:spcBef>
                <a:spcPts val="1001"/>
              </a:spcBef>
              <a:buClr>
                <a:srgbClr val="00B050"/>
              </a:buClr>
              <a:buFont typeface="Arial"/>
              <a:buChar char="•"/>
            </a:pPr>
            <a:r>
              <a:rPr lang="ru-RU" sz="2400" b="1" i="1" strike="noStrike" spc="-1">
                <a:solidFill>
                  <a:srgbClr val="00B050"/>
                </a:solidFill>
                <a:latin typeface="Calibri"/>
              </a:rPr>
              <a:t>Чим Образив Жайворонка Золотавий Блиск Святкового Феєрверку</a:t>
            </a:r>
            <a:endParaRPr lang="uk-UA" sz="2400" b="0" strike="noStrike" spc="-1">
              <a:solidFill>
                <a:srgbClr val="000000"/>
              </a:solidFill>
              <a:latin typeface="Calibri"/>
            </a:endParaRPr>
          </a:p>
        </p:txBody>
      </p:sp>
      <p:sp>
        <p:nvSpPr>
          <p:cNvPr id="242" name="Скругленный прямоугольник 8"/>
          <p:cNvSpPr/>
          <p:nvPr/>
        </p:nvSpPr>
        <p:spPr>
          <a:xfrm>
            <a:off x="499680" y="404640"/>
            <a:ext cx="5038560" cy="1467720"/>
          </a:xfrm>
          <a:prstGeom prst="roundRect">
            <a:avLst>
              <a:gd name="adj" fmla="val 16667"/>
            </a:avLst>
          </a:prstGeom>
          <a:solidFill>
            <a:srgbClr val="0070C0"/>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90000" tIns="45000" rIns="90000" bIns="45000" anchor="ctr">
            <a:noAutofit/>
          </a:bodyPr>
          <a:lstStyle/>
          <a:p>
            <a:pPr marL="274320" indent="-274320" algn="ctr">
              <a:lnSpc>
                <a:spcPct val="100000"/>
              </a:lnSpc>
              <a:spcBef>
                <a:spcPts val="720"/>
              </a:spcBef>
              <a:tabLst>
                <a:tab pos="0" algn="l"/>
              </a:tabLst>
            </a:pPr>
            <a:r>
              <a:rPr lang="ru-RU" sz="3600" b="1" strike="noStrike" spc="-1">
                <a:solidFill>
                  <a:srgbClr val="FFFFFF"/>
                </a:solidFill>
                <a:latin typeface="Calibri"/>
              </a:rPr>
              <a:t>В українській мові</a:t>
            </a:r>
            <a:endParaRPr lang="en-US" sz="3600" b="0" strike="noStrike" spc="-1">
              <a:solidFill>
                <a:srgbClr val="000000"/>
              </a:solidFill>
              <a:latin typeface="Arial"/>
            </a:endParaRPr>
          </a:p>
          <a:p>
            <a:pPr marL="274320" indent="-274320" algn="ctr">
              <a:lnSpc>
                <a:spcPct val="100000"/>
              </a:lnSpc>
              <a:spcBef>
                <a:spcPts val="720"/>
              </a:spcBef>
              <a:tabLst>
                <a:tab pos="0" algn="l"/>
              </a:tabLst>
            </a:pPr>
            <a:r>
              <a:rPr lang="ru-RU" sz="3600" b="1" strike="noStrike" spc="-1">
                <a:solidFill>
                  <a:srgbClr val="FFFFFF"/>
                </a:solidFill>
                <a:latin typeface="Calibri"/>
              </a:rPr>
              <a:t> є свої відповідники</a:t>
            </a:r>
            <a:endParaRPr lang="en-US" sz="3600" b="0" strike="noStrike" spc="-1">
              <a:solidFill>
                <a:srgbClr val="000000"/>
              </a:solidFill>
              <a:latin typeface="Arial"/>
            </a:endParaRPr>
          </a:p>
        </p:txBody>
      </p:sp>
      <p:pic>
        <p:nvPicPr>
          <p:cNvPr id="243" name="Рисунок 2"/>
          <p:cNvPicPr/>
          <p:nvPr/>
        </p:nvPicPr>
        <p:blipFill>
          <a:blip r:embed="rId2"/>
          <a:stretch/>
        </p:blipFill>
        <p:spPr>
          <a:xfrm>
            <a:off x="-88200" y="0"/>
            <a:ext cx="429840" cy="6857640"/>
          </a:xfrm>
          <a:prstGeom prst="rect">
            <a:avLst/>
          </a:prstGeom>
          <a:ln w="0">
            <a:noFill/>
          </a:ln>
        </p:spPr>
      </p:pic>
      <p:pic>
        <p:nvPicPr>
          <p:cNvPr id="244" name="Рисунок 14"/>
          <p:cNvPicPr/>
          <p:nvPr/>
        </p:nvPicPr>
        <p:blipFill>
          <a:blip r:embed="rId3"/>
          <a:stretch/>
        </p:blipFill>
        <p:spPr>
          <a:xfrm>
            <a:off x="5662440" y="342360"/>
            <a:ext cx="5832360" cy="1684800"/>
          </a:xfrm>
          <a:prstGeom prst="rect">
            <a:avLst/>
          </a:prstGeom>
          <a:ln w="0">
            <a:noFill/>
          </a:ln>
        </p:spPr>
      </p:pic>
    </p:spTree>
  </p:cSld>
  <p:clrMapOvr>
    <a:masterClrMapping/>
  </p:clrMapOvr>
  <p:transition spd="med">
    <p:fade/>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fade">
                                      <p:cBhvr additive="repl">
                                        <p:cTn id="7" dur="500"/>
                                        <p:tgtEl>
                                          <p:spTgt spid="2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p:cTn id="11" dur="1" fill="hold">
                                          <p:stCondLst>
                                            <p:cond delay="0"/>
                                          </p:stCondLst>
                                        </p:cTn>
                                        <p:tgtEl>
                                          <p:spTgt spid="241">
                                            <p:txEl>
                                              <p:pRg st="0" end="0"/>
                                            </p:txEl>
                                          </p:spTgt>
                                        </p:tgtEl>
                                        <p:attrNameLst>
                                          <p:attrName>style.visibility</p:attrName>
                                        </p:attrNameLst>
                                      </p:cBhvr>
                                      <p:to>
                                        <p:strVal val="visible"/>
                                      </p:to>
                                    </p:set>
                                    <p:animEffect transition="in" filter="fade">
                                      <p:cBhvr additive="repl">
                                        <p:cTn id="12" dur="500"/>
                                        <p:tgtEl>
                                          <p:spTgt spid="241">
                                            <p:txEl>
                                              <p:pRg st="0" end="0"/>
                                            </p:txEl>
                                          </p:spTgt>
                                        </p:tgtEl>
                                      </p:cBhvr>
                                    </p:animEffect>
                                  </p:childTnLst>
                                </p:cTn>
                              </p:par>
                              <p:par>
                                <p:cTn id="13" presetID="10" presetClass="entr" fill="hold" nodeType="withEffect">
                                  <p:stCondLst>
                                    <p:cond delay="0"/>
                                  </p:stCondLst>
                                  <p:childTnLst>
                                    <p:set>
                                      <p:cBhvr>
                                        <p:cTn id="14" dur="1" fill="hold">
                                          <p:stCondLst>
                                            <p:cond delay="0"/>
                                          </p:stCondLst>
                                        </p:cTn>
                                        <p:tgtEl>
                                          <p:spTgt spid="241">
                                            <p:txEl>
                                              <p:pRg st="1" end="1"/>
                                            </p:txEl>
                                          </p:spTgt>
                                        </p:tgtEl>
                                        <p:attrNameLst>
                                          <p:attrName>style.visibility</p:attrName>
                                        </p:attrNameLst>
                                      </p:cBhvr>
                                      <p:to>
                                        <p:strVal val="visible"/>
                                      </p:to>
                                    </p:set>
                                    <p:animEffect transition="in" filter="fade">
                                      <p:cBhvr additive="repl">
                                        <p:cTn id="15" dur="500"/>
                                        <p:tgtEl>
                                          <p:spTgt spid="241">
                                            <p:txEl>
                                              <p:pRg st="1" end="1"/>
                                            </p:txEl>
                                          </p:spTgt>
                                        </p:tgtEl>
                                      </p:cBhvr>
                                    </p:animEffect>
                                  </p:childTnLst>
                                </p:cTn>
                              </p:par>
                              <p:par>
                                <p:cTn id="16" presetID="10" presetClass="entr" fill="hold" nodeType="withEffect">
                                  <p:stCondLst>
                                    <p:cond delay="0"/>
                                  </p:stCondLst>
                                  <p:childTnLst>
                                    <p:set>
                                      <p:cBhvr>
                                        <p:cTn id="17" dur="1" fill="hold">
                                          <p:stCondLst>
                                            <p:cond delay="0"/>
                                          </p:stCondLst>
                                        </p:cTn>
                                        <p:tgtEl>
                                          <p:spTgt spid="241">
                                            <p:txEl>
                                              <p:pRg st="2" end="2"/>
                                            </p:txEl>
                                          </p:spTgt>
                                        </p:tgtEl>
                                        <p:attrNameLst>
                                          <p:attrName>style.visibility</p:attrName>
                                        </p:attrNameLst>
                                      </p:cBhvr>
                                      <p:to>
                                        <p:strVal val="visible"/>
                                      </p:to>
                                    </p:set>
                                    <p:animEffect transition="in" filter="fade">
                                      <p:cBhvr additive="repl">
                                        <p:cTn id="18" dur="500"/>
                                        <p:tgtEl>
                                          <p:spTgt spid="241">
                                            <p:txEl>
                                              <p:pRg st="2" end="2"/>
                                            </p:txEl>
                                          </p:spTgt>
                                        </p:tgtEl>
                                      </p:cBhvr>
                                    </p:animEffect>
                                  </p:childTnLst>
                                </p:cTn>
                              </p:par>
                              <p:par>
                                <p:cTn id="19" presetID="10" presetClass="entr" fill="hold" nodeType="withEffect">
                                  <p:stCondLst>
                                    <p:cond delay="0"/>
                                  </p:stCondLst>
                                  <p:childTnLst>
                                    <p:set>
                                      <p:cBhvr>
                                        <p:cTn id="20" dur="1" fill="hold">
                                          <p:stCondLst>
                                            <p:cond delay="0"/>
                                          </p:stCondLst>
                                        </p:cTn>
                                        <p:tgtEl>
                                          <p:spTgt spid="241">
                                            <p:txEl>
                                              <p:pRg st="3" end="3"/>
                                            </p:txEl>
                                          </p:spTgt>
                                        </p:tgtEl>
                                        <p:attrNameLst>
                                          <p:attrName>style.visibility</p:attrName>
                                        </p:attrNameLst>
                                      </p:cBhvr>
                                      <p:to>
                                        <p:strVal val="visible"/>
                                      </p:to>
                                    </p:set>
                                    <p:animEffect transition="in" filter="fade">
                                      <p:cBhvr additive="repl">
                                        <p:cTn id="21" dur="500"/>
                                        <p:tgtEl>
                                          <p:spTgt spid="241">
                                            <p:txEl>
                                              <p:pRg st="3" end="3"/>
                                            </p:txEl>
                                          </p:spTgt>
                                        </p:tgtEl>
                                      </p:cBhvr>
                                    </p:animEffect>
                                  </p:childTnLst>
                                </p:cTn>
                              </p:par>
                              <p:par>
                                <p:cTn id="22" presetID="10" presetClass="entr" fill="hold" nodeType="withEffect">
                                  <p:stCondLst>
                                    <p:cond delay="0"/>
                                  </p:stCondLst>
                                  <p:childTnLst>
                                    <p:set>
                                      <p:cBhvr>
                                        <p:cTn id="23" dur="1" fill="hold">
                                          <p:stCondLst>
                                            <p:cond delay="0"/>
                                          </p:stCondLst>
                                        </p:cTn>
                                        <p:tgtEl>
                                          <p:spTgt spid="241">
                                            <p:txEl>
                                              <p:pRg st="4" end="4"/>
                                            </p:txEl>
                                          </p:spTgt>
                                        </p:tgtEl>
                                        <p:attrNameLst>
                                          <p:attrName>style.visibility</p:attrName>
                                        </p:attrNameLst>
                                      </p:cBhvr>
                                      <p:to>
                                        <p:strVal val="visible"/>
                                      </p:to>
                                    </p:set>
                                    <p:animEffect transition="in" filter="fade">
                                      <p:cBhvr additive="repl">
                                        <p:cTn id="24" dur="500"/>
                                        <p:tgtEl>
                                          <p:spTgt spid="241">
                                            <p:txEl>
                                              <p:pRg st="4" end="4"/>
                                            </p:txEl>
                                          </p:spTgt>
                                        </p:tgtEl>
                                      </p:cBhvr>
                                    </p:animEffect>
                                  </p:childTnLst>
                                </p:cTn>
                              </p:par>
                              <p:par>
                                <p:cTn id="25" presetID="10" presetClass="entr" fill="hold" nodeType="withEffect">
                                  <p:stCondLst>
                                    <p:cond delay="0"/>
                                  </p:stCondLst>
                                  <p:childTnLst>
                                    <p:set>
                                      <p:cBhvr>
                                        <p:cTn id="26" dur="1" fill="hold">
                                          <p:stCondLst>
                                            <p:cond delay="0"/>
                                          </p:stCondLst>
                                        </p:cTn>
                                        <p:tgtEl>
                                          <p:spTgt spid="241">
                                            <p:txEl>
                                              <p:pRg st="5" end="5"/>
                                            </p:txEl>
                                          </p:spTgt>
                                        </p:tgtEl>
                                        <p:attrNameLst>
                                          <p:attrName>style.visibility</p:attrName>
                                        </p:attrNameLst>
                                      </p:cBhvr>
                                      <p:to>
                                        <p:strVal val="visible"/>
                                      </p:to>
                                    </p:set>
                                    <p:animEffect transition="in" filter="fade">
                                      <p:cBhvr additive="repl">
                                        <p:cTn id="27" dur="500"/>
                                        <p:tgtEl>
                                          <p:spTgt spid="241">
                                            <p:txEl>
                                              <p:pRg st="5" end="5"/>
                                            </p:txEl>
                                          </p:spTgt>
                                        </p:tgtEl>
                                      </p:cBhvr>
                                    </p:animEffect>
                                  </p:childTnLst>
                                </p:cTn>
                              </p:par>
                              <p:par>
                                <p:cTn id="28" presetID="10" presetClass="entr" fill="hold" nodeType="withEffect">
                                  <p:stCondLst>
                                    <p:cond delay="0"/>
                                  </p:stCondLst>
                                  <p:childTnLst>
                                    <p:set>
                                      <p:cBhvr>
                                        <p:cTn id="29" dur="1" fill="hold">
                                          <p:stCondLst>
                                            <p:cond delay="0"/>
                                          </p:stCondLst>
                                        </p:cTn>
                                        <p:tgtEl>
                                          <p:spTgt spid="241">
                                            <p:txEl>
                                              <p:pRg st="6" end="6"/>
                                            </p:txEl>
                                          </p:spTgt>
                                        </p:tgtEl>
                                        <p:attrNameLst>
                                          <p:attrName>style.visibility</p:attrName>
                                        </p:attrNameLst>
                                      </p:cBhvr>
                                      <p:to>
                                        <p:strVal val="visible"/>
                                      </p:to>
                                    </p:set>
                                    <p:animEffect transition="in" filter="fade">
                                      <p:cBhvr additive="repl">
                                        <p:cTn id="30" dur="500"/>
                                        <p:tgtEl>
                                          <p:spTgt spid="241">
                                            <p:txEl>
                                              <p:pRg st="6" end="6"/>
                                            </p:txEl>
                                          </p:spTgt>
                                        </p:tgtEl>
                                      </p:cBhvr>
                                    </p:animEffect>
                                  </p:childTnLst>
                                </p:cTn>
                              </p:par>
                              <p:par>
                                <p:cTn id="31" presetID="10" presetClass="entr" fill="hold" nodeType="withEffect">
                                  <p:stCondLst>
                                    <p:cond delay="0"/>
                                  </p:stCondLst>
                                  <p:childTnLst>
                                    <p:set>
                                      <p:cBhvr>
                                        <p:cTn id="32" dur="1" fill="hold">
                                          <p:stCondLst>
                                            <p:cond delay="0"/>
                                          </p:stCondLst>
                                        </p:cTn>
                                        <p:tgtEl>
                                          <p:spTgt spid="241">
                                            <p:txEl>
                                              <p:pRg st="7" end="7"/>
                                            </p:txEl>
                                          </p:spTgt>
                                        </p:tgtEl>
                                        <p:attrNameLst>
                                          <p:attrName>style.visibility</p:attrName>
                                        </p:attrNameLst>
                                      </p:cBhvr>
                                      <p:to>
                                        <p:strVal val="visible"/>
                                      </p:to>
                                    </p:set>
                                    <p:animEffect transition="in" filter="fade">
                                      <p:cBhvr additive="repl">
                                        <p:cTn id="33" dur="500"/>
                                        <p:tgtEl>
                                          <p:spTgt spid="241">
                                            <p:txEl>
                                              <p:pRg st="7" end="7"/>
                                            </p:txEl>
                                          </p:spTgt>
                                        </p:tgtEl>
                                      </p:cBhvr>
                                    </p:animEffect>
                                  </p:childTnLst>
                                </p:cTn>
                              </p:par>
                              <p:par>
                                <p:cTn id="34" presetID="10" presetClass="entr" fill="hold" nodeType="withEffect">
                                  <p:stCondLst>
                                    <p:cond delay="0"/>
                                  </p:stCondLst>
                                  <p:childTnLst>
                                    <p:set>
                                      <p:cBhvr>
                                        <p:cTn id="35" dur="1" fill="hold">
                                          <p:stCondLst>
                                            <p:cond delay="0"/>
                                          </p:stCondLst>
                                        </p:cTn>
                                        <p:tgtEl>
                                          <p:spTgt spid="241">
                                            <p:txEl>
                                              <p:pRg st="8" end="8"/>
                                            </p:txEl>
                                          </p:spTgt>
                                        </p:tgtEl>
                                        <p:attrNameLst>
                                          <p:attrName>style.visibility</p:attrName>
                                        </p:attrNameLst>
                                      </p:cBhvr>
                                      <p:to>
                                        <p:strVal val="visible"/>
                                      </p:to>
                                    </p:set>
                                    <p:animEffect transition="in" filter="fade">
                                      <p:cBhvr additive="repl">
                                        <p:cTn id="36" dur="500"/>
                                        <p:tgtEl>
                                          <p:spTgt spid="241">
                                            <p:txEl>
                                              <p:pRg st="8" end="8"/>
                                            </p:txEl>
                                          </p:spTgt>
                                        </p:tgtEl>
                                      </p:cBhvr>
                                    </p:animEffect>
                                  </p:childTnLst>
                                </p:cTn>
                              </p:par>
                              <p:par>
                                <p:cTn id="37" presetID="10" presetClass="entr" fill="hold" nodeType="withEffect">
                                  <p:stCondLst>
                                    <p:cond delay="0"/>
                                  </p:stCondLst>
                                  <p:childTnLst>
                                    <p:set>
                                      <p:cBhvr>
                                        <p:cTn id="38" dur="1" fill="hold">
                                          <p:stCondLst>
                                            <p:cond delay="0"/>
                                          </p:stCondLst>
                                        </p:cTn>
                                        <p:tgtEl>
                                          <p:spTgt spid="241">
                                            <p:txEl>
                                              <p:pRg st="9" end="9"/>
                                            </p:txEl>
                                          </p:spTgt>
                                        </p:tgtEl>
                                        <p:attrNameLst>
                                          <p:attrName>style.visibility</p:attrName>
                                        </p:attrNameLst>
                                      </p:cBhvr>
                                      <p:to>
                                        <p:strVal val="visible"/>
                                      </p:to>
                                    </p:set>
                                    <p:animEffect transition="in" filter="fade">
                                      <p:cBhvr additive="repl">
                                        <p:cTn id="39" dur="500"/>
                                        <p:tgtEl>
                                          <p:spTgt spid="24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 name="Группа 1"/>
          <p:cNvGrpSpPr/>
          <p:nvPr/>
        </p:nvGrpSpPr>
        <p:grpSpPr>
          <a:xfrm>
            <a:off x="941760" y="1116360"/>
            <a:ext cx="10224000" cy="5618880"/>
            <a:chOff x="941760" y="1116360"/>
            <a:chExt cx="10224000" cy="5618880"/>
          </a:xfrm>
        </p:grpSpPr>
        <p:pic>
          <p:nvPicPr>
            <p:cNvPr id="246" name="Рисунок 3"/>
            <p:cNvPicPr/>
            <p:nvPr/>
          </p:nvPicPr>
          <p:blipFill>
            <a:blip r:embed="rId2"/>
            <a:stretch/>
          </p:blipFill>
          <p:spPr>
            <a:xfrm>
              <a:off x="4756320" y="1116360"/>
              <a:ext cx="2703600" cy="2703600"/>
            </a:xfrm>
            <a:prstGeom prst="rect">
              <a:avLst/>
            </a:prstGeom>
            <a:ln w="0">
              <a:noFill/>
            </a:ln>
          </p:spPr>
        </p:pic>
        <p:pic>
          <p:nvPicPr>
            <p:cNvPr id="247" name="Рисунок 4"/>
            <p:cNvPicPr/>
            <p:nvPr/>
          </p:nvPicPr>
          <p:blipFill>
            <a:blip r:embed="rId3"/>
            <a:stretch/>
          </p:blipFill>
          <p:spPr>
            <a:xfrm>
              <a:off x="1012680" y="1132560"/>
              <a:ext cx="2705040" cy="2705040"/>
            </a:xfrm>
            <a:prstGeom prst="rect">
              <a:avLst/>
            </a:prstGeom>
            <a:ln w="0">
              <a:noFill/>
            </a:ln>
          </p:spPr>
        </p:pic>
        <p:pic>
          <p:nvPicPr>
            <p:cNvPr id="248" name="Рисунок 5"/>
            <p:cNvPicPr/>
            <p:nvPr/>
          </p:nvPicPr>
          <p:blipFill>
            <a:blip r:embed="rId4"/>
            <a:stretch/>
          </p:blipFill>
          <p:spPr>
            <a:xfrm>
              <a:off x="4756320" y="4005000"/>
              <a:ext cx="2730240" cy="2730240"/>
            </a:xfrm>
            <a:prstGeom prst="rect">
              <a:avLst/>
            </a:prstGeom>
            <a:ln w="0">
              <a:noFill/>
            </a:ln>
          </p:spPr>
        </p:pic>
        <p:pic>
          <p:nvPicPr>
            <p:cNvPr id="249" name="Рисунок 6"/>
            <p:cNvPicPr/>
            <p:nvPr/>
          </p:nvPicPr>
          <p:blipFill>
            <a:blip r:embed="rId5"/>
            <a:stretch/>
          </p:blipFill>
          <p:spPr>
            <a:xfrm>
              <a:off x="941760" y="3955680"/>
              <a:ext cx="2712600" cy="2718360"/>
            </a:xfrm>
            <a:prstGeom prst="rect">
              <a:avLst/>
            </a:prstGeom>
            <a:ln w="0">
              <a:noFill/>
            </a:ln>
          </p:spPr>
        </p:pic>
        <p:pic>
          <p:nvPicPr>
            <p:cNvPr id="250" name="Рисунок 7"/>
            <p:cNvPicPr/>
            <p:nvPr/>
          </p:nvPicPr>
          <p:blipFill>
            <a:blip r:embed="rId6"/>
            <a:stretch/>
          </p:blipFill>
          <p:spPr>
            <a:xfrm>
              <a:off x="8470800" y="3965760"/>
              <a:ext cx="2694960" cy="2693520"/>
            </a:xfrm>
            <a:prstGeom prst="rect">
              <a:avLst/>
            </a:prstGeom>
            <a:ln w="0">
              <a:noFill/>
            </a:ln>
          </p:spPr>
        </p:pic>
        <p:pic>
          <p:nvPicPr>
            <p:cNvPr id="251" name="Рисунок 8"/>
            <p:cNvPicPr/>
            <p:nvPr/>
          </p:nvPicPr>
          <p:blipFill>
            <a:blip r:embed="rId7"/>
            <a:stretch/>
          </p:blipFill>
          <p:spPr>
            <a:xfrm>
              <a:off x="8470800" y="1160640"/>
              <a:ext cx="2675880" cy="2677320"/>
            </a:xfrm>
            <a:prstGeom prst="rect">
              <a:avLst/>
            </a:prstGeom>
            <a:ln w="0">
              <a:noFill/>
            </a:ln>
          </p:spPr>
        </p:pic>
      </p:grpSp>
      <p:pic>
        <p:nvPicPr>
          <p:cNvPr id="252" name="Рисунок 11"/>
          <p:cNvPicPr/>
          <p:nvPr/>
        </p:nvPicPr>
        <p:blipFill>
          <a:blip r:embed="rId8"/>
          <a:stretch/>
        </p:blipFill>
        <p:spPr>
          <a:xfrm>
            <a:off x="-88200" y="0"/>
            <a:ext cx="429840" cy="6857640"/>
          </a:xfrm>
          <a:prstGeom prst="rect">
            <a:avLst/>
          </a:prstGeom>
          <a:ln w="0">
            <a:noFill/>
          </a:ln>
        </p:spPr>
      </p:pic>
      <p:sp>
        <p:nvSpPr>
          <p:cNvPr id="253" name="Скругленный прямоугольник 14"/>
          <p:cNvSpPr/>
          <p:nvPr/>
        </p:nvSpPr>
        <p:spPr>
          <a:xfrm>
            <a:off x="859680" y="101520"/>
            <a:ext cx="10872720" cy="590760"/>
          </a:xfrm>
          <a:prstGeom prst="roundRect">
            <a:avLst>
              <a:gd name="adj" fmla="val 16667"/>
            </a:avLst>
          </a:prstGeom>
          <a:solidFill>
            <a:srgbClr val="0070C0"/>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90000" tIns="45000" rIns="90000" bIns="45000" anchor="ctr">
            <a:noAutofit/>
          </a:bodyPr>
          <a:lstStyle/>
          <a:p>
            <a:pPr algn="ctr">
              <a:lnSpc>
                <a:spcPct val="100000"/>
              </a:lnSpc>
            </a:pPr>
            <a:r>
              <a:rPr lang="ru-RU" sz="3600" b="1" strike="noStrike" spc="-1">
                <a:solidFill>
                  <a:srgbClr val="FFFFFF"/>
                </a:solidFill>
                <a:latin typeface="Calibri"/>
              </a:rPr>
              <a:t>Історія мнемотехніки</a:t>
            </a:r>
            <a:endParaRPr lang="en-US" sz="3600" b="0" strike="noStrike" spc="-1">
              <a:solidFill>
                <a:srgbClr val="000000"/>
              </a:solidFill>
              <a:latin typeface="Arial"/>
            </a:endParaRP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 name="Объект 3"/>
          <p:cNvPicPr/>
          <p:nvPr/>
        </p:nvPicPr>
        <p:blipFill>
          <a:blip r:embed="rId2"/>
          <a:stretch/>
        </p:blipFill>
        <p:spPr>
          <a:xfrm>
            <a:off x="2278080" y="1099080"/>
            <a:ext cx="7487640" cy="5622840"/>
          </a:xfrm>
          <a:prstGeom prst="rect">
            <a:avLst/>
          </a:prstGeom>
          <a:ln w="0">
            <a:noFill/>
          </a:ln>
        </p:spPr>
      </p:pic>
      <p:sp>
        <p:nvSpPr>
          <p:cNvPr id="255" name="Скругленный прямоугольник 8"/>
          <p:cNvSpPr/>
          <p:nvPr/>
        </p:nvSpPr>
        <p:spPr>
          <a:xfrm>
            <a:off x="657720" y="142560"/>
            <a:ext cx="10872720" cy="792720"/>
          </a:xfrm>
          <a:prstGeom prst="roundRect">
            <a:avLst>
              <a:gd name="adj" fmla="val 16667"/>
            </a:avLst>
          </a:prstGeom>
          <a:solidFill>
            <a:srgbClr val="0070C0"/>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90000" tIns="45000" rIns="90000" bIns="45000" anchor="ctr">
            <a:noAutofit/>
          </a:bodyPr>
          <a:lstStyle/>
          <a:p>
            <a:pPr marL="274320" indent="-274320" algn="ctr">
              <a:lnSpc>
                <a:spcPct val="100000"/>
              </a:lnSpc>
              <a:spcBef>
                <a:spcPts val="720"/>
              </a:spcBef>
              <a:tabLst>
                <a:tab pos="0" algn="l"/>
              </a:tabLst>
            </a:pPr>
            <a:r>
              <a:rPr lang="ru-RU" sz="3600" b="1" strike="noStrike" spc="-1">
                <a:solidFill>
                  <a:srgbClr val="FFFFFF"/>
                </a:solidFill>
                <a:latin typeface="Calibri"/>
              </a:rPr>
              <a:t>Мнемотехніка в минулому та в сучасності</a:t>
            </a:r>
            <a:endParaRPr lang="en-US" sz="3600" b="0" strike="noStrike" spc="-1">
              <a:solidFill>
                <a:srgbClr val="000000"/>
              </a:solidFill>
              <a:latin typeface="Arial"/>
            </a:endParaRPr>
          </a:p>
        </p:txBody>
      </p:sp>
      <p:pic>
        <p:nvPicPr>
          <p:cNvPr id="256" name="Рисунок 5"/>
          <p:cNvPicPr/>
          <p:nvPr/>
        </p:nvPicPr>
        <p:blipFill>
          <a:blip r:embed="rId3"/>
          <a:stretch/>
        </p:blipFill>
        <p:spPr>
          <a:xfrm>
            <a:off x="-88200" y="0"/>
            <a:ext cx="429840" cy="6857640"/>
          </a:xfrm>
          <a:prstGeom prst="rect">
            <a:avLst/>
          </a:prstGeom>
          <a:ln w="0">
            <a:noFill/>
          </a:ln>
        </p:spPr>
      </p:pic>
    </p:spTree>
  </p:cSld>
  <p:clrMapOvr>
    <a:masterClrMapping/>
  </p:clrMapOvr>
  <p:transition spd="med">
    <p:fade/>
  </p:transition>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10" presetClass="entr" fill="hold" nodeType="clickEffect">
                                  <p:stCondLst>
                                    <p:cond delay="0"/>
                                  </p:stCondLst>
                                  <p:childTnLst>
                                    <p:set>
                                      <p:cBhvr>
                                        <p:cTn id="6" dur="1" fill="hold">
                                          <p:stCondLst>
                                            <p:cond delay="0"/>
                                          </p:stCondLst>
                                        </p:cTn>
                                        <p:tgtEl>
                                          <p:spTgt spid="254"/>
                                        </p:tgtEl>
                                        <p:attrNameLst>
                                          <p:attrName>style.visibility</p:attrName>
                                        </p:attrNameLst>
                                      </p:cBhvr>
                                      <p:to>
                                        <p:strVal val="visible"/>
                                      </p:to>
                                    </p:set>
                                    <p:animEffect transition="in" filter="fade">
                                      <p:cBhvr additive="repl">
                                        <p:cTn id="7" dur="5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Picture 3" descr="C:\Users\User\Videos\кенинги мнеомтехника\7days.jpg"/>
          <p:cNvPicPr/>
          <p:nvPr/>
        </p:nvPicPr>
        <p:blipFill>
          <a:blip r:embed="rId2"/>
          <a:stretch/>
        </p:blipFill>
        <p:spPr>
          <a:xfrm>
            <a:off x="3970800" y="-56160"/>
            <a:ext cx="1237320" cy="1949400"/>
          </a:xfrm>
          <a:prstGeom prst="rect">
            <a:avLst/>
          </a:prstGeom>
          <a:ln w="0">
            <a:noFill/>
          </a:ln>
        </p:spPr>
      </p:pic>
      <p:pic>
        <p:nvPicPr>
          <p:cNvPr id="258" name="Picture 4" descr="C:\Users\User\Videos\кенинги мнеомтехника\89a2fd5f2621.jpg"/>
          <p:cNvPicPr/>
          <p:nvPr/>
        </p:nvPicPr>
        <p:blipFill>
          <a:blip r:embed="rId3"/>
          <a:stretch/>
        </p:blipFill>
        <p:spPr>
          <a:xfrm>
            <a:off x="6588720" y="-14400"/>
            <a:ext cx="1352160" cy="1893600"/>
          </a:xfrm>
          <a:prstGeom prst="rect">
            <a:avLst/>
          </a:prstGeom>
          <a:ln w="0">
            <a:noFill/>
          </a:ln>
        </p:spPr>
      </p:pic>
      <p:pic>
        <p:nvPicPr>
          <p:cNvPr id="259" name="Picture 5" descr="C:\Users\User\Videos\кенинги мнеомтехника\1001841737.jpg"/>
          <p:cNvPicPr/>
          <p:nvPr/>
        </p:nvPicPr>
        <p:blipFill>
          <a:blip r:embed="rId4"/>
          <a:stretch/>
        </p:blipFill>
        <p:spPr>
          <a:xfrm>
            <a:off x="2600280" y="18000"/>
            <a:ext cx="1199160" cy="1836000"/>
          </a:xfrm>
          <a:prstGeom prst="rect">
            <a:avLst/>
          </a:prstGeom>
          <a:ln w="0">
            <a:noFill/>
          </a:ln>
        </p:spPr>
      </p:pic>
      <p:pic>
        <p:nvPicPr>
          <p:cNvPr id="260" name="Picture 6" descr="C:\Users\User\Videos\кенинги мнеомтехника\1289455652_8lfaoxqz42fuvbd.jpeg"/>
          <p:cNvPicPr/>
          <p:nvPr/>
        </p:nvPicPr>
        <p:blipFill>
          <a:blip r:embed="rId5"/>
          <a:stretch/>
        </p:blipFill>
        <p:spPr>
          <a:xfrm>
            <a:off x="612360" y="0"/>
            <a:ext cx="1730520" cy="1730520"/>
          </a:xfrm>
          <a:prstGeom prst="rect">
            <a:avLst/>
          </a:prstGeom>
          <a:ln w="0">
            <a:noFill/>
          </a:ln>
        </p:spPr>
      </p:pic>
      <p:pic>
        <p:nvPicPr>
          <p:cNvPr id="261" name="Picture 7" descr="C:\Users\User\Videos\кенинги мнеомтехника\1395658320_razvitie-pamjati.-sistema-priemov.jpg"/>
          <p:cNvPicPr/>
          <p:nvPr/>
        </p:nvPicPr>
        <p:blipFill>
          <a:blip r:embed="rId6"/>
          <a:stretch/>
        </p:blipFill>
        <p:spPr>
          <a:xfrm>
            <a:off x="5261040" y="-28080"/>
            <a:ext cx="1237320" cy="1893600"/>
          </a:xfrm>
          <a:prstGeom prst="rect">
            <a:avLst/>
          </a:prstGeom>
          <a:ln w="0">
            <a:noFill/>
          </a:ln>
        </p:spPr>
      </p:pic>
      <p:pic>
        <p:nvPicPr>
          <p:cNvPr id="262" name="Picture 8" descr="C:\Users\User\Videos\кенинги мнеомтехника\bf7e74c42523.jpg"/>
          <p:cNvPicPr/>
          <p:nvPr/>
        </p:nvPicPr>
        <p:blipFill>
          <a:blip r:embed="rId7"/>
          <a:stretch/>
        </p:blipFill>
        <p:spPr>
          <a:xfrm>
            <a:off x="10938240" y="-46800"/>
            <a:ext cx="1199880" cy="1900800"/>
          </a:xfrm>
          <a:prstGeom prst="rect">
            <a:avLst/>
          </a:prstGeom>
          <a:ln w="0">
            <a:noFill/>
          </a:ln>
        </p:spPr>
      </p:pic>
      <p:pic>
        <p:nvPicPr>
          <p:cNvPr id="263" name="Picture 9" descr="C:\Users\User\Videos\кенинги мнеомтехника\big (1).jpg"/>
          <p:cNvPicPr/>
          <p:nvPr/>
        </p:nvPicPr>
        <p:blipFill>
          <a:blip r:embed="rId8"/>
          <a:srcRect t="6614" b="8482"/>
          <a:stretch/>
        </p:blipFill>
        <p:spPr>
          <a:xfrm>
            <a:off x="9380160" y="-15840"/>
            <a:ext cx="1407600" cy="1846440"/>
          </a:xfrm>
          <a:prstGeom prst="rect">
            <a:avLst/>
          </a:prstGeom>
          <a:ln w="0">
            <a:noFill/>
          </a:ln>
        </p:spPr>
      </p:pic>
      <p:pic>
        <p:nvPicPr>
          <p:cNvPr id="264" name="Picture 10" descr="C:\Users\User\Videos\кенинги мнеомтехника\big (4).jpg"/>
          <p:cNvPicPr/>
          <p:nvPr/>
        </p:nvPicPr>
        <p:blipFill>
          <a:blip r:embed="rId9"/>
          <a:stretch/>
        </p:blipFill>
        <p:spPr>
          <a:xfrm>
            <a:off x="8079480" y="7920"/>
            <a:ext cx="1199880" cy="1854360"/>
          </a:xfrm>
          <a:prstGeom prst="rect">
            <a:avLst/>
          </a:prstGeom>
          <a:ln w="0">
            <a:noFill/>
          </a:ln>
        </p:spPr>
      </p:pic>
      <p:pic>
        <p:nvPicPr>
          <p:cNvPr id="265" name="Рисунок 9"/>
          <p:cNvPicPr/>
          <p:nvPr/>
        </p:nvPicPr>
        <p:blipFill>
          <a:blip r:embed="rId10"/>
          <a:stretch/>
        </p:blipFill>
        <p:spPr>
          <a:xfrm>
            <a:off x="35640" y="0"/>
            <a:ext cx="429840" cy="6857640"/>
          </a:xfrm>
          <a:prstGeom prst="rect">
            <a:avLst/>
          </a:prstGeom>
          <a:ln w="0">
            <a:noFill/>
          </a:ln>
        </p:spPr>
      </p:pic>
      <p:pic>
        <p:nvPicPr>
          <p:cNvPr id="266" name="Picture 5" descr="C:\Users\User\Videos\кенинги мнеомтехника\cover.jpg"/>
          <p:cNvPicPr/>
          <p:nvPr/>
        </p:nvPicPr>
        <p:blipFill>
          <a:blip r:embed="rId11"/>
          <a:stretch/>
        </p:blipFill>
        <p:spPr>
          <a:xfrm>
            <a:off x="8558640" y="2211480"/>
            <a:ext cx="1388160" cy="1860840"/>
          </a:xfrm>
          <a:prstGeom prst="rect">
            <a:avLst/>
          </a:prstGeom>
          <a:ln w="0">
            <a:noFill/>
          </a:ln>
        </p:spPr>
      </p:pic>
      <p:pic>
        <p:nvPicPr>
          <p:cNvPr id="267" name="Picture 6" descr="C:\Users\User\Videos\кенинги мнеомтехника\images.jpg"/>
          <p:cNvPicPr/>
          <p:nvPr/>
        </p:nvPicPr>
        <p:blipFill>
          <a:blip r:embed="rId12"/>
          <a:stretch/>
        </p:blipFill>
        <p:spPr>
          <a:xfrm>
            <a:off x="6886080" y="2124000"/>
            <a:ext cx="1431360" cy="1905120"/>
          </a:xfrm>
          <a:prstGeom prst="rect">
            <a:avLst/>
          </a:prstGeom>
          <a:ln w="0">
            <a:noFill/>
          </a:ln>
        </p:spPr>
      </p:pic>
      <p:pic>
        <p:nvPicPr>
          <p:cNvPr id="268" name="Picture 7" descr="C:\Users\User\Videos\кенинги мнеомтехника\kniga-razvitie-pamyati-prakticheskoe-rukovodstvo-po-razvitiu-pamyati.jpg"/>
          <p:cNvPicPr/>
          <p:nvPr/>
        </p:nvPicPr>
        <p:blipFill>
          <a:blip r:embed="rId13"/>
          <a:stretch/>
        </p:blipFill>
        <p:spPr>
          <a:xfrm>
            <a:off x="498240" y="4478760"/>
            <a:ext cx="1769400" cy="2378880"/>
          </a:xfrm>
          <a:prstGeom prst="rect">
            <a:avLst/>
          </a:prstGeom>
          <a:ln w="0">
            <a:noFill/>
          </a:ln>
        </p:spPr>
      </p:pic>
      <p:pic>
        <p:nvPicPr>
          <p:cNvPr id="269" name="Picture 8" descr="C:\Users\User\Videos\кенинги мнеомтехника\mal-kniga-o-pamyati.jpg"/>
          <p:cNvPicPr/>
          <p:nvPr/>
        </p:nvPicPr>
        <p:blipFill>
          <a:blip r:embed="rId14"/>
          <a:stretch/>
        </p:blipFill>
        <p:spPr>
          <a:xfrm>
            <a:off x="2100960" y="2227320"/>
            <a:ext cx="1284840" cy="1884600"/>
          </a:xfrm>
          <a:prstGeom prst="rect">
            <a:avLst/>
          </a:prstGeom>
          <a:ln w="0">
            <a:noFill/>
          </a:ln>
        </p:spPr>
      </p:pic>
      <p:pic>
        <p:nvPicPr>
          <p:cNvPr id="270" name="Picture 10" descr="C:\Users\User\Videos\кенинги мнеомтехника\razvit-pamyati-dlya-chainikov.jpg"/>
          <p:cNvPicPr/>
          <p:nvPr/>
        </p:nvPicPr>
        <p:blipFill>
          <a:blip r:embed="rId15"/>
          <a:stretch/>
        </p:blipFill>
        <p:spPr>
          <a:xfrm>
            <a:off x="647640" y="2217960"/>
            <a:ext cx="1329120" cy="1949400"/>
          </a:xfrm>
          <a:prstGeom prst="rect">
            <a:avLst/>
          </a:prstGeom>
          <a:ln w="0">
            <a:noFill/>
          </a:ln>
        </p:spPr>
      </p:pic>
      <p:pic>
        <p:nvPicPr>
          <p:cNvPr id="271" name="Picture 11" descr="C:\Users\User\Videos\кенинги мнеомтехника\toni.gif"/>
          <p:cNvPicPr/>
          <p:nvPr/>
        </p:nvPicPr>
        <p:blipFill>
          <a:blip r:embed="rId16"/>
          <a:stretch/>
        </p:blipFill>
        <p:spPr>
          <a:xfrm>
            <a:off x="5418360" y="2092320"/>
            <a:ext cx="1181160" cy="1931760"/>
          </a:xfrm>
          <a:prstGeom prst="rect">
            <a:avLst/>
          </a:prstGeom>
          <a:ln w="0">
            <a:noFill/>
          </a:ln>
        </p:spPr>
      </p:pic>
      <p:pic>
        <p:nvPicPr>
          <p:cNvPr id="272" name="Picture 12" descr="C:\Users\User\Videos\кенинги мнеомтехника\Toni_Byuzen__Karty_pamyati._Ispolzuj_svoyu_pamyat_na_100_.jpg"/>
          <p:cNvPicPr/>
          <p:nvPr/>
        </p:nvPicPr>
        <p:blipFill>
          <a:blip r:embed="rId17"/>
          <a:stretch/>
        </p:blipFill>
        <p:spPr>
          <a:xfrm>
            <a:off x="3509640" y="2147400"/>
            <a:ext cx="1598760" cy="2126520"/>
          </a:xfrm>
          <a:prstGeom prst="rect">
            <a:avLst/>
          </a:prstGeom>
          <a:ln w="0">
            <a:noFill/>
          </a:ln>
        </p:spPr>
      </p:pic>
      <p:pic>
        <p:nvPicPr>
          <p:cNvPr id="273" name="Picture 13" descr="C:\Users\User\Videos\кенинги мнеомтехника\скачанные файлы (1).jpg"/>
          <p:cNvPicPr/>
          <p:nvPr/>
        </p:nvPicPr>
        <p:blipFill>
          <a:blip r:embed="rId18"/>
          <a:stretch/>
        </p:blipFill>
        <p:spPr>
          <a:xfrm>
            <a:off x="10454400" y="2186280"/>
            <a:ext cx="1451160" cy="1945440"/>
          </a:xfrm>
          <a:prstGeom prst="rect">
            <a:avLst/>
          </a:prstGeom>
          <a:ln w="0">
            <a:noFill/>
          </a:ln>
        </p:spPr>
      </p:pic>
      <p:pic>
        <p:nvPicPr>
          <p:cNvPr id="274" name="Picture 3" descr="C:\Users\User\Videos\кенинги мнеомтехника\images (1).jpg"/>
          <p:cNvPicPr/>
          <p:nvPr/>
        </p:nvPicPr>
        <p:blipFill>
          <a:blip r:embed="rId19"/>
          <a:stretch/>
        </p:blipFill>
        <p:spPr>
          <a:xfrm>
            <a:off x="2476800" y="4443840"/>
            <a:ext cx="2537280" cy="2259360"/>
          </a:xfrm>
          <a:prstGeom prst="rect">
            <a:avLst/>
          </a:prstGeom>
          <a:ln w="0">
            <a:noFill/>
          </a:ln>
        </p:spPr>
      </p:pic>
      <p:pic>
        <p:nvPicPr>
          <p:cNvPr id="275" name="Picture 4" descr="C:\Users\User\Videos\кенинги мнеомтехника\mnemoteh_651.jpg"/>
          <p:cNvPicPr/>
          <p:nvPr/>
        </p:nvPicPr>
        <p:blipFill>
          <a:blip r:embed="rId20"/>
          <a:stretch/>
        </p:blipFill>
        <p:spPr>
          <a:xfrm>
            <a:off x="8832240" y="4421880"/>
            <a:ext cx="1758960" cy="2277720"/>
          </a:xfrm>
          <a:prstGeom prst="rect">
            <a:avLst/>
          </a:prstGeom>
          <a:ln w="0">
            <a:noFill/>
          </a:ln>
        </p:spPr>
      </p:pic>
      <p:pic>
        <p:nvPicPr>
          <p:cNvPr id="276" name="Picture 8" descr="C:\Users\User\Documents\big (1).jpg"/>
          <p:cNvPicPr/>
          <p:nvPr/>
        </p:nvPicPr>
        <p:blipFill>
          <a:blip r:embed="rId21"/>
          <a:stretch/>
        </p:blipFill>
        <p:spPr>
          <a:xfrm>
            <a:off x="10701720" y="4358880"/>
            <a:ext cx="1451160" cy="2242440"/>
          </a:xfrm>
          <a:prstGeom prst="rect">
            <a:avLst/>
          </a:prstGeom>
          <a:ln w="0">
            <a:noFill/>
          </a:ln>
        </p:spPr>
      </p:pic>
      <p:pic>
        <p:nvPicPr>
          <p:cNvPr id="277" name="Picture 10" descr="C:\Users\User\Documents\429014.jpg"/>
          <p:cNvPicPr/>
          <p:nvPr/>
        </p:nvPicPr>
        <p:blipFill>
          <a:blip r:embed="rId22"/>
          <a:stretch/>
        </p:blipFill>
        <p:spPr>
          <a:xfrm>
            <a:off x="6903360" y="4443840"/>
            <a:ext cx="1814760" cy="2242440"/>
          </a:xfrm>
          <a:prstGeom prst="rect">
            <a:avLst/>
          </a:prstGeom>
          <a:ln w="0">
            <a:noFill/>
          </a:ln>
        </p:spPr>
      </p:pic>
      <p:pic>
        <p:nvPicPr>
          <p:cNvPr id="278" name="Picture 11" descr="C:\Users\User\Documents\71267342.jpg"/>
          <p:cNvPicPr/>
          <p:nvPr/>
        </p:nvPicPr>
        <p:blipFill>
          <a:blip r:embed="rId23"/>
          <a:srcRect r="15038"/>
          <a:stretch/>
        </p:blipFill>
        <p:spPr>
          <a:xfrm>
            <a:off x="5304240" y="4358880"/>
            <a:ext cx="1662480" cy="2344320"/>
          </a:xfrm>
          <a:prstGeom prst="rect">
            <a:avLst/>
          </a:prstGeom>
          <a:ln w="0">
            <a:noFill/>
          </a:ln>
        </p:spPr>
      </p:pic>
    </p:spTree>
  </p:cSld>
  <p:clrMapOvr>
    <a:masterClrMapping/>
  </p:clrMapOvr>
  <p:transition spd="med">
    <p:fade/>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45" presetClass="entr" fill="hold" nodeType="clickEffect">
                                  <p:stCondLst>
                                    <p:cond delay="0"/>
                                  </p:stCondLst>
                                  <p:childTnLst>
                                    <p:set>
                                      <p:cBhvr>
                                        <p:cTn id="6" dur="1" fill="hold">
                                          <p:stCondLst>
                                            <p:cond delay="0"/>
                                          </p:stCondLst>
                                        </p:cTn>
                                        <p:tgtEl>
                                          <p:spTgt spid="257"/>
                                        </p:tgtEl>
                                        <p:attrNameLst>
                                          <p:attrName>style.visibility</p:attrName>
                                        </p:attrNameLst>
                                      </p:cBhvr>
                                      <p:to>
                                        <p:strVal val="visible"/>
                                      </p:to>
                                    </p:set>
                                    <p:animEffect transition="in" filter="fade">
                                      <p:cBhvr additive="repl">
                                        <p:cTn id="7" dur="2000"/>
                                        <p:tgtEl>
                                          <p:spTgt spid="257"/>
                                        </p:tgtEl>
                                      </p:cBhvr>
                                    </p:animEffect>
                                    <p:anim calcmode="lin" valueType="num">
                                      <p:cBhvr additive="repl">
                                        <p:cTn id="8" dur="2000" fill="hold"/>
                                        <p:tgtEl>
                                          <p:spTgt spid="257"/>
                                        </p:tgtEl>
                                        <p:attrNameLst>
                                          <p:attrName>ppt_w</p:attrName>
                                        </p:attrNameLst>
                                      </p:cBhvr>
                                      <p:tavLst>
                                        <p:tav tm="0" fmla="width*sin(2.5*pi*$)">
                                          <p:val>
                                            <p:fltVal val="0"/>
                                          </p:val>
                                        </p:tav>
                                        <p:tav tm="100000" fmla="width*sin(2.5*pi*$)">
                                          <p:val>
                                            <p:fltVal val="1"/>
                                          </p:val>
                                        </p:tav>
                                      </p:tavLst>
                                    </p:anim>
                                    <p:anim calcmode="lin" valueType="num">
                                      <p:cBhvr additive="repl">
                                        <p:cTn id="9" dur="2000" fill="hold"/>
                                        <p:tgtEl>
                                          <p:spTgt spid="257"/>
                                        </p:tgtEl>
                                        <p:attrNameLst>
                                          <p:attrName>ppt_h</p:attrName>
                                        </p:attrNameLst>
                                      </p:cBhvr>
                                      <p:tavLst>
                                        <p:tav tm="0">
                                          <p:val>
                                            <p:strVal val="#ppt_h"/>
                                          </p:val>
                                        </p:tav>
                                        <p:tav tm="100000">
                                          <p:val>
                                            <p:strVal val="#ppt_h"/>
                                          </p:val>
                                        </p:tav>
                                      </p:tavLst>
                                    </p:anim>
                                  </p:childTnLst>
                                </p:cTn>
                              </p:par>
                              <p:par>
                                <p:cTn id="10" presetID="45" presetClass="entr" fill="hold" nodeType="withEffect">
                                  <p:stCondLst>
                                    <p:cond delay="0"/>
                                  </p:stCondLst>
                                  <p:childTnLst>
                                    <p:set>
                                      <p:cBhvr>
                                        <p:cTn id="11" dur="1" fill="hold">
                                          <p:stCondLst>
                                            <p:cond delay="0"/>
                                          </p:stCondLst>
                                        </p:cTn>
                                        <p:tgtEl>
                                          <p:spTgt spid="258"/>
                                        </p:tgtEl>
                                        <p:attrNameLst>
                                          <p:attrName>style.visibility</p:attrName>
                                        </p:attrNameLst>
                                      </p:cBhvr>
                                      <p:to>
                                        <p:strVal val="visible"/>
                                      </p:to>
                                    </p:set>
                                    <p:animEffect transition="in" filter="fade">
                                      <p:cBhvr additive="repl">
                                        <p:cTn id="12" dur="2000"/>
                                        <p:tgtEl>
                                          <p:spTgt spid="258"/>
                                        </p:tgtEl>
                                      </p:cBhvr>
                                    </p:animEffect>
                                    <p:anim calcmode="lin" valueType="num">
                                      <p:cBhvr additive="repl">
                                        <p:cTn id="13" dur="2000" fill="hold"/>
                                        <p:tgtEl>
                                          <p:spTgt spid="258"/>
                                        </p:tgtEl>
                                        <p:attrNameLst>
                                          <p:attrName>ppt_w</p:attrName>
                                        </p:attrNameLst>
                                      </p:cBhvr>
                                      <p:tavLst>
                                        <p:tav tm="0" fmla="width*sin(2.5*pi*$)">
                                          <p:val>
                                            <p:fltVal val="0"/>
                                          </p:val>
                                        </p:tav>
                                        <p:tav tm="100000" fmla="width*sin(2.5*pi*$)">
                                          <p:val>
                                            <p:fltVal val="1"/>
                                          </p:val>
                                        </p:tav>
                                      </p:tavLst>
                                    </p:anim>
                                    <p:anim calcmode="lin" valueType="num">
                                      <p:cBhvr additive="repl">
                                        <p:cTn id="14" dur="2000" fill="hold"/>
                                        <p:tgtEl>
                                          <p:spTgt spid="258"/>
                                        </p:tgtEl>
                                        <p:attrNameLst>
                                          <p:attrName>ppt_h</p:attrName>
                                        </p:attrNameLst>
                                      </p:cBhvr>
                                      <p:tavLst>
                                        <p:tav tm="0">
                                          <p:val>
                                            <p:strVal val="#ppt_h"/>
                                          </p:val>
                                        </p:tav>
                                        <p:tav tm="100000">
                                          <p:val>
                                            <p:strVal val="#ppt_h"/>
                                          </p:val>
                                        </p:tav>
                                      </p:tavLst>
                                    </p:anim>
                                  </p:childTnLst>
                                </p:cTn>
                              </p:par>
                              <p:par>
                                <p:cTn id="15" presetID="45" presetClass="entr" fill="hold" nodeType="withEffect">
                                  <p:stCondLst>
                                    <p:cond delay="0"/>
                                  </p:stCondLst>
                                  <p:childTnLst>
                                    <p:set>
                                      <p:cBhvr>
                                        <p:cTn id="16" dur="1" fill="hold">
                                          <p:stCondLst>
                                            <p:cond delay="0"/>
                                          </p:stCondLst>
                                        </p:cTn>
                                        <p:tgtEl>
                                          <p:spTgt spid="259"/>
                                        </p:tgtEl>
                                        <p:attrNameLst>
                                          <p:attrName>style.visibility</p:attrName>
                                        </p:attrNameLst>
                                      </p:cBhvr>
                                      <p:to>
                                        <p:strVal val="visible"/>
                                      </p:to>
                                    </p:set>
                                    <p:animEffect transition="in" filter="fade">
                                      <p:cBhvr additive="repl">
                                        <p:cTn id="17" dur="2000"/>
                                        <p:tgtEl>
                                          <p:spTgt spid="259"/>
                                        </p:tgtEl>
                                      </p:cBhvr>
                                    </p:animEffect>
                                    <p:anim calcmode="lin" valueType="num">
                                      <p:cBhvr additive="repl">
                                        <p:cTn id="18" dur="2000" fill="hold"/>
                                        <p:tgtEl>
                                          <p:spTgt spid="259"/>
                                        </p:tgtEl>
                                        <p:attrNameLst>
                                          <p:attrName>ppt_w</p:attrName>
                                        </p:attrNameLst>
                                      </p:cBhvr>
                                      <p:tavLst>
                                        <p:tav tm="0" fmla="width*sin(2.5*pi*$)">
                                          <p:val>
                                            <p:fltVal val="0"/>
                                          </p:val>
                                        </p:tav>
                                        <p:tav tm="100000" fmla="width*sin(2.5*pi*$)">
                                          <p:val>
                                            <p:fltVal val="1"/>
                                          </p:val>
                                        </p:tav>
                                      </p:tavLst>
                                    </p:anim>
                                    <p:anim calcmode="lin" valueType="num">
                                      <p:cBhvr additive="repl">
                                        <p:cTn id="19" dur="2000" fill="hold"/>
                                        <p:tgtEl>
                                          <p:spTgt spid="259"/>
                                        </p:tgtEl>
                                        <p:attrNameLst>
                                          <p:attrName>ppt_h</p:attrName>
                                        </p:attrNameLst>
                                      </p:cBhvr>
                                      <p:tavLst>
                                        <p:tav tm="0">
                                          <p:val>
                                            <p:strVal val="#ppt_h"/>
                                          </p:val>
                                        </p:tav>
                                        <p:tav tm="100000">
                                          <p:val>
                                            <p:strVal val="#ppt_h"/>
                                          </p:val>
                                        </p:tav>
                                      </p:tavLst>
                                    </p:anim>
                                  </p:childTnLst>
                                </p:cTn>
                              </p:par>
                              <p:par>
                                <p:cTn id="20" presetID="45" presetClass="entr" fill="hold" nodeType="withEffect">
                                  <p:stCondLst>
                                    <p:cond delay="0"/>
                                  </p:stCondLst>
                                  <p:childTnLst>
                                    <p:set>
                                      <p:cBhvr>
                                        <p:cTn id="21" dur="1" fill="hold">
                                          <p:stCondLst>
                                            <p:cond delay="0"/>
                                          </p:stCondLst>
                                        </p:cTn>
                                        <p:tgtEl>
                                          <p:spTgt spid="260"/>
                                        </p:tgtEl>
                                        <p:attrNameLst>
                                          <p:attrName>style.visibility</p:attrName>
                                        </p:attrNameLst>
                                      </p:cBhvr>
                                      <p:to>
                                        <p:strVal val="visible"/>
                                      </p:to>
                                    </p:set>
                                    <p:animEffect transition="in" filter="fade">
                                      <p:cBhvr additive="repl">
                                        <p:cTn id="22" dur="2000"/>
                                        <p:tgtEl>
                                          <p:spTgt spid="260"/>
                                        </p:tgtEl>
                                      </p:cBhvr>
                                    </p:animEffect>
                                    <p:anim calcmode="lin" valueType="num">
                                      <p:cBhvr additive="repl">
                                        <p:cTn id="23" dur="2000" fill="hold"/>
                                        <p:tgtEl>
                                          <p:spTgt spid="260"/>
                                        </p:tgtEl>
                                        <p:attrNameLst>
                                          <p:attrName>ppt_w</p:attrName>
                                        </p:attrNameLst>
                                      </p:cBhvr>
                                      <p:tavLst>
                                        <p:tav tm="0" fmla="width*sin(2.5*pi*$)">
                                          <p:val>
                                            <p:fltVal val="0"/>
                                          </p:val>
                                        </p:tav>
                                        <p:tav tm="100000" fmla="width*sin(2.5*pi*$)">
                                          <p:val>
                                            <p:fltVal val="1"/>
                                          </p:val>
                                        </p:tav>
                                      </p:tavLst>
                                    </p:anim>
                                    <p:anim calcmode="lin" valueType="num">
                                      <p:cBhvr additive="repl">
                                        <p:cTn id="24" dur="2000" fill="hold"/>
                                        <p:tgtEl>
                                          <p:spTgt spid="260"/>
                                        </p:tgtEl>
                                        <p:attrNameLst>
                                          <p:attrName>ppt_h</p:attrName>
                                        </p:attrNameLst>
                                      </p:cBhvr>
                                      <p:tavLst>
                                        <p:tav tm="0">
                                          <p:val>
                                            <p:strVal val="#ppt_h"/>
                                          </p:val>
                                        </p:tav>
                                        <p:tav tm="100000">
                                          <p:val>
                                            <p:strVal val="#ppt_h"/>
                                          </p:val>
                                        </p:tav>
                                      </p:tavLst>
                                    </p:anim>
                                  </p:childTnLst>
                                </p:cTn>
                              </p:par>
                              <p:par>
                                <p:cTn id="25" presetID="45" presetClass="entr" fill="hold" nodeType="withEffect">
                                  <p:stCondLst>
                                    <p:cond delay="0"/>
                                  </p:stCondLst>
                                  <p:childTnLst>
                                    <p:set>
                                      <p:cBhvr>
                                        <p:cTn id="26" dur="1" fill="hold">
                                          <p:stCondLst>
                                            <p:cond delay="0"/>
                                          </p:stCondLst>
                                        </p:cTn>
                                        <p:tgtEl>
                                          <p:spTgt spid="261"/>
                                        </p:tgtEl>
                                        <p:attrNameLst>
                                          <p:attrName>style.visibility</p:attrName>
                                        </p:attrNameLst>
                                      </p:cBhvr>
                                      <p:to>
                                        <p:strVal val="visible"/>
                                      </p:to>
                                    </p:set>
                                    <p:animEffect transition="in" filter="fade">
                                      <p:cBhvr additive="repl">
                                        <p:cTn id="27" dur="2000"/>
                                        <p:tgtEl>
                                          <p:spTgt spid="261"/>
                                        </p:tgtEl>
                                      </p:cBhvr>
                                    </p:animEffect>
                                    <p:anim calcmode="lin" valueType="num">
                                      <p:cBhvr additive="repl">
                                        <p:cTn id="28" dur="2000" fill="hold"/>
                                        <p:tgtEl>
                                          <p:spTgt spid="261"/>
                                        </p:tgtEl>
                                        <p:attrNameLst>
                                          <p:attrName>ppt_w</p:attrName>
                                        </p:attrNameLst>
                                      </p:cBhvr>
                                      <p:tavLst>
                                        <p:tav tm="0" fmla="width*sin(2.5*pi*$)">
                                          <p:val>
                                            <p:fltVal val="0"/>
                                          </p:val>
                                        </p:tav>
                                        <p:tav tm="100000" fmla="width*sin(2.5*pi*$)">
                                          <p:val>
                                            <p:fltVal val="1"/>
                                          </p:val>
                                        </p:tav>
                                      </p:tavLst>
                                    </p:anim>
                                    <p:anim calcmode="lin" valueType="num">
                                      <p:cBhvr additive="repl">
                                        <p:cTn id="29" dur="2000" fill="hold"/>
                                        <p:tgtEl>
                                          <p:spTgt spid="261"/>
                                        </p:tgtEl>
                                        <p:attrNameLst>
                                          <p:attrName>ppt_h</p:attrName>
                                        </p:attrNameLst>
                                      </p:cBhvr>
                                      <p:tavLst>
                                        <p:tav tm="0">
                                          <p:val>
                                            <p:strVal val="#ppt_h"/>
                                          </p:val>
                                        </p:tav>
                                        <p:tav tm="100000">
                                          <p:val>
                                            <p:strVal val="#ppt_h"/>
                                          </p:val>
                                        </p:tav>
                                      </p:tavLst>
                                    </p:anim>
                                  </p:childTnLst>
                                </p:cTn>
                              </p:par>
                              <p:par>
                                <p:cTn id="30" presetID="45" presetClass="entr" fill="hold" nodeType="withEffect">
                                  <p:stCondLst>
                                    <p:cond delay="0"/>
                                  </p:stCondLst>
                                  <p:childTnLst>
                                    <p:set>
                                      <p:cBhvr>
                                        <p:cTn id="31" dur="1" fill="hold">
                                          <p:stCondLst>
                                            <p:cond delay="0"/>
                                          </p:stCondLst>
                                        </p:cTn>
                                        <p:tgtEl>
                                          <p:spTgt spid="262"/>
                                        </p:tgtEl>
                                        <p:attrNameLst>
                                          <p:attrName>style.visibility</p:attrName>
                                        </p:attrNameLst>
                                      </p:cBhvr>
                                      <p:to>
                                        <p:strVal val="visible"/>
                                      </p:to>
                                    </p:set>
                                    <p:animEffect transition="in" filter="fade">
                                      <p:cBhvr additive="repl">
                                        <p:cTn id="32" dur="2000"/>
                                        <p:tgtEl>
                                          <p:spTgt spid="262"/>
                                        </p:tgtEl>
                                      </p:cBhvr>
                                    </p:animEffect>
                                    <p:anim calcmode="lin" valueType="num">
                                      <p:cBhvr additive="repl">
                                        <p:cTn id="33" dur="2000" fill="hold"/>
                                        <p:tgtEl>
                                          <p:spTgt spid="262"/>
                                        </p:tgtEl>
                                        <p:attrNameLst>
                                          <p:attrName>ppt_w</p:attrName>
                                        </p:attrNameLst>
                                      </p:cBhvr>
                                      <p:tavLst>
                                        <p:tav tm="0" fmla="width*sin(2.5*pi*$)">
                                          <p:val>
                                            <p:fltVal val="0"/>
                                          </p:val>
                                        </p:tav>
                                        <p:tav tm="100000" fmla="width*sin(2.5*pi*$)">
                                          <p:val>
                                            <p:fltVal val="1"/>
                                          </p:val>
                                        </p:tav>
                                      </p:tavLst>
                                    </p:anim>
                                    <p:anim calcmode="lin" valueType="num">
                                      <p:cBhvr additive="repl">
                                        <p:cTn id="34" dur="2000" fill="hold"/>
                                        <p:tgtEl>
                                          <p:spTgt spid="262"/>
                                        </p:tgtEl>
                                        <p:attrNameLst>
                                          <p:attrName>ppt_h</p:attrName>
                                        </p:attrNameLst>
                                      </p:cBhvr>
                                      <p:tavLst>
                                        <p:tav tm="0">
                                          <p:val>
                                            <p:strVal val="#ppt_h"/>
                                          </p:val>
                                        </p:tav>
                                        <p:tav tm="100000">
                                          <p:val>
                                            <p:strVal val="#ppt_h"/>
                                          </p:val>
                                        </p:tav>
                                      </p:tavLst>
                                    </p:anim>
                                  </p:childTnLst>
                                </p:cTn>
                              </p:par>
                              <p:par>
                                <p:cTn id="35" presetID="45" presetClass="entr" fill="hold" nodeType="withEffect">
                                  <p:stCondLst>
                                    <p:cond delay="0"/>
                                  </p:stCondLst>
                                  <p:childTnLst>
                                    <p:set>
                                      <p:cBhvr>
                                        <p:cTn id="36" dur="1" fill="hold">
                                          <p:stCondLst>
                                            <p:cond delay="0"/>
                                          </p:stCondLst>
                                        </p:cTn>
                                        <p:tgtEl>
                                          <p:spTgt spid="263"/>
                                        </p:tgtEl>
                                        <p:attrNameLst>
                                          <p:attrName>style.visibility</p:attrName>
                                        </p:attrNameLst>
                                      </p:cBhvr>
                                      <p:to>
                                        <p:strVal val="visible"/>
                                      </p:to>
                                    </p:set>
                                    <p:animEffect transition="in" filter="fade">
                                      <p:cBhvr additive="repl">
                                        <p:cTn id="37" dur="2000"/>
                                        <p:tgtEl>
                                          <p:spTgt spid="263"/>
                                        </p:tgtEl>
                                      </p:cBhvr>
                                    </p:animEffect>
                                    <p:anim calcmode="lin" valueType="num">
                                      <p:cBhvr additive="repl">
                                        <p:cTn id="38" dur="2000" fill="hold"/>
                                        <p:tgtEl>
                                          <p:spTgt spid="263"/>
                                        </p:tgtEl>
                                        <p:attrNameLst>
                                          <p:attrName>ppt_w</p:attrName>
                                        </p:attrNameLst>
                                      </p:cBhvr>
                                      <p:tavLst>
                                        <p:tav tm="0" fmla="width*sin(2.5*pi*$)">
                                          <p:val>
                                            <p:fltVal val="0"/>
                                          </p:val>
                                        </p:tav>
                                        <p:tav tm="100000" fmla="width*sin(2.5*pi*$)">
                                          <p:val>
                                            <p:fltVal val="1"/>
                                          </p:val>
                                        </p:tav>
                                      </p:tavLst>
                                    </p:anim>
                                    <p:anim calcmode="lin" valueType="num">
                                      <p:cBhvr additive="repl">
                                        <p:cTn id="39" dur="2000" fill="hold"/>
                                        <p:tgtEl>
                                          <p:spTgt spid="263"/>
                                        </p:tgtEl>
                                        <p:attrNameLst>
                                          <p:attrName>ppt_h</p:attrName>
                                        </p:attrNameLst>
                                      </p:cBhvr>
                                      <p:tavLst>
                                        <p:tav tm="0">
                                          <p:val>
                                            <p:strVal val="#ppt_h"/>
                                          </p:val>
                                        </p:tav>
                                        <p:tav tm="100000">
                                          <p:val>
                                            <p:strVal val="#ppt_h"/>
                                          </p:val>
                                        </p:tav>
                                      </p:tavLst>
                                    </p:anim>
                                  </p:childTnLst>
                                </p:cTn>
                              </p:par>
                              <p:par>
                                <p:cTn id="40" presetID="45" presetClass="entr" fill="hold" nodeType="withEffect">
                                  <p:stCondLst>
                                    <p:cond delay="0"/>
                                  </p:stCondLst>
                                  <p:childTnLst>
                                    <p:set>
                                      <p:cBhvr>
                                        <p:cTn id="41" dur="1" fill="hold">
                                          <p:stCondLst>
                                            <p:cond delay="0"/>
                                          </p:stCondLst>
                                        </p:cTn>
                                        <p:tgtEl>
                                          <p:spTgt spid="264"/>
                                        </p:tgtEl>
                                        <p:attrNameLst>
                                          <p:attrName>style.visibility</p:attrName>
                                        </p:attrNameLst>
                                      </p:cBhvr>
                                      <p:to>
                                        <p:strVal val="visible"/>
                                      </p:to>
                                    </p:set>
                                    <p:animEffect transition="in" filter="fade">
                                      <p:cBhvr additive="repl">
                                        <p:cTn id="42" dur="2000"/>
                                        <p:tgtEl>
                                          <p:spTgt spid="264"/>
                                        </p:tgtEl>
                                      </p:cBhvr>
                                    </p:animEffect>
                                    <p:anim calcmode="lin" valueType="num">
                                      <p:cBhvr additive="repl">
                                        <p:cTn id="43" dur="2000" fill="hold"/>
                                        <p:tgtEl>
                                          <p:spTgt spid="264"/>
                                        </p:tgtEl>
                                        <p:attrNameLst>
                                          <p:attrName>ppt_w</p:attrName>
                                        </p:attrNameLst>
                                      </p:cBhvr>
                                      <p:tavLst>
                                        <p:tav tm="0" fmla="width*sin(2.5*pi*$)">
                                          <p:val>
                                            <p:fltVal val="0"/>
                                          </p:val>
                                        </p:tav>
                                        <p:tav tm="100000" fmla="width*sin(2.5*pi*$)">
                                          <p:val>
                                            <p:fltVal val="1"/>
                                          </p:val>
                                        </p:tav>
                                      </p:tavLst>
                                    </p:anim>
                                    <p:anim calcmode="lin" valueType="num">
                                      <p:cBhvr additive="repl">
                                        <p:cTn id="44" dur="2000" fill="hold"/>
                                        <p:tgtEl>
                                          <p:spTgt spid="264"/>
                                        </p:tgtEl>
                                        <p:attrNameLst>
                                          <p:attrName>ppt_h</p:attrName>
                                        </p:attrNameLst>
                                      </p:cBhvr>
                                      <p:tavLst>
                                        <p:tav tm="0">
                                          <p:val>
                                            <p:strVal val="#ppt_h"/>
                                          </p:val>
                                        </p:tav>
                                        <p:tav tm="100000">
                                          <p:val>
                                            <p:strVal val="#ppt_h"/>
                                          </p:val>
                                        </p:tav>
                                      </p:tavLst>
                                    </p:anim>
                                  </p:childTnLst>
                                </p:cTn>
                              </p:par>
                              <p:par>
                                <p:cTn id="45" presetID="45" presetClass="entr" fill="hold" nodeType="withEffect">
                                  <p:stCondLst>
                                    <p:cond delay="0"/>
                                  </p:stCondLst>
                                  <p:childTnLst>
                                    <p:set>
                                      <p:cBhvr>
                                        <p:cTn id="46" dur="1" fill="hold">
                                          <p:stCondLst>
                                            <p:cond delay="0"/>
                                          </p:stCondLst>
                                        </p:cTn>
                                        <p:tgtEl>
                                          <p:spTgt spid="265"/>
                                        </p:tgtEl>
                                        <p:attrNameLst>
                                          <p:attrName>style.visibility</p:attrName>
                                        </p:attrNameLst>
                                      </p:cBhvr>
                                      <p:to>
                                        <p:strVal val="visible"/>
                                      </p:to>
                                    </p:set>
                                    <p:animEffect transition="in" filter="fade">
                                      <p:cBhvr additive="repl">
                                        <p:cTn id="47" dur="2000"/>
                                        <p:tgtEl>
                                          <p:spTgt spid="265"/>
                                        </p:tgtEl>
                                      </p:cBhvr>
                                    </p:animEffect>
                                    <p:anim calcmode="lin" valueType="num">
                                      <p:cBhvr additive="repl">
                                        <p:cTn id="48" dur="2000" fill="hold"/>
                                        <p:tgtEl>
                                          <p:spTgt spid="265"/>
                                        </p:tgtEl>
                                        <p:attrNameLst>
                                          <p:attrName>ppt_w</p:attrName>
                                        </p:attrNameLst>
                                      </p:cBhvr>
                                      <p:tavLst>
                                        <p:tav tm="0" fmla="width*sin(2.5*pi*$)">
                                          <p:val>
                                            <p:fltVal val="0"/>
                                          </p:val>
                                        </p:tav>
                                        <p:tav tm="100000" fmla="width*sin(2.5*pi*$)">
                                          <p:val>
                                            <p:fltVal val="1"/>
                                          </p:val>
                                        </p:tav>
                                      </p:tavLst>
                                    </p:anim>
                                    <p:anim calcmode="lin" valueType="num">
                                      <p:cBhvr additive="repl">
                                        <p:cTn id="49" dur="2000" fill="hold"/>
                                        <p:tgtEl>
                                          <p:spTgt spid="265"/>
                                        </p:tgtEl>
                                        <p:attrNameLst>
                                          <p:attrName>ppt_h</p:attrName>
                                        </p:attrNameLst>
                                      </p:cBhvr>
                                      <p:tavLst>
                                        <p:tav tm="0">
                                          <p:val>
                                            <p:strVal val="#ppt_h"/>
                                          </p:val>
                                        </p:tav>
                                        <p:tav tm="100000">
                                          <p:val>
                                            <p:strVal val="#ppt_h"/>
                                          </p:val>
                                        </p:tav>
                                      </p:tavLst>
                                    </p:anim>
                                  </p:childTnLst>
                                </p:cTn>
                              </p:par>
                              <p:par>
                                <p:cTn id="50" presetID="45" presetClass="entr" fill="hold" nodeType="withEffect">
                                  <p:stCondLst>
                                    <p:cond delay="0"/>
                                  </p:stCondLst>
                                  <p:childTnLst>
                                    <p:set>
                                      <p:cBhvr>
                                        <p:cTn id="51" dur="1" fill="hold">
                                          <p:stCondLst>
                                            <p:cond delay="0"/>
                                          </p:stCondLst>
                                        </p:cTn>
                                        <p:tgtEl>
                                          <p:spTgt spid="266"/>
                                        </p:tgtEl>
                                        <p:attrNameLst>
                                          <p:attrName>style.visibility</p:attrName>
                                        </p:attrNameLst>
                                      </p:cBhvr>
                                      <p:to>
                                        <p:strVal val="visible"/>
                                      </p:to>
                                    </p:set>
                                    <p:animEffect transition="in" filter="fade">
                                      <p:cBhvr additive="repl">
                                        <p:cTn id="52" dur="2000"/>
                                        <p:tgtEl>
                                          <p:spTgt spid="266"/>
                                        </p:tgtEl>
                                      </p:cBhvr>
                                    </p:animEffect>
                                    <p:anim calcmode="lin" valueType="num">
                                      <p:cBhvr additive="repl">
                                        <p:cTn id="53" dur="2000" fill="hold"/>
                                        <p:tgtEl>
                                          <p:spTgt spid="266"/>
                                        </p:tgtEl>
                                        <p:attrNameLst>
                                          <p:attrName>ppt_w</p:attrName>
                                        </p:attrNameLst>
                                      </p:cBhvr>
                                      <p:tavLst>
                                        <p:tav tm="0" fmla="width*sin(2.5*pi*$)">
                                          <p:val>
                                            <p:fltVal val="0"/>
                                          </p:val>
                                        </p:tav>
                                        <p:tav tm="100000" fmla="width*sin(2.5*pi*$)">
                                          <p:val>
                                            <p:fltVal val="1"/>
                                          </p:val>
                                        </p:tav>
                                      </p:tavLst>
                                    </p:anim>
                                    <p:anim calcmode="lin" valueType="num">
                                      <p:cBhvr additive="repl">
                                        <p:cTn id="54" dur="2000" fill="hold"/>
                                        <p:tgtEl>
                                          <p:spTgt spid="266"/>
                                        </p:tgtEl>
                                        <p:attrNameLst>
                                          <p:attrName>ppt_h</p:attrName>
                                        </p:attrNameLst>
                                      </p:cBhvr>
                                      <p:tavLst>
                                        <p:tav tm="0">
                                          <p:val>
                                            <p:strVal val="#ppt_h"/>
                                          </p:val>
                                        </p:tav>
                                        <p:tav tm="100000">
                                          <p:val>
                                            <p:strVal val="#ppt_h"/>
                                          </p:val>
                                        </p:tav>
                                      </p:tavLst>
                                    </p:anim>
                                  </p:childTnLst>
                                </p:cTn>
                              </p:par>
                              <p:par>
                                <p:cTn id="55" presetID="45" presetClass="entr" fill="hold" nodeType="withEffect">
                                  <p:stCondLst>
                                    <p:cond delay="0"/>
                                  </p:stCondLst>
                                  <p:childTnLst>
                                    <p:set>
                                      <p:cBhvr>
                                        <p:cTn id="56" dur="1" fill="hold">
                                          <p:stCondLst>
                                            <p:cond delay="0"/>
                                          </p:stCondLst>
                                        </p:cTn>
                                        <p:tgtEl>
                                          <p:spTgt spid="267"/>
                                        </p:tgtEl>
                                        <p:attrNameLst>
                                          <p:attrName>style.visibility</p:attrName>
                                        </p:attrNameLst>
                                      </p:cBhvr>
                                      <p:to>
                                        <p:strVal val="visible"/>
                                      </p:to>
                                    </p:set>
                                    <p:animEffect transition="in" filter="fade">
                                      <p:cBhvr additive="repl">
                                        <p:cTn id="57" dur="2000"/>
                                        <p:tgtEl>
                                          <p:spTgt spid="267"/>
                                        </p:tgtEl>
                                      </p:cBhvr>
                                    </p:animEffect>
                                    <p:anim calcmode="lin" valueType="num">
                                      <p:cBhvr additive="repl">
                                        <p:cTn id="58" dur="2000" fill="hold"/>
                                        <p:tgtEl>
                                          <p:spTgt spid="267"/>
                                        </p:tgtEl>
                                        <p:attrNameLst>
                                          <p:attrName>ppt_w</p:attrName>
                                        </p:attrNameLst>
                                      </p:cBhvr>
                                      <p:tavLst>
                                        <p:tav tm="0" fmla="width*sin(2.5*pi*$)">
                                          <p:val>
                                            <p:fltVal val="0"/>
                                          </p:val>
                                        </p:tav>
                                        <p:tav tm="100000" fmla="width*sin(2.5*pi*$)">
                                          <p:val>
                                            <p:fltVal val="1"/>
                                          </p:val>
                                        </p:tav>
                                      </p:tavLst>
                                    </p:anim>
                                    <p:anim calcmode="lin" valueType="num">
                                      <p:cBhvr additive="repl">
                                        <p:cTn id="59" dur="2000" fill="hold"/>
                                        <p:tgtEl>
                                          <p:spTgt spid="267"/>
                                        </p:tgtEl>
                                        <p:attrNameLst>
                                          <p:attrName>ppt_h</p:attrName>
                                        </p:attrNameLst>
                                      </p:cBhvr>
                                      <p:tavLst>
                                        <p:tav tm="0">
                                          <p:val>
                                            <p:strVal val="#ppt_h"/>
                                          </p:val>
                                        </p:tav>
                                        <p:tav tm="100000">
                                          <p:val>
                                            <p:strVal val="#ppt_h"/>
                                          </p:val>
                                        </p:tav>
                                      </p:tavLst>
                                    </p:anim>
                                  </p:childTnLst>
                                </p:cTn>
                              </p:par>
                              <p:par>
                                <p:cTn id="60" presetID="45" presetClass="entr" fill="hold" nodeType="withEffect">
                                  <p:stCondLst>
                                    <p:cond delay="0"/>
                                  </p:stCondLst>
                                  <p:childTnLst>
                                    <p:set>
                                      <p:cBhvr>
                                        <p:cTn id="61" dur="1" fill="hold">
                                          <p:stCondLst>
                                            <p:cond delay="0"/>
                                          </p:stCondLst>
                                        </p:cTn>
                                        <p:tgtEl>
                                          <p:spTgt spid="268"/>
                                        </p:tgtEl>
                                        <p:attrNameLst>
                                          <p:attrName>style.visibility</p:attrName>
                                        </p:attrNameLst>
                                      </p:cBhvr>
                                      <p:to>
                                        <p:strVal val="visible"/>
                                      </p:to>
                                    </p:set>
                                    <p:animEffect transition="in" filter="fade">
                                      <p:cBhvr additive="repl">
                                        <p:cTn id="62" dur="2000"/>
                                        <p:tgtEl>
                                          <p:spTgt spid="268"/>
                                        </p:tgtEl>
                                      </p:cBhvr>
                                    </p:animEffect>
                                    <p:anim calcmode="lin" valueType="num">
                                      <p:cBhvr additive="repl">
                                        <p:cTn id="63" dur="2000" fill="hold"/>
                                        <p:tgtEl>
                                          <p:spTgt spid="268"/>
                                        </p:tgtEl>
                                        <p:attrNameLst>
                                          <p:attrName>ppt_w</p:attrName>
                                        </p:attrNameLst>
                                      </p:cBhvr>
                                      <p:tavLst>
                                        <p:tav tm="0" fmla="width*sin(2.5*pi*$)">
                                          <p:val>
                                            <p:fltVal val="0"/>
                                          </p:val>
                                        </p:tav>
                                        <p:tav tm="100000" fmla="width*sin(2.5*pi*$)">
                                          <p:val>
                                            <p:fltVal val="1"/>
                                          </p:val>
                                        </p:tav>
                                      </p:tavLst>
                                    </p:anim>
                                    <p:anim calcmode="lin" valueType="num">
                                      <p:cBhvr additive="repl">
                                        <p:cTn id="64" dur="2000" fill="hold"/>
                                        <p:tgtEl>
                                          <p:spTgt spid="268"/>
                                        </p:tgtEl>
                                        <p:attrNameLst>
                                          <p:attrName>ppt_h</p:attrName>
                                        </p:attrNameLst>
                                      </p:cBhvr>
                                      <p:tavLst>
                                        <p:tav tm="0">
                                          <p:val>
                                            <p:strVal val="#ppt_h"/>
                                          </p:val>
                                        </p:tav>
                                        <p:tav tm="100000">
                                          <p:val>
                                            <p:strVal val="#ppt_h"/>
                                          </p:val>
                                        </p:tav>
                                      </p:tavLst>
                                    </p:anim>
                                  </p:childTnLst>
                                </p:cTn>
                              </p:par>
                              <p:par>
                                <p:cTn id="65" presetID="45" presetClass="entr" fill="hold" nodeType="withEffect">
                                  <p:stCondLst>
                                    <p:cond delay="0"/>
                                  </p:stCondLst>
                                  <p:childTnLst>
                                    <p:set>
                                      <p:cBhvr>
                                        <p:cTn id="66" dur="1" fill="hold">
                                          <p:stCondLst>
                                            <p:cond delay="0"/>
                                          </p:stCondLst>
                                        </p:cTn>
                                        <p:tgtEl>
                                          <p:spTgt spid="269"/>
                                        </p:tgtEl>
                                        <p:attrNameLst>
                                          <p:attrName>style.visibility</p:attrName>
                                        </p:attrNameLst>
                                      </p:cBhvr>
                                      <p:to>
                                        <p:strVal val="visible"/>
                                      </p:to>
                                    </p:set>
                                    <p:animEffect transition="in" filter="fade">
                                      <p:cBhvr additive="repl">
                                        <p:cTn id="67" dur="2000"/>
                                        <p:tgtEl>
                                          <p:spTgt spid="269"/>
                                        </p:tgtEl>
                                      </p:cBhvr>
                                    </p:animEffect>
                                    <p:anim calcmode="lin" valueType="num">
                                      <p:cBhvr additive="repl">
                                        <p:cTn id="68" dur="2000" fill="hold"/>
                                        <p:tgtEl>
                                          <p:spTgt spid="269"/>
                                        </p:tgtEl>
                                        <p:attrNameLst>
                                          <p:attrName>ppt_w</p:attrName>
                                        </p:attrNameLst>
                                      </p:cBhvr>
                                      <p:tavLst>
                                        <p:tav tm="0" fmla="width*sin(2.5*pi*$)">
                                          <p:val>
                                            <p:fltVal val="0"/>
                                          </p:val>
                                        </p:tav>
                                        <p:tav tm="100000" fmla="width*sin(2.5*pi*$)">
                                          <p:val>
                                            <p:fltVal val="1"/>
                                          </p:val>
                                        </p:tav>
                                      </p:tavLst>
                                    </p:anim>
                                    <p:anim calcmode="lin" valueType="num">
                                      <p:cBhvr additive="repl">
                                        <p:cTn id="69" dur="2000" fill="hold"/>
                                        <p:tgtEl>
                                          <p:spTgt spid="269"/>
                                        </p:tgtEl>
                                        <p:attrNameLst>
                                          <p:attrName>ppt_h</p:attrName>
                                        </p:attrNameLst>
                                      </p:cBhvr>
                                      <p:tavLst>
                                        <p:tav tm="0">
                                          <p:val>
                                            <p:strVal val="#ppt_h"/>
                                          </p:val>
                                        </p:tav>
                                        <p:tav tm="100000">
                                          <p:val>
                                            <p:strVal val="#ppt_h"/>
                                          </p:val>
                                        </p:tav>
                                      </p:tavLst>
                                    </p:anim>
                                  </p:childTnLst>
                                </p:cTn>
                              </p:par>
                              <p:par>
                                <p:cTn id="70" presetID="45" presetClass="entr" fill="hold" nodeType="withEffect">
                                  <p:stCondLst>
                                    <p:cond delay="0"/>
                                  </p:stCondLst>
                                  <p:childTnLst>
                                    <p:set>
                                      <p:cBhvr>
                                        <p:cTn id="71" dur="1" fill="hold">
                                          <p:stCondLst>
                                            <p:cond delay="0"/>
                                          </p:stCondLst>
                                        </p:cTn>
                                        <p:tgtEl>
                                          <p:spTgt spid="270"/>
                                        </p:tgtEl>
                                        <p:attrNameLst>
                                          <p:attrName>style.visibility</p:attrName>
                                        </p:attrNameLst>
                                      </p:cBhvr>
                                      <p:to>
                                        <p:strVal val="visible"/>
                                      </p:to>
                                    </p:set>
                                    <p:animEffect transition="in" filter="fade">
                                      <p:cBhvr additive="repl">
                                        <p:cTn id="72" dur="2000"/>
                                        <p:tgtEl>
                                          <p:spTgt spid="270"/>
                                        </p:tgtEl>
                                      </p:cBhvr>
                                    </p:animEffect>
                                    <p:anim calcmode="lin" valueType="num">
                                      <p:cBhvr additive="repl">
                                        <p:cTn id="73" dur="2000" fill="hold"/>
                                        <p:tgtEl>
                                          <p:spTgt spid="270"/>
                                        </p:tgtEl>
                                        <p:attrNameLst>
                                          <p:attrName>ppt_w</p:attrName>
                                        </p:attrNameLst>
                                      </p:cBhvr>
                                      <p:tavLst>
                                        <p:tav tm="0" fmla="width*sin(2.5*pi*$)">
                                          <p:val>
                                            <p:fltVal val="0"/>
                                          </p:val>
                                        </p:tav>
                                        <p:tav tm="100000" fmla="width*sin(2.5*pi*$)">
                                          <p:val>
                                            <p:fltVal val="1"/>
                                          </p:val>
                                        </p:tav>
                                      </p:tavLst>
                                    </p:anim>
                                    <p:anim calcmode="lin" valueType="num">
                                      <p:cBhvr additive="repl">
                                        <p:cTn id="74" dur="2000" fill="hold"/>
                                        <p:tgtEl>
                                          <p:spTgt spid="270"/>
                                        </p:tgtEl>
                                        <p:attrNameLst>
                                          <p:attrName>ppt_h</p:attrName>
                                        </p:attrNameLst>
                                      </p:cBhvr>
                                      <p:tavLst>
                                        <p:tav tm="0">
                                          <p:val>
                                            <p:strVal val="#ppt_h"/>
                                          </p:val>
                                        </p:tav>
                                        <p:tav tm="100000">
                                          <p:val>
                                            <p:strVal val="#ppt_h"/>
                                          </p:val>
                                        </p:tav>
                                      </p:tavLst>
                                    </p:anim>
                                  </p:childTnLst>
                                </p:cTn>
                              </p:par>
                              <p:par>
                                <p:cTn id="75" presetID="45" presetClass="entr" fill="hold" nodeType="withEffect">
                                  <p:stCondLst>
                                    <p:cond delay="0"/>
                                  </p:stCondLst>
                                  <p:childTnLst>
                                    <p:set>
                                      <p:cBhvr>
                                        <p:cTn id="76" dur="1" fill="hold">
                                          <p:stCondLst>
                                            <p:cond delay="0"/>
                                          </p:stCondLst>
                                        </p:cTn>
                                        <p:tgtEl>
                                          <p:spTgt spid="271"/>
                                        </p:tgtEl>
                                        <p:attrNameLst>
                                          <p:attrName>style.visibility</p:attrName>
                                        </p:attrNameLst>
                                      </p:cBhvr>
                                      <p:to>
                                        <p:strVal val="visible"/>
                                      </p:to>
                                    </p:set>
                                    <p:animEffect transition="in" filter="fade">
                                      <p:cBhvr additive="repl">
                                        <p:cTn id="77" dur="2000"/>
                                        <p:tgtEl>
                                          <p:spTgt spid="271"/>
                                        </p:tgtEl>
                                      </p:cBhvr>
                                    </p:animEffect>
                                    <p:anim calcmode="lin" valueType="num">
                                      <p:cBhvr additive="repl">
                                        <p:cTn id="78" dur="2000" fill="hold"/>
                                        <p:tgtEl>
                                          <p:spTgt spid="271"/>
                                        </p:tgtEl>
                                        <p:attrNameLst>
                                          <p:attrName>ppt_w</p:attrName>
                                        </p:attrNameLst>
                                      </p:cBhvr>
                                      <p:tavLst>
                                        <p:tav tm="0" fmla="width*sin(2.5*pi*$)">
                                          <p:val>
                                            <p:fltVal val="0"/>
                                          </p:val>
                                        </p:tav>
                                        <p:tav tm="100000" fmla="width*sin(2.5*pi*$)">
                                          <p:val>
                                            <p:fltVal val="1"/>
                                          </p:val>
                                        </p:tav>
                                      </p:tavLst>
                                    </p:anim>
                                    <p:anim calcmode="lin" valueType="num">
                                      <p:cBhvr additive="repl">
                                        <p:cTn id="79" dur="2000" fill="hold"/>
                                        <p:tgtEl>
                                          <p:spTgt spid="271"/>
                                        </p:tgtEl>
                                        <p:attrNameLst>
                                          <p:attrName>ppt_h</p:attrName>
                                        </p:attrNameLst>
                                      </p:cBhvr>
                                      <p:tavLst>
                                        <p:tav tm="0">
                                          <p:val>
                                            <p:strVal val="#ppt_h"/>
                                          </p:val>
                                        </p:tav>
                                        <p:tav tm="100000">
                                          <p:val>
                                            <p:strVal val="#ppt_h"/>
                                          </p:val>
                                        </p:tav>
                                      </p:tavLst>
                                    </p:anim>
                                  </p:childTnLst>
                                </p:cTn>
                              </p:par>
                              <p:par>
                                <p:cTn id="80" presetID="45" presetClass="entr" fill="hold" nodeType="withEffect">
                                  <p:stCondLst>
                                    <p:cond delay="0"/>
                                  </p:stCondLst>
                                  <p:childTnLst>
                                    <p:set>
                                      <p:cBhvr>
                                        <p:cTn id="81" dur="1" fill="hold">
                                          <p:stCondLst>
                                            <p:cond delay="0"/>
                                          </p:stCondLst>
                                        </p:cTn>
                                        <p:tgtEl>
                                          <p:spTgt spid="272"/>
                                        </p:tgtEl>
                                        <p:attrNameLst>
                                          <p:attrName>style.visibility</p:attrName>
                                        </p:attrNameLst>
                                      </p:cBhvr>
                                      <p:to>
                                        <p:strVal val="visible"/>
                                      </p:to>
                                    </p:set>
                                    <p:animEffect transition="in" filter="fade">
                                      <p:cBhvr additive="repl">
                                        <p:cTn id="82" dur="2000"/>
                                        <p:tgtEl>
                                          <p:spTgt spid="272"/>
                                        </p:tgtEl>
                                      </p:cBhvr>
                                    </p:animEffect>
                                    <p:anim calcmode="lin" valueType="num">
                                      <p:cBhvr additive="repl">
                                        <p:cTn id="83" dur="2000" fill="hold"/>
                                        <p:tgtEl>
                                          <p:spTgt spid="272"/>
                                        </p:tgtEl>
                                        <p:attrNameLst>
                                          <p:attrName>ppt_w</p:attrName>
                                        </p:attrNameLst>
                                      </p:cBhvr>
                                      <p:tavLst>
                                        <p:tav tm="0" fmla="width*sin(2.5*pi*$)">
                                          <p:val>
                                            <p:fltVal val="0"/>
                                          </p:val>
                                        </p:tav>
                                        <p:tav tm="100000" fmla="width*sin(2.5*pi*$)">
                                          <p:val>
                                            <p:fltVal val="1"/>
                                          </p:val>
                                        </p:tav>
                                      </p:tavLst>
                                    </p:anim>
                                    <p:anim calcmode="lin" valueType="num">
                                      <p:cBhvr additive="repl">
                                        <p:cTn id="84" dur="2000" fill="hold"/>
                                        <p:tgtEl>
                                          <p:spTgt spid="272"/>
                                        </p:tgtEl>
                                        <p:attrNameLst>
                                          <p:attrName>ppt_h</p:attrName>
                                        </p:attrNameLst>
                                      </p:cBhvr>
                                      <p:tavLst>
                                        <p:tav tm="0">
                                          <p:val>
                                            <p:strVal val="#ppt_h"/>
                                          </p:val>
                                        </p:tav>
                                        <p:tav tm="100000">
                                          <p:val>
                                            <p:strVal val="#ppt_h"/>
                                          </p:val>
                                        </p:tav>
                                      </p:tavLst>
                                    </p:anim>
                                  </p:childTnLst>
                                </p:cTn>
                              </p:par>
                              <p:par>
                                <p:cTn id="85" presetID="45" presetClass="entr" fill="hold" nodeType="withEffect">
                                  <p:stCondLst>
                                    <p:cond delay="0"/>
                                  </p:stCondLst>
                                  <p:childTnLst>
                                    <p:set>
                                      <p:cBhvr>
                                        <p:cTn id="86" dur="1" fill="hold">
                                          <p:stCondLst>
                                            <p:cond delay="0"/>
                                          </p:stCondLst>
                                        </p:cTn>
                                        <p:tgtEl>
                                          <p:spTgt spid="273"/>
                                        </p:tgtEl>
                                        <p:attrNameLst>
                                          <p:attrName>style.visibility</p:attrName>
                                        </p:attrNameLst>
                                      </p:cBhvr>
                                      <p:to>
                                        <p:strVal val="visible"/>
                                      </p:to>
                                    </p:set>
                                    <p:animEffect transition="in" filter="fade">
                                      <p:cBhvr additive="repl">
                                        <p:cTn id="87" dur="2000"/>
                                        <p:tgtEl>
                                          <p:spTgt spid="273"/>
                                        </p:tgtEl>
                                      </p:cBhvr>
                                    </p:animEffect>
                                    <p:anim calcmode="lin" valueType="num">
                                      <p:cBhvr additive="repl">
                                        <p:cTn id="88" dur="2000" fill="hold"/>
                                        <p:tgtEl>
                                          <p:spTgt spid="273"/>
                                        </p:tgtEl>
                                        <p:attrNameLst>
                                          <p:attrName>ppt_w</p:attrName>
                                        </p:attrNameLst>
                                      </p:cBhvr>
                                      <p:tavLst>
                                        <p:tav tm="0" fmla="width*sin(2.5*pi*$)">
                                          <p:val>
                                            <p:fltVal val="0"/>
                                          </p:val>
                                        </p:tav>
                                        <p:tav tm="100000" fmla="width*sin(2.5*pi*$)">
                                          <p:val>
                                            <p:fltVal val="1"/>
                                          </p:val>
                                        </p:tav>
                                      </p:tavLst>
                                    </p:anim>
                                    <p:anim calcmode="lin" valueType="num">
                                      <p:cBhvr additive="repl">
                                        <p:cTn id="89" dur="2000" fill="hold"/>
                                        <p:tgtEl>
                                          <p:spTgt spid="273"/>
                                        </p:tgtEl>
                                        <p:attrNameLst>
                                          <p:attrName>ppt_h</p:attrName>
                                        </p:attrNameLst>
                                      </p:cBhvr>
                                      <p:tavLst>
                                        <p:tav tm="0">
                                          <p:val>
                                            <p:strVal val="#ppt_h"/>
                                          </p:val>
                                        </p:tav>
                                        <p:tav tm="100000">
                                          <p:val>
                                            <p:strVal val="#ppt_h"/>
                                          </p:val>
                                        </p:tav>
                                      </p:tavLst>
                                    </p:anim>
                                  </p:childTnLst>
                                </p:cTn>
                              </p:par>
                              <p:par>
                                <p:cTn id="90" presetID="45" presetClass="entr" fill="hold" nodeType="withEffect">
                                  <p:stCondLst>
                                    <p:cond delay="0"/>
                                  </p:stCondLst>
                                  <p:childTnLst>
                                    <p:set>
                                      <p:cBhvr>
                                        <p:cTn id="91" dur="1" fill="hold">
                                          <p:stCondLst>
                                            <p:cond delay="0"/>
                                          </p:stCondLst>
                                        </p:cTn>
                                        <p:tgtEl>
                                          <p:spTgt spid="274"/>
                                        </p:tgtEl>
                                        <p:attrNameLst>
                                          <p:attrName>style.visibility</p:attrName>
                                        </p:attrNameLst>
                                      </p:cBhvr>
                                      <p:to>
                                        <p:strVal val="visible"/>
                                      </p:to>
                                    </p:set>
                                    <p:animEffect transition="in" filter="fade">
                                      <p:cBhvr additive="repl">
                                        <p:cTn id="92" dur="2000"/>
                                        <p:tgtEl>
                                          <p:spTgt spid="274"/>
                                        </p:tgtEl>
                                      </p:cBhvr>
                                    </p:animEffect>
                                    <p:anim calcmode="lin" valueType="num">
                                      <p:cBhvr additive="repl">
                                        <p:cTn id="93" dur="2000" fill="hold"/>
                                        <p:tgtEl>
                                          <p:spTgt spid="274"/>
                                        </p:tgtEl>
                                        <p:attrNameLst>
                                          <p:attrName>ppt_w</p:attrName>
                                        </p:attrNameLst>
                                      </p:cBhvr>
                                      <p:tavLst>
                                        <p:tav tm="0" fmla="width*sin(2.5*pi*$)">
                                          <p:val>
                                            <p:fltVal val="0"/>
                                          </p:val>
                                        </p:tav>
                                        <p:tav tm="100000" fmla="width*sin(2.5*pi*$)">
                                          <p:val>
                                            <p:fltVal val="1"/>
                                          </p:val>
                                        </p:tav>
                                      </p:tavLst>
                                    </p:anim>
                                    <p:anim calcmode="lin" valueType="num">
                                      <p:cBhvr additive="repl">
                                        <p:cTn id="94" dur="2000" fill="hold"/>
                                        <p:tgtEl>
                                          <p:spTgt spid="274"/>
                                        </p:tgtEl>
                                        <p:attrNameLst>
                                          <p:attrName>ppt_h</p:attrName>
                                        </p:attrNameLst>
                                      </p:cBhvr>
                                      <p:tavLst>
                                        <p:tav tm="0">
                                          <p:val>
                                            <p:strVal val="#ppt_h"/>
                                          </p:val>
                                        </p:tav>
                                        <p:tav tm="100000">
                                          <p:val>
                                            <p:strVal val="#ppt_h"/>
                                          </p:val>
                                        </p:tav>
                                      </p:tavLst>
                                    </p:anim>
                                  </p:childTnLst>
                                </p:cTn>
                              </p:par>
                              <p:par>
                                <p:cTn id="95" presetID="45" presetClass="entr" fill="hold" nodeType="withEffect">
                                  <p:stCondLst>
                                    <p:cond delay="0"/>
                                  </p:stCondLst>
                                  <p:childTnLst>
                                    <p:set>
                                      <p:cBhvr>
                                        <p:cTn id="96" dur="1" fill="hold">
                                          <p:stCondLst>
                                            <p:cond delay="0"/>
                                          </p:stCondLst>
                                        </p:cTn>
                                        <p:tgtEl>
                                          <p:spTgt spid="275"/>
                                        </p:tgtEl>
                                        <p:attrNameLst>
                                          <p:attrName>style.visibility</p:attrName>
                                        </p:attrNameLst>
                                      </p:cBhvr>
                                      <p:to>
                                        <p:strVal val="visible"/>
                                      </p:to>
                                    </p:set>
                                    <p:animEffect transition="in" filter="fade">
                                      <p:cBhvr additive="repl">
                                        <p:cTn id="97" dur="2000"/>
                                        <p:tgtEl>
                                          <p:spTgt spid="275"/>
                                        </p:tgtEl>
                                      </p:cBhvr>
                                    </p:animEffect>
                                    <p:anim calcmode="lin" valueType="num">
                                      <p:cBhvr additive="repl">
                                        <p:cTn id="98" dur="2000" fill="hold"/>
                                        <p:tgtEl>
                                          <p:spTgt spid="275"/>
                                        </p:tgtEl>
                                        <p:attrNameLst>
                                          <p:attrName>ppt_w</p:attrName>
                                        </p:attrNameLst>
                                      </p:cBhvr>
                                      <p:tavLst>
                                        <p:tav tm="0" fmla="width*sin(2.5*pi*$)">
                                          <p:val>
                                            <p:fltVal val="0"/>
                                          </p:val>
                                        </p:tav>
                                        <p:tav tm="100000" fmla="width*sin(2.5*pi*$)">
                                          <p:val>
                                            <p:fltVal val="1"/>
                                          </p:val>
                                        </p:tav>
                                      </p:tavLst>
                                    </p:anim>
                                    <p:anim calcmode="lin" valueType="num">
                                      <p:cBhvr additive="repl">
                                        <p:cTn id="99" dur="2000" fill="hold"/>
                                        <p:tgtEl>
                                          <p:spTgt spid="275"/>
                                        </p:tgtEl>
                                        <p:attrNameLst>
                                          <p:attrName>ppt_h</p:attrName>
                                        </p:attrNameLst>
                                      </p:cBhvr>
                                      <p:tavLst>
                                        <p:tav tm="0">
                                          <p:val>
                                            <p:strVal val="#ppt_h"/>
                                          </p:val>
                                        </p:tav>
                                        <p:tav tm="100000">
                                          <p:val>
                                            <p:strVal val="#ppt_h"/>
                                          </p:val>
                                        </p:tav>
                                      </p:tavLst>
                                    </p:anim>
                                  </p:childTnLst>
                                </p:cTn>
                              </p:par>
                              <p:par>
                                <p:cTn id="100" presetID="45" presetClass="entr" fill="hold" nodeType="withEffect">
                                  <p:stCondLst>
                                    <p:cond delay="0"/>
                                  </p:stCondLst>
                                  <p:childTnLst>
                                    <p:set>
                                      <p:cBhvr>
                                        <p:cTn id="101" dur="1" fill="hold">
                                          <p:stCondLst>
                                            <p:cond delay="0"/>
                                          </p:stCondLst>
                                        </p:cTn>
                                        <p:tgtEl>
                                          <p:spTgt spid="276"/>
                                        </p:tgtEl>
                                        <p:attrNameLst>
                                          <p:attrName>style.visibility</p:attrName>
                                        </p:attrNameLst>
                                      </p:cBhvr>
                                      <p:to>
                                        <p:strVal val="visible"/>
                                      </p:to>
                                    </p:set>
                                    <p:animEffect transition="in" filter="fade">
                                      <p:cBhvr additive="repl">
                                        <p:cTn id="102" dur="2000"/>
                                        <p:tgtEl>
                                          <p:spTgt spid="276"/>
                                        </p:tgtEl>
                                      </p:cBhvr>
                                    </p:animEffect>
                                    <p:anim calcmode="lin" valueType="num">
                                      <p:cBhvr additive="repl">
                                        <p:cTn id="103" dur="2000" fill="hold"/>
                                        <p:tgtEl>
                                          <p:spTgt spid="276"/>
                                        </p:tgtEl>
                                        <p:attrNameLst>
                                          <p:attrName>ppt_w</p:attrName>
                                        </p:attrNameLst>
                                      </p:cBhvr>
                                      <p:tavLst>
                                        <p:tav tm="0" fmla="width*sin(2.5*pi*$)">
                                          <p:val>
                                            <p:fltVal val="0"/>
                                          </p:val>
                                        </p:tav>
                                        <p:tav tm="100000" fmla="width*sin(2.5*pi*$)">
                                          <p:val>
                                            <p:fltVal val="1"/>
                                          </p:val>
                                        </p:tav>
                                      </p:tavLst>
                                    </p:anim>
                                    <p:anim calcmode="lin" valueType="num">
                                      <p:cBhvr additive="repl">
                                        <p:cTn id="104" dur="2000" fill="hold"/>
                                        <p:tgtEl>
                                          <p:spTgt spid="276"/>
                                        </p:tgtEl>
                                        <p:attrNameLst>
                                          <p:attrName>ppt_h</p:attrName>
                                        </p:attrNameLst>
                                      </p:cBhvr>
                                      <p:tavLst>
                                        <p:tav tm="0">
                                          <p:val>
                                            <p:strVal val="#ppt_h"/>
                                          </p:val>
                                        </p:tav>
                                        <p:tav tm="100000">
                                          <p:val>
                                            <p:strVal val="#ppt_h"/>
                                          </p:val>
                                        </p:tav>
                                      </p:tavLst>
                                    </p:anim>
                                  </p:childTnLst>
                                </p:cTn>
                              </p:par>
                              <p:par>
                                <p:cTn id="105" presetID="45" presetClass="entr" fill="hold" nodeType="withEffect">
                                  <p:stCondLst>
                                    <p:cond delay="0"/>
                                  </p:stCondLst>
                                  <p:childTnLst>
                                    <p:set>
                                      <p:cBhvr>
                                        <p:cTn id="106" dur="1" fill="hold">
                                          <p:stCondLst>
                                            <p:cond delay="0"/>
                                          </p:stCondLst>
                                        </p:cTn>
                                        <p:tgtEl>
                                          <p:spTgt spid="277"/>
                                        </p:tgtEl>
                                        <p:attrNameLst>
                                          <p:attrName>style.visibility</p:attrName>
                                        </p:attrNameLst>
                                      </p:cBhvr>
                                      <p:to>
                                        <p:strVal val="visible"/>
                                      </p:to>
                                    </p:set>
                                    <p:animEffect transition="in" filter="fade">
                                      <p:cBhvr additive="repl">
                                        <p:cTn id="107" dur="2000"/>
                                        <p:tgtEl>
                                          <p:spTgt spid="277"/>
                                        </p:tgtEl>
                                      </p:cBhvr>
                                    </p:animEffect>
                                    <p:anim calcmode="lin" valueType="num">
                                      <p:cBhvr additive="repl">
                                        <p:cTn id="108" dur="2000" fill="hold"/>
                                        <p:tgtEl>
                                          <p:spTgt spid="277"/>
                                        </p:tgtEl>
                                        <p:attrNameLst>
                                          <p:attrName>ppt_w</p:attrName>
                                        </p:attrNameLst>
                                      </p:cBhvr>
                                      <p:tavLst>
                                        <p:tav tm="0" fmla="width*sin(2.5*pi*$)">
                                          <p:val>
                                            <p:fltVal val="0"/>
                                          </p:val>
                                        </p:tav>
                                        <p:tav tm="100000" fmla="width*sin(2.5*pi*$)">
                                          <p:val>
                                            <p:fltVal val="1"/>
                                          </p:val>
                                        </p:tav>
                                      </p:tavLst>
                                    </p:anim>
                                    <p:anim calcmode="lin" valueType="num">
                                      <p:cBhvr additive="repl">
                                        <p:cTn id="109" dur="2000" fill="hold"/>
                                        <p:tgtEl>
                                          <p:spTgt spid="277"/>
                                        </p:tgtEl>
                                        <p:attrNameLst>
                                          <p:attrName>ppt_h</p:attrName>
                                        </p:attrNameLst>
                                      </p:cBhvr>
                                      <p:tavLst>
                                        <p:tav tm="0">
                                          <p:val>
                                            <p:strVal val="#ppt_h"/>
                                          </p:val>
                                        </p:tav>
                                        <p:tav tm="100000">
                                          <p:val>
                                            <p:strVal val="#ppt_h"/>
                                          </p:val>
                                        </p:tav>
                                      </p:tavLst>
                                    </p:anim>
                                  </p:childTnLst>
                                </p:cTn>
                              </p:par>
                              <p:par>
                                <p:cTn id="110" presetID="45" presetClass="entr" fill="hold" nodeType="withEffect">
                                  <p:stCondLst>
                                    <p:cond delay="0"/>
                                  </p:stCondLst>
                                  <p:childTnLst>
                                    <p:set>
                                      <p:cBhvr>
                                        <p:cTn id="111" dur="1" fill="hold">
                                          <p:stCondLst>
                                            <p:cond delay="0"/>
                                          </p:stCondLst>
                                        </p:cTn>
                                        <p:tgtEl>
                                          <p:spTgt spid="278"/>
                                        </p:tgtEl>
                                        <p:attrNameLst>
                                          <p:attrName>style.visibility</p:attrName>
                                        </p:attrNameLst>
                                      </p:cBhvr>
                                      <p:to>
                                        <p:strVal val="visible"/>
                                      </p:to>
                                    </p:set>
                                    <p:animEffect transition="in" filter="fade">
                                      <p:cBhvr additive="repl">
                                        <p:cTn id="112" dur="2000"/>
                                        <p:tgtEl>
                                          <p:spTgt spid="278"/>
                                        </p:tgtEl>
                                      </p:cBhvr>
                                    </p:animEffect>
                                    <p:anim calcmode="lin" valueType="num">
                                      <p:cBhvr additive="repl">
                                        <p:cTn id="113" dur="2000" fill="hold"/>
                                        <p:tgtEl>
                                          <p:spTgt spid="278"/>
                                        </p:tgtEl>
                                        <p:attrNameLst>
                                          <p:attrName>ppt_w</p:attrName>
                                        </p:attrNameLst>
                                      </p:cBhvr>
                                      <p:tavLst>
                                        <p:tav tm="0" fmla="width*sin(2.5*pi*$)">
                                          <p:val>
                                            <p:fltVal val="0"/>
                                          </p:val>
                                        </p:tav>
                                        <p:tav tm="100000" fmla="width*sin(2.5*pi*$)">
                                          <p:val>
                                            <p:fltVal val="1"/>
                                          </p:val>
                                        </p:tav>
                                      </p:tavLst>
                                    </p:anim>
                                    <p:anim calcmode="lin" valueType="num">
                                      <p:cBhvr additive="repl">
                                        <p:cTn id="114" dur="2000" fill="hold"/>
                                        <p:tgtEl>
                                          <p:spTgt spid="27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Picture 2"/>
          <p:cNvPicPr/>
          <p:nvPr/>
        </p:nvPicPr>
        <p:blipFill>
          <a:blip r:embed="rId2"/>
          <a:srcRect t="8276" b="44307"/>
          <a:stretch/>
        </p:blipFill>
        <p:spPr>
          <a:xfrm>
            <a:off x="1414440" y="3240"/>
            <a:ext cx="9251640" cy="6854400"/>
          </a:xfrm>
          <a:prstGeom prst="rect">
            <a:avLst/>
          </a:prstGeom>
          <a:ln w="0">
            <a:noFill/>
          </a:ln>
        </p:spPr>
      </p:pic>
      <p:pic>
        <p:nvPicPr>
          <p:cNvPr id="280" name="Picture 2" descr="G:\мои книги\мнемо №1\1.jpg"/>
          <p:cNvPicPr/>
          <p:nvPr/>
        </p:nvPicPr>
        <p:blipFill>
          <a:blip r:embed="rId2"/>
          <a:stretch/>
        </p:blipFill>
        <p:spPr>
          <a:xfrm>
            <a:off x="3790800" y="3240"/>
            <a:ext cx="4390560" cy="6845040"/>
          </a:xfrm>
          <a:prstGeom prst="rect">
            <a:avLst/>
          </a:prstGeom>
          <a:ln w="0">
            <a:noFill/>
          </a:ln>
          <a:effectLst>
            <a:outerShdw blurRad="291960" dist="139498" dir="2700000" algn="tl" rotWithShape="0">
              <a:srgbClr val="333333">
                <a:alpha val="65000"/>
              </a:srgbClr>
            </a:outerShdw>
          </a:effectLst>
        </p:spPr>
      </p:pic>
      <p:pic>
        <p:nvPicPr>
          <p:cNvPr id="281" name="Рисунок 5"/>
          <p:cNvPicPr/>
          <p:nvPr/>
        </p:nvPicPr>
        <p:blipFill>
          <a:blip r:embed="rId3"/>
          <a:stretch/>
        </p:blipFill>
        <p:spPr>
          <a:xfrm>
            <a:off x="-24480" y="-22320"/>
            <a:ext cx="429840" cy="6857640"/>
          </a:xfrm>
          <a:prstGeom prst="rect">
            <a:avLst/>
          </a:prstGeom>
          <a:ln w="0">
            <a:noFill/>
          </a:ln>
        </p:spPr>
      </p:pic>
    </p:spTree>
  </p:cSld>
  <p:clrMapOvr>
    <a:masterClrMapping/>
  </p:clrMapOvr>
  <p:transition spd="med">
    <p:fade/>
  </p:transition>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10" presetClass="entr" fill="hold" nodeType="clickEffect">
                                  <p:stCondLst>
                                    <p:cond delay="0"/>
                                  </p:stCondLst>
                                  <p:childTnLst>
                                    <p:set>
                                      <p:cBhvr>
                                        <p:cTn id="6" dur="1" fill="hold">
                                          <p:stCondLst>
                                            <p:cond delay="0"/>
                                          </p:stCondLst>
                                        </p:cTn>
                                        <p:tgtEl>
                                          <p:spTgt spid="280"/>
                                        </p:tgtEl>
                                        <p:attrNameLst>
                                          <p:attrName>style.visibility</p:attrName>
                                        </p:attrNameLst>
                                      </p:cBhvr>
                                      <p:to>
                                        <p:strVal val="visible"/>
                                      </p:to>
                                    </p:set>
                                    <p:animEffect transition="in" filter="fade">
                                      <p:cBhvr additive="repl">
                                        <p:cTn id="7" dur="500"/>
                                        <p:tgtEl>
                                          <p:spTgt spid="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Picture 2"/>
          <p:cNvPicPr/>
          <p:nvPr/>
        </p:nvPicPr>
        <p:blipFill>
          <a:blip r:embed="rId2"/>
          <a:srcRect l="22121" t="8138" r="5221" b="22785"/>
          <a:stretch/>
        </p:blipFill>
        <p:spPr>
          <a:xfrm>
            <a:off x="1568520" y="115920"/>
            <a:ext cx="9126000" cy="6462360"/>
          </a:xfrm>
          <a:prstGeom prst="rect">
            <a:avLst/>
          </a:prstGeom>
          <a:ln w="0">
            <a:noFill/>
          </a:ln>
        </p:spPr>
      </p:pic>
      <p:pic>
        <p:nvPicPr>
          <p:cNvPr id="283" name="Picture 4"/>
          <p:cNvPicPr/>
          <p:nvPr/>
        </p:nvPicPr>
        <p:blipFill>
          <a:blip r:embed="rId3"/>
          <a:srcRect l="2842" b="3678"/>
          <a:stretch/>
        </p:blipFill>
        <p:spPr>
          <a:xfrm>
            <a:off x="1522440" y="115920"/>
            <a:ext cx="9075240" cy="6741720"/>
          </a:xfrm>
          <a:prstGeom prst="rect">
            <a:avLst/>
          </a:prstGeom>
          <a:ln w="0">
            <a:noFill/>
          </a:ln>
        </p:spPr>
      </p:pic>
      <p:pic>
        <p:nvPicPr>
          <p:cNvPr id="284" name="Picture 4"/>
          <p:cNvPicPr/>
          <p:nvPr/>
        </p:nvPicPr>
        <p:blipFill>
          <a:blip r:embed="rId4"/>
          <a:srcRect l="50060" t="23577" r="6808" b="35194"/>
          <a:stretch/>
        </p:blipFill>
        <p:spPr>
          <a:xfrm>
            <a:off x="1846440" y="828720"/>
            <a:ext cx="8151480" cy="5595480"/>
          </a:xfrm>
          <a:prstGeom prst="rect">
            <a:avLst/>
          </a:prstGeom>
          <a:ln w="0">
            <a:noFill/>
          </a:ln>
        </p:spPr>
      </p:pic>
      <p:pic>
        <p:nvPicPr>
          <p:cNvPr id="285" name="Picture 3"/>
          <p:cNvPicPr/>
          <p:nvPr/>
        </p:nvPicPr>
        <p:blipFill>
          <a:blip r:embed="rId5"/>
          <a:srcRect l="4871" t="30951" r="51189" b="11691"/>
          <a:stretch/>
        </p:blipFill>
        <p:spPr>
          <a:xfrm>
            <a:off x="2841480" y="606600"/>
            <a:ext cx="6436800" cy="6113160"/>
          </a:xfrm>
          <a:prstGeom prst="rect">
            <a:avLst/>
          </a:prstGeom>
          <a:ln w="0">
            <a:noFill/>
          </a:ln>
        </p:spPr>
      </p:pic>
      <p:pic>
        <p:nvPicPr>
          <p:cNvPr id="286" name="Picture 5"/>
          <p:cNvPicPr/>
          <p:nvPr/>
        </p:nvPicPr>
        <p:blipFill>
          <a:blip r:embed="rId6"/>
          <a:srcRect l="5190" t="3486" r="2808" b="3692"/>
          <a:stretch/>
        </p:blipFill>
        <p:spPr>
          <a:xfrm>
            <a:off x="1557360" y="115920"/>
            <a:ext cx="9029520" cy="6627600"/>
          </a:xfrm>
          <a:prstGeom prst="rect">
            <a:avLst/>
          </a:prstGeom>
          <a:ln w="0">
            <a:noFill/>
          </a:ln>
        </p:spPr>
      </p:pic>
      <p:pic>
        <p:nvPicPr>
          <p:cNvPr id="287" name="Рисунок 6"/>
          <p:cNvPicPr/>
          <p:nvPr/>
        </p:nvPicPr>
        <p:blipFill>
          <a:blip r:embed="rId7"/>
          <a:stretch/>
        </p:blipFill>
        <p:spPr>
          <a:xfrm>
            <a:off x="-24480" y="-22320"/>
            <a:ext cx="429840" cy="6857640"/>
          </a:xfrm>
          <a:prstGeom prst="rect">
            <a:avLst/>
          </a:prstGeom>
          <a:ln w="0">
            <a:noFill/>
          </a:ln>
        </p:spPr>
      </p:pic>
    </p:spTree>
  </p:cSld>
  <p:clrMapOvr>
    <a:masterClrMapping/>
  </p:clrMapOvr>
  <p:transition spd="med">
    <p:fade/>
  </p:transition>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10" presetClass="entr" fill="hold" nodeType="afterEffect">
                                  <p:stCondLst>
                                    <p:cond delay="0"/>
                                  </p:stCondLst>
                                  <p:childTnLst>
                                    <p:set>
                                      <p:cBhvr>
                                        <p:cTn id="6" dur="1" fill="hold">
                                          <p:stCondLst>
                                            <p:cond delay="0"/>
                                          </p:stCondLst>
                                        </p:cTn>
                                        <p:tgtEl>
                                          <p:spTgt spid="282"/>
                                        </p:tgtEl>
                                        <p:attrNameLst>
                                          <p:attrName>style.visibility</p:attrName>
                                        </p:attrNameLst>
                                      </p:cBhvr>
                                      <p:to>
                                        <p:strVal val="visible"/>
                                      </p:to>
                                    </p:set>
                                    <p:animEffect transition="in" filter="fade">
                                      <p:cBhvr additive="repl">
                                        <p:cTn id="7" dur="500"/>
                                        <p:tgtEl>
                                          <p:spTgt spid="282"/>
                                        </p:tgtEl>
                                      </p:cBhvr>
                                    </p:animEffect>
                                  </p:childTnLst>
                                </p:cTn>
                              </p:par>
                            </p:childTnLst>
                          </p:cTn>
                        </p:par>
                      </p:childTnLst>
                    </p:cTn>
                  </p:par>
                  <p:par>
                    <p:cTn id="8" fill="hold" nodeType="clickEffect">
                      <p:stCondLst>
                        <p:cond delay="indefinite"/>
                      </p:stCondLst>
                      <p:childTnLst>
                        <p:par>
                          <p:cTn id="9" fill="hold" nodeType="withEffect">
                            <p:stCondLst>
                              <p:cond delay="0"/>
                            </p:stCondLst>
                            <p:childTnLst>
                              <p:par>
                                <p:cTn id="10" presetID="10" presetClass="entr" fill="hold" nodeType="clickEffect">
                                  <p:stCondLst>
                                    <p:cond delay="0"/>
                                  </p:stCondLst>
                                  <p:childTnLst>
                                    <p:set>
                                      <p:cBhvr>
                                        <p:cTn id="11" dur="1" fill="hold">
                                          <p:stCondLst>
                                            <p:cond delay="0"/>
                                          </p:stCondLst>
                                        </p:cTn>
                                        <p:tgtEl>
                                          <p:spTgt spid="283"/>
                                        </p:tgtEl>
                                        <p:attrNameLst>
                                          <p:attrName>style.visibility</p:attrName>
                                        </p:attrNameLst>
                                      </p:cBhvr>
                                      <p:to>
                                        <p:strVal val="visible"/>
                                      </p:to>
                                    </p:set>
                                    <p:animEffect transition="in" filter="fade">
                                      <p:cBhvr additive="repl">
                                        <p:cTn id="12" dur="500"/>
                                        <p:tgtEl>
                                          <p:spTgt spid="283"/>
                                        </p:tgtEl>
                                      </p:cBhvr>
                                    </p:animEffect>
                                  </p:childTnLst>
                                </p:cTn>
                              </p:par>
                            </p:childTnLst>
                          </p:cTn>
                        </p:par>
                      </p:childTnLst>
                    </p:cTn>
                  </p:par>
                  <p:par>
                    <p:cTn id="13" fill="hold" nodeType="clickEffect">
                      <p:stCondLst>
                        <p:cond delay="indefinite"/>
                      </p:stCondLst>
                      <p:childTnLst>
                        <p:par>
                          <p:cTn id="14" fill="hold" nodeType="withEffect">
                            <p:stCondLst>
                              <p:cond delay="0"/>
                            </p:stCondLst>
                            <p:childTnLst>
                              <p:par>
                                <p:cTn id="15" presetID="10" presetClass="entr" fill="hold" nodeType="clickEffect">
                                  <p:stCondLst>
                                    <p:cond delay="0"/>
                                  </p:stCondLst>
                                  <p:childTnLst>
                                    <p:set>
                                      <p:cBhvr>
                                        <p:cTn id="16" dur="1" fill="hold">
                                          <p:stCondLst>
                                            <p:cond delay="0"/>
                                          </p:stCondLst>
                                        </p:cTn>
                                        <p:tgtEl>
                                          <p:spTgt spid="284"/>
                                        </p:tgtEl>
                                        <p:attrNameLst>
                                          <p:attrName>style.visibility</p:attrName>
                                        </p:attrNameLst>
                                      </p:cBhvr>
                                      <p:to>
                                        <p:strVal val="visible"/>
                                      </p:to>
                                    </p:set>
                                    <p:animEffect transition="in" filter="fade">
                                      <p:cBhvr additive="repl">
                                        <p:cTn id="17" dur="500"/>
                                        <p:tgtEl>
                                          <p:spTgt spid="284"/>
                                        </p:tgtEl>
                                      </p:cBhvr>
                                    </p:animEffect>
                                  </p:childTnLst>
                                </p:cTn>
                              </p:par>
                            </p:childTnLst>
                          </p:cTn>
                        </p:par>
                      </p:childTnLst>
                    </p:cTn>
                  </p:par>
                  <p:par>
                    <p:cTn id="18" fill="hold" nodeType="clickEffect">
                      <p:stCondLst>
                        <p:cond delay="indefinite"/>
                      </p:stCondLst>
                      <p:childTnLst>
                        <p:par>
                          <p:cTn id="19" fill="hold" nodeType="withEffect">
                            <p:stCondLst>
                              <p:cond delay="0"/>
                            </p:stCondLst>
                            <p:childTnLst>
                              <p:par>
                                <p:cTn id="20" presetID="10" presetClass="entr" fill="hold" nodeType="clickEffect">
                                  <p:stCondLst>
                                    <p:cond delay="0"/>
                                  </p:stCondLst>
                                  <p:childTnLst>
                                    <p:set>
                                      <p:cBhvr>
                                        <p:cTn id="21" dur="1" fill="hold">
                                          <p:stCondLst>
                                            <p:cond delay="0"/>
                                          </p:stCondLst>
                                        </p:cTn>
                                        <p:tgtEl>
                                          <p:spTgt spid="285"/>
                                        </p:tgtEl>
                                        <p:attrNameLst>
                                          <p:attrName>style.visibility</p:attrName>
                                        </p:attrNameLst>
                                      </p:cBhvr>
                                      <p:to>
                                        <p:strVal val="visible"/>
                                      </p:to>
                                    </p:set>
                                    <p:animEffect transition="in" filter="fade">
                                      <p:cBhvr additive="repl">
                                        <p:cTn id="22" dur="500"/>
                                        <p:tgtEl>
                                          <p:spTgt spid="285"/>
                                        </p:tgtEl>
                                      </p:cBhvr>
                                    </p:animEffect>
                                  </p:childTnLst>
                                </p:cTn>
                              </p:par>
                            </p:childTnLst>
                          </p:cTn>
                        </p:par>
                      </p:childTnLst>
                    </p:cTn>
                  </p:par>
                  <p:par>
                    <p:cTn id="23" fill="hold" nodeType="clickEffect">
                      <p:stCondLst>
                        <p:cond delay="indefinite"/>
                      </p:stCondLst>
                      <p:childTnLst>
                        <p:par>
                          <p:cTn id="24" fill="hold" nodeType="withEffect">
                            <p:stCondLst>
                              <p:cond delay="0"/>
                            </p:stCondLst>
                            <p:childTnLst>
                              <p:par>
                                <p:cTn id="25" presetID="10" presetClass="entr" fill="hold" nodeType="clickEffect">
                                  <p:stCondLst>
                                    <p:cond delay="0"/>
                                  </p:stCondLst>
                                  <p:childTnLst>
                                    <p:set>
                                      <p:cBhvr>
                                        <p:cTn id="26" dur="1" fill="hold">
                                          <p:stCondLst>
                                            <p:cond delay="0"/>
                                          </p:stCondLst>
                                        </p:cTn>
                                        <p:tgtEl>
                                          <p:spTgt spid="286"/>
                                        </p:tgtEl>
                                        <p:attrNameLst>
                                          <p:attrName>style.visibility</p:attrName>
                                        </p:attrNameLst>
                                      </p:cBhvr>
                                      <p:to>
                                        <p:strVal val="visible"/>
                                      </p:to>
                                    </p:set>
                                    <p:animEffect transition="in" filter="fade">
                                      <p:cBhvr additive="repl">
                                        <p:cTn id="27" dur="5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F3D2CD2-CCE6-4755-96AA-3D9AB4B04F96}"/>
              </a:ext>
            </a:extLst>
          </p:cNvPr>
          <p:cNvPicPr/>
          <p:nvPr/>
        </p:nvPicPr>
        <p:blipFill>
          <a:blip r:embed="rId2"/>
          <a:stretch/>
        </p:blipFill>
        <p:spPr>
          <a:xfrm>
            <a:off x="25920" y="-22320"/>
            <a:ext cx="429840" cy="6857640"/>
          </a:xfrm>
          <a:prstGeom prst="rect">
            <a:avLst/>
          </a:prstGeom>
          <a:ln w="0">
            <a:noFill/>
          </a:ln>
        </p:spPr>
      </p:pic>
      <p:sp>
        <p:nvSpPr>
          <p:cNvPr id="4" name="TextBox 3">
            <a:extLst>
              <a:ext uri="{FF2B5EF4-FFF2-40B4-BE49-F238E27FC236}">
                <a16:creationId xmlns:a16="http://schemas.microsoft.com/office/drawing/2014/main" id="{4BE95E9E-497A-42B3-8764-714DB8F38C51}"/>
              </a:ext>
            </a:extLst>
          </p:cNvPr>
          <p:cNvSpPr txBox="1"/>
          <p:nvPr/>
        </p:nvSpPr>
        <p:spPr>
          <a:xfrm>
            <a:off x="917294" y="142505"/>
            <a:ext cx="10794493" cy="523220"/>
          </a:xfrm>
          <a:prstGeom prst="rect">
            <a:avLst/>
          </a:prstGeom>
          <a:noFill/>
        </p:spPr>
        <p:txBody>
          <a:bodyPr wrap="none" rtlCol="0">
            <a:spAutoFit/>
          </a:bodyPr>
          <a:lstStyle/>
          <a:p>
            <a:r>
              <a:rPr lang="uk-UA" sz="2800" b="1" dirty="0">
                <a:solidFill>
                  <a:srgbClr val="002060"/>
                </a:solidFill>
                <a:latin typeface="Times New Roman" panose="02020603050405020304" pitchFamily="18" charset="0"/>
                <a:cs typeface="Times New Roman" panose="02020603050405020304" pitchFamily="18" charset="0"/>
              </a:rPr>
              <a:t>Ключові напрямки діяльності, діючі </a:t>
            </a:r>
            <a:r>
              <a:rPr lang="uk-UA" sz="2800" b="1" dirty="0" err="1">
                <a:solidFill>
                  <a:srgbClr val="002060"/>
                </a:solidFill>
                <a:latin typeface="Times New Roman" panose="02020603050405020304" pitchFamily="18" charset="0"/>
                <a:cs typeface="Times New Roman" panose="02020603050405020304" pitchFamily="18" charset="0"/>
              </a:rPr>
              <a:t>проєкти</a:t>
            </a:r>
            <a:r>
              <a:rPr lang="uk-UA" sz="2800" b="1" dirty="0">
                <a:solidFill>
                  <a:srgbClr val="002060"/>
                </a:solidFill>
                <a:latin typeface="Times New Roman" panose="02020603050405020304" pitchFamily="18" charset="0"/>
                <a:cs typeface="Times New Roman" panose="02020603050405020304" pitchFamily="18" charset="0"/>
              </a:rPr>
              <a:t> та освітні продукти</a:t>
            </a:r>
          </a:p>
        </p:txBody>
      </p:sp>
      <p:sp>
        <p:nvSpPr>
          <p:cNvPr id="6" name="TextBox 5">
            <a:extLst>
              <a:ext uri="{FF2B5EF4-FFF2-40B4-BE49-F238E27FC236}">
                <a16:creationId xmlns:a16="http://schemas.microsoft.com/office/drawing/2014/main" id="{27006A25-A76E-4DAE-9820-DCE449E1E5B8}"/>
              </a:ext>
            </a:extLst>
          </p:cNvPr>
          <p:cNvSpPr txBox="1"/>
          <p:nvPr/>
        </p:nvSpPr>
        <p:spPr>
          <a:xfrm>
            <a:off x="629391" y="665725"/>
            <a:ext cx="11082395" cy="5632311"/>
          </a:xfrm>
          <a:prstGeom prst="rect">
            <a:avLst/>
          </a:prstGeom>
          <a:noFill/>
        </p:spPr>
        <p:txBody>
          <a:bodyPr wrap="square">
            <a:spAutoFit/>
          </a:bodyPr>
          <a:lstStyle/>
          <a:p>
            <a:r>
              <a:rPr lang="uk-UA" b="1" dirty="0">
                <a:solidFill>
                  <a:schemeClr val="accent2">
                    <a:lumMod val="75000"/>
                  </a:schemeClr>
                </a:solidFill>
                <a:latin typeface="Times New Roman" panose="02020603050405020304" pitchFamily="18" charset="0"/>
                <a:cs typeface="Times New Roman" panose="02020603050405020304" pitchFamily="18" charset="0"/>
              </a:rPr>
              <a:t>1. Міжнародна школа «Освітня мнемотехніка»</a:t>
            </a:r>
          </a:p>
          <a:p>
            <a:r>
              <a:rPr lang="uk-UA" b="1" dirty="0">
                <a:solidFill>
                  <a:srgbClr val="002060"/>
                </a:solidFill>
                <a:latin typeface="Times New Roman" panose="02020603050405020304" pitchFamily="18" charset="0"/>
                <a:cs typeface="Times New Roman" panose="02020603050405020304" pitchFamily="18" charset="0"/>
              </a:rPr>
              <a:t>з 1998 року – заснування Міжнародного центру освітніх технологій «Школа </a:t>
            </a:r>
            <a:r>
              <a:rPr lang="uk-UA" b="1" dirty="0" err="1">
                <a:solidFill>
                  <a:srgbClr val="002060"/>
                </a:solidFill>
                <a:latin typeface="Times New Roman" panose="02020603050405020304" pitchFamily="18" charset="0"/>
                <a:cs typeface="Times New Roman" panose="02020603050405020304" pitchFamily="18" charset="0"/>
              </a:rPr>
              <a:t>ейдотехніки</a:t>
            </a:r>
            <a:r>
              <a:rPr lang="uk-UA" b="1" dirty="0">
                <a:solidFill>
                  <a:srgbClr val="002060"/>
                </a:solidFill>
                <a:latin typeface="Times New Roman" panose="02020603050405020304" pitchFamily="18" charset="0"/>
                <a:cs typeface="Times New Roman" panose="02020603050405020304" pitchFamily="18" charset="0"/>
              </a:rPr>
              <a:t>», на даний момент Міжнародна школа «Освітня мнемотехніка».  </a:t>
            </a:r>
            <a:r>
              <a:rPr lang="uk-UA" b="1" dirty="0">
                <a:solidFill>
                  <a:schemeClr val="accent2">
                    <a:lumMod val="75000"/>
                  </a:schemeClr>
                </a:solidFill>
                <a:latin typeface="Times New Roman" panose="02020603050405020304" pitchFamily="18" charset="0"/>
                <a:cs typeface="Times New Roman" panose="02020603050405020304" pitchFamily="18" charset="0"/>
              </a:rPr>
              <a:t>Актуальні напрямки, курси та </a:t>
            </a:r>
            <a:r>
              <a:rPr lang="uk-UA" b="1" dirty="0" err="1">
                <a:solidFill>
                  <a:schemeClr val="accent2">
                    <a:lumMod val="75000"/>
                  </a:schemeClr>
                </a:solidFill>
                <a:latin typeface="Times New Roman" panose="02020603050405020304" pitchFamily="18" charset="0"/>
                <a:cs typeface="Times New Roman" panose="02020603050405020304" pitchFamily="18" charset="0"/>
              </a:rPr>
              <a:t>проєкти</a:t>
            </a:r>
            <a:r>
              <a:rPr lang="uk-UA" b="1" dirty="0">
                <a:solidFill>
                  <a:schemeClr val="accent2">
                    <a:lumMod val="75000"/>
                  </a:schemeClr>
                </a:solidFill>
                <a:latin typeface="Times New Roman" panose="02020603050405020304" pitchFamily="18" charset="0"/>
                <a:cs typeface="Times New Roman" panose="02020603050405020304" pitchFamily="18" charset="0"/>
              </a:rPr>
              <a:t>:</a:t>
            </a:r>
          </a:p>
          <a:p>
            <a:r>
              <a:rPr lang="uk-UA" b="1" dirty="0">
                <a:solidFill>
                  <a:srgbClr val="002060"/>
                </a:solidFill>
                <a:latin typeface="Times New Roman" panose="02020603050405020304" pitchFamily="18" charset="0"/>
                <a:cs typeface="Times New Roman" panose="02020603050405020304" pitchFamily="18" charset="0"/>
              </a:rPr>
              <a:t> – Всеукраїнський пілотний </a:t>
            </a:r>
            <a:r>
              <a:rPr lang="uk-UA" b="1" dirty="0" err="1">
                <a:solidFill>
                  <a:srgbClr val="002060"/>
                </a:solidFill>
                <a:latin typeface="Times New Roman" panose="02020603050405020304" pitchFamily="18" charset="0"/>
                <a:cs typeface="Times New Roman" panose="02020603050405020304" pitchFamily="18" charset="0"/>
              </a:rPr>
              <a:t>проєкт</a:t>
            </a:r>
            <a:r>
              <a:rPr lang="uk-UA" b="1" dirty="0">
                <a:solidFill>
                  <a:srgbClr val="002060"/>
                </a:solidFill>
                <a:latin typeface="Times New Roman" panose="02020603050405020304" pitchFamily="18" charset="0"/>
                <a:cs typeface="Times New Roman" panose="02020603050405020304" pitchFamily="18" charset="0"/>
              </a:rPr>
              <a:t> для 1-4 класів  «</a:t>
            </a:r>
            <a:r>
              <a:rPr lang="uk-UA" b="1" dirty="0" err="1">
                <a:solidFill>
                  <a:srgbClr val="002060"/>
                </a:solidFill>
                <a:latin typeface="Times New Roman" panose="02020603050405020304" pitchFamily="18" charset="0"/>
                <a:cs typeface="Times New Roman" panose="02020603050405020304" pitchFamily="18" charset="0"/>
              </a:rPr>
              <a:t>Мнемознайко</a:t>
            </a:r>
            <a:r>
              <a:rPr lang="uk-UA" b="1" dirty="0">
                <a:solidFill>
                  <a:srgbClr val="002060"/>
                </a:solidFill>
                <a:latin typeface="Times New Roman" panose="02020603050405020304" pitchFamily="18" charset="0"/>
                <a:cs typeface="Times New Roman" panose="02020603050405020304" pitchFamily="18" charset="0"/>
              </a:rPr>
              <a:t>»;</a:t>
            </a:r>
          </a:p>
          <a:p>
            <a:r>
              <a:rPr lang="uk-UA" b="1" dirty="0">
                <a:solidFill>
                  <a:srgbClr val="002060"/>
                </a:solidFill>
                <a:latin typeface="Times New Roman" panose="02020603050405020304" pitchFamily="18" charset="0"/>
                <a:cs typeface="Times New Roman" panose="02020603050405020304" pitchFamily="18" charset="0"/>
              </a:rPr>
              <a:t> – курс «</a:t>
            </a:r>
            <a:r>
              <a:rPr lang="uk-UA" b="1" dirty="0" err="1">
                <a:solidFill>
                  <a:srgbClr val="002060"/>
                </a:solidFill>
                <a:latin typeface="Times New Roman" panose="02020603050405020304" pitchFamily="18" charset="0"/>
                <a:cs typeface="Times New Roman" panose="02020603050405020304" pitchFamily="18" charset="0"/>
              </a:rPr>
              <a:t>Мнемознайко</a:t>
            </a:r>
            <a:r>
              <a:rPr lang="uk-UA" b="1" dirty="0">
                <a:solidFill>
                  <a:srgbClr val="002060"/>
                </a:solidFill>
                <a:latin typeface="Times New Roman" panose="02020603050405020304" pitchFamily="18" charset="0"/>
                <a:cs typeface="Times New Roman" panose="02020603050405020304" pitchFamily="18" charset="0"/>
              </a:rPr>
              <a:t>: </a:t>
            </a:r>
            <a:r>
              <a:rPr lang="uk-UA" b="1" dirty="0" err="1">
                <a:solidFill>
                  <a:srgbClr val="002060"/>
                </a:solidFill>
                <a:latin typeface="Times New Roman" panose="02020603050405020304" pitchFamily="18" charset="0"/>
                <a:cs typeface="Times New Roman" panose="02020603050405020304" pitchFamily="18" charset="0"/>
              </a:rPr>
              <a:t>дошкілля</a:t>
            </a:r>
            <a:r>
              <a:rPr lang="uk-UA" b="1" dirty="0">
                <a:solidFill>
                  <a:srgbClr val="002060"/>
                </a:solidFill>
                <a:latin typeface="Times New Roman" panose="02020603050405020304" pitchFamily="18" charset="0"/>
                <a:cs typeface="Times New Roman" panose="02020603050405020304" pitchFamily="18" charset="0"/>
              </a:rPr>
              <a:t>»; </a:t>
            </a:r>
          </a:p>
          <a:p>
            <a:r>
              <a:rPr lang="uk-UA" b="1" dirty="0">
                <a:solidFill>
                  <a:srgbClr val="002060"/>
                </a:solidFill>
                <a:latin typeface="Times New Roman" panose="02020603050405020304" pitchFamily="18" charset="0"/>
                <a:cs typeface="Times New Roman" panose="02020603050405020304" pitchFamily="18" charset="0"/>
              </a:rPr>
              <a:t> -курс: «Технологія освітньої мнемотехніки в початковій школі»;</a:t>
            </a:r>
          </a:p>
          <a:p>
            <a:r>
              <a:rPr lang="uk-UA" b="1" dirty="0">
                <a:solidFill>
                  <a:srgbClr val="002060"/>
                </a:solidFill>
                <a:latin typeface="Times New Roman" panose="02020603050405020304" pitchFamily="18" charset="0"/>
                <a:cs typeface="Times New Roman" panose="02020603050405020304" pitchFamily="18" charset="0"/>
              </a:rPr>
              <a:t>– курс «Освітня мнемотехніка» в умовах сучасної освіти;</a:t>
            </a:r>
          </a:p>
          <a:p>
            <a:r>
              <a:rPr lang="uk-UA" b="1" dirty="0">
                <a:solidFill>
                  <a:srgbClr val="002060"/>
                </a:solidFill>
                <a:latin typeface="Times New Roman" panose="02020603050405020304" pitchFamily="18" charset="0"/>
                <a:cs typeface="Times New Roman" panose="02020603050405020304" pitchFamily="18" charset="0"/>
              </a:rPr>
              <a:t>– курс «Освітня мнемотехніка: іноземна мова»</a:t>
            </a:r>
          </a:p>
          <a:p>
            <a:r>
              <a:rPr lang="uk-UA" b="1" dirty="0">
                <a:solidFill>
                  <a:srgbClr val="002060"/>
                </a:solidFill>
                <a:latin typeface="Times New Roman" panose="02020603050405020304" pitchFamily="18" charset="0"/>
                <a:cs typeface="Times New Roman" panose="02020603050405020304" pitchFamily="18" charset="0"/>
              </a:rPr>
              <a:t>– програми навчання для підвищення кваліфікації освітян;</a:t>
            </a:r>
          </a:p>
          <a:p>
            <a:r>
              <a:rPr lang="uk-UA" b="1" dirty="0">
                <a:solidFill>
                  <a:srgbClr val="002060"/>
                </a:solidFill>
                <a:latin typeface="Times New Roman" panose="02020603050405020304" pitchFamily="18" charset="0"/>
                <a:cs typeface="Times New Roman" panose="02020603050405020304" pitchFamily="18" charset="0"/>
              </a:rPr>
              <a:t> – каталог освітніх продуктів</a:t>
            </a:r>
            <a:r>
              <a:rPr lang="uk-UA" dirty="0"/>
              <a:t>.</a:t>
            </a:r>
          </a:p>
          <a:p>
            <a:pPr algn="l"/>
            <a:r>
              <a:rPr lang="uk-UA" b="1" i="0" dirty="0">
                <a:solidFill>
                  <a:schemeClr val="accent2">
                    <a:lumMod val="75000"/>
                  </a:schemeClr>
                </a:solidFill>
                <a:effectLst/>
                <a:latin typeface="Times New Roman" panose="02020603050405020304" pitchFamily="18" charset="0"/>
                <a:cs typeface="Times New Roman" panose="02020603050405020304" pitchFamily="18" charset="0"/>
              </a:rPr>
              <a:t>2. Міжнародний </a:t>
            </a:r>
            <a:r>
              <a:rPr lang="uk-UA" b="1" i="0" dirty="0" err="1">
                <a:solidFill>
                  <a:schemeClr val="accent2">
                    <a:lumMod val="75000"/>
                  </a:schemeClr>
                </a:solidFill>
                <a:effectLst/>
                <a:latin typeface="Times New Roman" panose="02020603050405020304" pitchFamily="18" charset="0"/>
                <a:cs typeface="Times New Roman" panose="02020603050405020304" pitchFamily="18" charset="0"/>
              </a:rPr>
              <a:t>проєкт</a:t>
            </a:r>
            <a:r>
              <a:rPr lang="uk-UA" b="1" i="0" dirty="0">
                <a:solidFill>
                  <a:schemeClr val="accent2">
                    <a:lumMod val="75000"/>
                  </a:schemeClr>
                </a:solidFill>
                <a:effectLst/>
                <a:latin typeface="Times New Roman" panose="02020603050405020304" pitchFamily="18" charset="0"/>
                <a:cs typeface="Times New Roman" panose="02020603050405020304" pitchFamily="18" charset="0"/>
              </a:rPr>
              <a:t> «</a:t>
            </a:r>
            <a:r>
              <a:rPr lang="uk-UA" b="1" i="0" u="none" strike="noStrike" dirty="0">
                <a:solidFill>
                  <a:schemeClr val="accent2">
                    <a:lumMod val="75000"/>
                  </a:schemeClr>
                </a:solidFill>
                <a:effectLst/>
                <a:latin typeface="Times New Roman" panose="02020603050405020304" pitchFamily="18" charset="0"/>
                <a:cs typeface="Times New Roman" panose="02020603050405020304" pitchFamily="18" charset="0"/>
              </a:rPr>
              <a:t>Майстер спілкування</a:t>
            </a:r>
            <a:r>
              <a:rPr lang="uk-UA" b="1" i="0" dirty="0">
                <a:solidFill>
                  <a:schemeClr val="accent2">
                    <a:lumMod val="75000"/>
                  </a:schemeClr>
                </a:solidFill>
                <a:effectLst/>
                <a:latin typeface="Times New Roman" panose="02020603050405020304" pitchFamily="18" charset="0"/>
                <a:cs typeface="Times New Roman" panose="02020603050405020304" pitchFamily="18" charset="0"/>
              </a:rPr>
              <a:t>» </a:t>
            </a:r>
          </a:p>
          <a:p>
            <a:pPr algn="l"/>
            <a:r>
              <a:rPr lang="uk-UA" b="1" i="0" dirty="0">
                <a:solidFill>
                  <a:schemeClr val="accent5">
                    <a:lumMod val="50000"/>
                  </a:schemeClr>
                </a:solidFill>
                <a:effectLst/>
                <a:latin typeface="Times New Roman" panose="02020603050405020304" pitchFamily="18" charset="0"/>
                <a:cs typeface="Times New Roman" panose="02020603050405020304" pitchFamily="18" charset="0"/>
              </a:rPr>
              <a:t>– курси: «</a:t>
            </a:r>
            <a:r>
              <a:rPr lang="uk-UA" b="1" i="0" u="none" strike="noStrike" dirty="0">
                <a:solidFill>
                  <a:schemeClr val="accent5">
                    <a:lumMod val="50000"/>
                  </a:schemeClr>
                </a:solidFill>
                <a:effectLst/>
                <a:latin typeface="Times New Roman" panose="02020603050405020304" pitchFamily="18" charset="0"/>
                <a:cs typeface="Times New Roman" panose="02020603050405020304" pitchFamily="18" charset="0"/>
              </a:rPr>
              <a:t>Управління конфліктами </a:t>
            </a:r>
            <a:r>
              <a:rPr lang="uk-UA" b="1" i="0" dirty="0">
                <a:solidFill>
                  <a:schemeClr val="accent5">
                    <a:lumMod val="50000"/>
                  </a:schemeClr>
                </a:solidFill>
                <a:effectLst/>
                <a:latin typeface="Times New Roman" panose="02020603050405020304" pitchFamily="18" charset="0"/>
                <a:cs typeface="Times New Roman" panose="02020603050405020304" pitchFamily="18" charset="0"/>
              </a:rPr>
              <a:t>та протидія  маніпуляціям», «</a:t>
            </a:r>
            <a:r>
              <a:rPr lang="uk-UA" b="1" i="0" u="none" strike="noStrike" dirty="0">
                <a:solidFill>
                  <a:schemeClr val="accent5">
                    <a:lumMod val="50000"/>
                  </a:schemeClr>
                </a:solidFill>
                <a:effectLst/>
                <a:latin typeface="Times New Roman" panose="02020603050405020304" pitchFamily="18" charset="0"/>
                <a:cs typeface="Times New Roman" panose="02020603050405020304" pitchFamily="18" charset="0"/>
              </a:rPr>
              <a:t>НЕОРИТОРИКА</a:t>
            </a:r>
            <a:r>
              <a:rPr lang="uk-UA" b="1" i="0" dirty="0">
                <a:solidFill>
                  <a:schemeClr val="accent5">
                    <a:lumMod val="50000"/>
                  </a:schemeClr>
                </a:solidFill>
                <a:effectLst/>
                <a:latin typeface="Times New Roman" panose="02020603050405020304" pitchFamily="18" charset="0"/>
                <a:cs typeface="Times New Roman" panose="02020603050405020304" pitchFamily="18" charset="0"/>
              </a:rPr>
              <a:t>: технологія публічних виступів»,   «Інтегратор», «</a:t>
            </a:r>
            <a:r>
              <a:rPr lang="uk-UA" b="1" i="0" u="none" strike="noStrike" dirty="0" err="1">
                <a:solidFill>
                  <a:schemeClr val="accent5">
                    <a:lumMod val="50000"/>
                  </a:schemeClr>
                </a:solidFill>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Коучинг</a:t>
            </a:r>
            <a:r>
              <a:rPr lang="uk-UA" b="1" i="0" u="none" strike="noStrike" dirty="0">
                <a:solidFill>
                  <a:schemeClr val="accent5">
                    <a:lumMod val="50000"/>
                  </a:schemeClr>
                </a:solidFill>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 </a:t>
            </a:r>
            <a:r>
              <a:rPr lang="uk-UA" b="1" i="0" dirty="0">
                <a:solidFill>
                  <a:schemeClr val="accent5">
                    <a:lumMod val="50000"/>
                  </a:schemeClr>
                </a:solidFill>
                <a:effectLst/>
                <a:latin typeface="Times New Roman" panose="02020603050405020304" pitchFamily="18" charset="0"/>
                <a:cs typeface="Times New Roman" panose="02020603050405020304" pitchFamily="18" charset="0"/>
              </a:rPr>
              <a:t>– простір без оцінки», «Провокаційний </a:t>
            </a:r>
            <a:r>
              <a:rPr lang="uk-UA" b="1" i="0" dirty="0" err="1">
                <a:solidFill>
                  <a:schemeClr val="accent5">
                    <a:lumMod val="50000"/>
                  </a:schemeClr>
                </a:solidFill>
                <a:effectLst/>
                <a:latin typeface="Times New Roman" panose="02020603050405020304" pitchFamily="18" charset="0"/>
                <a:cs typeface="Times New Roman" panose="02020603050405020304" pitchFamily="18" charset="0"/>
              </a:rPr>
              <a:t>інтерв′юринг</a:t>
            </a:r>
            <a:r>
              <a:rPr lang="uk-UA" b="1" i="0" dirty="0">
                <a:solidFill>
                  <a:schemeClr val="accent5">
                    <a:lumMod val="50000"/>
                  </a:schemeClr>
                </a:solidFill>
                <a:effectLst/>
                <a:latin typeface="Times New Roman" panose="02020603050405020304" pitchFamily="18" charset="0"/>
                <a:cs typeface="Times New Roman" panose="02020603050405020304" pitchFamily="18" charset="0"/>
              </a:rPr>
              <a:t>», «Секрети спілкування»;</a:t>
            </a:r>
          </a:p>
          <a:p>
            <a:pPr algn="l"/>
            <a:r>
              <a:rPr lang="uk-UA" b="1" i="0" dirty="0">
                <a:solidFill>
                  <a:schemeClr val="accent5">
                    <a:lumMod val="50000"/>
                  </a:schemeClr>
                </a:solidFill>
                <a:effectLst/>
                <a:latin typeface="Times New Roman" panose="02020603050405020304" pitchFamily="18" charset="0"/>
                <a:cs typeface="Times New Roman" panose="02020603050405020304" pitchFamily="18" charset="0"/>
              </a:rPr>
              <a:t>-створення авторських систем недирективного управління комунікаціями “</a:t>
            </a:r>
            <a:r>
              <a:rPr lang="en-US" b="1" i="0" dirty="0">
                <a:solidFill>
                  <a:schemeClr val="accent5">
                    <a:lumMod val="50000"/>
                  </a:schemeClr>
                </a:solidFill>
                <a:effectLst/>
                <a:latin typeface="Times New Roman" panose="02020603050405020304" pitchFamily="18" charset="0"/>
                <a:cs typeface="Times New Roman" panose="02020603050405020304" pitchFamily="18" charset="0"/>
              </a:rPr>
              <a:t>STES” </a:t>
            </a:r>
            <a:r>
              <a:rPr lang="uk-UA" b="1" i="0" dirty="0">
                <a:solidFill>
                  <a:schemeClr val="accent5">
                    <a:lumMod val="50000"/>
                  </a:schemeClr>
                </a:solidFill>
                <a:effectLst/>
                <a:latin typeface="Times New Roman" panose="02020603050405020304" pitchFamily="18" charset="0"/>
                <a:cs typeface="Times New Roman" panose="02020603050405020304" pitchFamily="18" charset="0"/>
              </a:rPr>
              <a:t>і “</a:t>
            </a:r>
            <a:r>
              <a:rPr lang="en-US" b="1" i="0" dirty="0">
                <a:solidFill>
                  <a:schemeClr val="accent5">
                    <a:lumMod val="50000"/>
                  </a:schemeClr>
                </a:solidFill>
                <a:effectLst/>
                <a:latin typeface="Times New Roman" panose="02020603050405020304" pitchFamily="18" charset="0"/>
                <a:cs typeface="Times New Roman" panose="02020603050405020304" pitchFamily="18" charset="0"/>
              </a:rPr>
              <a:t>SORANG”.  </a:t>
            </a:r>
          </a:p>
          <a:p>
            <a:pPr algn="l"/>
            <a:r>
              <a:rPr lang="en-US" b="1" i="0" dirty="0">
                <a:solidFill>
                  <a:schemeClr val="accent2">
                    <a:lumMod val="75000"/>
                  </a:schemeClr>
                </a:solidFill>
                <a:effectLst/>
                <a:latin typeface="Times New Roman" panose="02020603050405020304" pitchFamily="18" charset="0"/>
                <a:cs typeface="Times New Roman" panose="02020603050405020304" pitchFamily="18" charset="0"/>
              </a:rPr>
              <a:t>3. </a:t>
            </a:r>
            <a:r>
              <a:rPr lang="uk-UA" b="1" i="0" dirty="0">
                <a:solidFill>
                  <a:schemeClr val="accent2">
                    <a:lumMod val="75000"/>
                  </a:schemeClr>
                </a:solidFill>
                <a:effectLst/>
                <a:latin typeface="Times New Roman" panose="02020603050405020304" pitchFamily="18" charset="0"/>
                <a:cs typeface="Times New Roman" panose="02020603050405020304" pitchFamily="18" charset="0"/>
              </a:rPr>
              <a:t>Бізнес напрямки:</a:t>
            </a:r>
          </a:p>
          <a:p>
            <a:pPr algn="l"/>
            <a:r>
              <a:rPr lang="uk-UA" b="1" i="0" dirty="0">
                <a:solidFill>
                  <a:schemeClr val="accent5">
                    <a:lumMod val="50000"/>
                  </a:schemeClr>
                </a:solidFill>
                <a:effectLst/>
                <a:latin typeface="Times New Roman" panose="02020603050405020304" pitchFamily="18" charset="0"/>
                <a:cs typeface="Times New Roman" panose="02020603050405020304" pitchFamily="18" charset="0"/>
              </a:rPr>
              <a:t>Техніки продаж, скрипти, телефонний маркетинг, робота з запереченнями, поведінка в стресових ситуаціях, провокаційний </a:t>
            </a:r>
            <a:r>
              <a:rPr lang="uk-UA" b="1" i="0" dirty="0" err="1">
                <a:solidFill>
                  <a:schemeClr val="accent5">
                    <a:lumMod val="50000"/>
                  </a:schemeClr>
                </a:solidFill>
                <a:effectLst/>
                <a:latin typeface="Times New Roman" panose="02020603050405020304" pitchFamily="18" charset="0"/>
                <a:cs typeface="Times New Roman" panose="02020603050405020304" pitchFamily="18" charset="0"/>
              </a:rPr>
              <a:t>інтерв′юринг</a:t>
            </a:r>
            <a:r>
              <a:rPr lang="uk-UA" b="1" i="0" dirty="0">
                <a:solidFill>
                  <a:schemeClr val="accent5">
                    <a:lumMod val="50000"/>
                  </a:schemeClr>
                </a:solidFill>
                <a:effectLst/>
                <a:latin typeface="Times New Roman" panose="02020603050405020304" pitchFamily="18" charset="0"/>
                <a:cs typeface="Times New Roman" panose="02020603050405020304" pitchFamily="18" charset="0"/>
              </a:rPr>
              <a:t>, </a:t>
            </a:r>
            <a:r>
              <a:rPr lang="uk-UA" b="1" i="0" dirty="0" err="1">
                <a:solidFill>
                  <a:schemeClr val="accent5">
                    <a:lumMod val="50000"/>
                  </a:schemeClr>
                </a:solidFill>
                <a:effectLst/>
                <a:latin typeface="Times New Roman" panose="02020603050405020304" pitchFamily="18" charset="0"/>
                <a:cs typeface="Times New Roman" panose="02020603050405020304" pitchFamily="18" charset="0"/>
              </a:rPr>
              <a:t>коучинг</a:t>
            </a:r>
            <a:r>
              <a:rPr lang="uk-UA" b="1" i="0" dirty="0">
                <a:solidFill>
                  <a:schemeClr val="accent5">
                    <a:lumMod val="50000"/>
                  </a:schemeClr>
                </a:solidFill>
                <a:effectLst/>
                <a:latin typeface="Times New Roman" panose="02020603050405020304" pitchFamily="18" charset="0"/>
                <a:cs typeface="Times New Roman" panose="02020603050405020304" pitchFamily="18" charset="0"/>
              </a:rPr>
              <a:t>, презентації та комунікації.</a:t>
            </a:r>
          </a:p>
          <a:p>
            <a:pPr algn="l"/>
            <a:r>
              <a:rPr lang="uk-UA" b="1" i="0" dirty="0">
                <a:solidFill>
                  <a:schemeClr val="accent5">
                    <a:lumMod val="50000"/>
                  </a:schemeClr>
                </a:solidFill>
                <a:effectLst/>
                <a:latin typeface="Times New Roman" panose="02020603050405020304" pitchFamily="18" charset="0"/>
                <a:cs typeface="Times New Roman" panose="02020603050405020304" pitchFamily="18" charset="0"/>
              </a:rPr>
              <a:t>Досвід роботи в Україні, Німеччині, Росії, Румунії, Молдові, Єгипту та інших країнах.</a:t>
            </a:r>
          </a:p>
          <a:p>
            <a:endParaRPr lang="uk-UA" dirty="0"/>
          </a:p>
        </p:txBody>
      </p:sp>
    </p:spTree>
    <p:extLst>
      <p:ext uri="{BB962C8B-B14F-4D97-AF65-F5344CB8AC3E}">
        <p14:creationId xmlns:p14="http://schemas.microsoft.com/office/powerpoint/2010/main" val="39332875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PlaceHolder 1"/>
          <p:cNvSpPr>
            <a:spLocks noGrp="1"/>
          </p:cNvSpPr>
          <p:nvPr>
            <p:ph type="title"/>
          </p:nvPr>
        </p:nvSpPr>
        <p:spPr>
          <a:xfrm>
            <a:off x="2185920" y="71280"/>
            <a:ext cx="8229240" cy="1142640"/>
          </a:xfrm>
          <a:prstGeom prst="rect">
            <a:avLst/>
          </a:prstGeom>
          <a:noFill/>
          <a:ln w="0">
            <a:noFill/>
          </a:ln>
        </p:spPr>
        <p:txBody>
          <a:bodyPr anchor="ctr">
            <a:noAutofit/>
          </a:bodyPr>
          <a:lstStyle/>
          <a:p>
            <a:pPr indent="0">
              <a:lnSpc>
                <a:spcPct val="90000"/>
              </a:lnSpc>
              <a:buNone/>
            </a:pPr>
            <a:r>
              <a:rPr lang="uk-UA" sz="3200" b="0" strike="noStrike" spc="-1">
                <a:solidFill>
                  <a:srgbClr val="008000"/>
                </a:solidFill>
                <a:latin typeface="Calibri Light"/>
              </a:rPr>
              <a:t>2002 р. Відкриття лабораторії</a:t>
            </a:r>
            <a:endParaRPr lang="uk-UA" sz="3200" b="0" strike="noStrike" spc="-1">
              <a:solidFill>
                <a:srgbClr val="000000"/>
              </a:solidFill>
              <a:latin typeface="Calibri"/>
            </a:endParaRPr>
          </a:p>
        </p:txBody>
      </p:sp>
      <p:pic>
        <p:nvPicPr>
          <p:cNvPr id="289" name="Picture 2"/>
          <p:cNvPicPr/>
          <p:nvPr/>
        </p:nvPicPr>
        <p:blipFill>
          <a:blip r:embed="rId2">
            <a:lum contrast="10000"/>
          </a:blip>
          <a:srcRect l="30882" t="2569" r="2942" b="70715"/>
          <a:stretch/>
        </p:blipFill>
        <p:spPr>
          <a:xfrm>
            <a:off x="1770120" y="1135080"/>
            <a:ext cx="8500680" cy="4722480"/>
          </a:xfrm>
          <a:prstGeom prst="rect">
            <a:avLst/>
          </a:prstGeom>
          <a:ln w="0">
            <a:noFill/>
          </a:ln>
        </p:spPr>
      </p:pic>
      <p:pic>
        <p:nvPicPr>
          <p:cNvPr id="290" name="Рисунок 3"/>
          <p:cNvPicPr/>
          <p:nvPr/>
        </p:nvPicPr>
        <p:blipFill>
          <a:blip r:embed="rId3"/>
          <a:stretch/>
        </p:blipFill>
        <p:spPr>
          <a:xfrm>
            <a:off x="-24480" y="-22320"/>
            <a:ext cx="429840" cy="6857640"/>
          </a:xfrm>
          <a:prstGeom prst="rect">
            <a:avLst/>
          </a:prstGeom>
          <a:ln w="0">
            <a:noFill/>
          </a:ln>
        </p:spPr>
      </p:pic>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 name="Picture 5"/>
          <p:cNvPicPr/>
          <p:nvPr/>
        </p:nvPicPr>
        <p:blipFill>
          <a:blip r:embed="rId2"/>
          <a:srcRect l="7716" t="4571" r="10481" b="67373"/>
          <a:stretch/>
        </p:blipFill>
        <p:spPr>
          <a:xfrm>
            <a:off x="2165400" y="1928880"/>
            <a:ext cx="8173800" cy="3857400"/>
          </a:xfrm>
          <a:prstGeom prst="rect">
            <a:avLst/>
          </a:prstGeom>
          <a:ln w="0">
            <a:noFill/>
          </a:ln>
        </p:spPr>
      </p:pic>
      <p:sp>
        <p:nvSpPr>
          <p:cNvPr id="292" name="TextBox 5"/>
          <p:cNvSpPr/>
          <p:nvPr/>
        </p:nvSpPr>
        <p:spPr>
          <a:xfrm>
            <a:off x="2322720" y="357120"/>
            <a:ext cx="8008200" cy="516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uk-UA" sz="2800" b="1" strike="noStrike" spc="-1">
                <a:solidFill>
                  <a:srgbClr val="006666"/>
                </a:solidFill>
                <a:latin typeface="Arial"/>
              </a:rPr>
              <a:t>2003 р. Обласний педагогічний експеримент</a:t>
            </a:r>
            <a:endParaRPr lang="en-US" sz="2800" b="0" strike="noStrike" spc="-1">
              <a:solidFill>
                <a:srgbClr val="000000"/>
              </a:solidFill>
              <a:latin typeface="Arial"/>
            </a:endParaRPr>
          </a:p>
        </p:txBody>
      </p:sp>
      <p:pic>
        <p:nvPicPr>
          <p:cNvPr id="293" name="Picture 2"/>
          <p:cNvPicPr/>
          <p:nvPr/>
        </p:nvPicPr>
        <p:blipFill>
          <a:blip r:embed="rId3"/>
          <a:srcRect r="5638" b="3300"/>
          <a:stretch/>
        </p:blipFill>
        <p:spPr>
          <a:xfrm>
            <a:off x="1341720" y="332640"/>
            <a:ext cx="4392360" cy="6192360"/>
          </a:xfrm>
          <a:prstGeom prst="rect">
            <a:avLst/>
          </a:prstGeom>
          <a:ln w="0">
            <a:noFill/>
          </a:ln>
        </p:spPr>
      </p:pic>
      <p:pic>
        <p:nvPicPr>
          <p:cNvPr id="294" name="Picture 3"/>
          <p:cNvPicPr/>
          <p:nvPr/>
        </p:nvPicPr>
        <p:blipFill>
          <a:blip r:embed="rId4"/>
          <a:srcRect r="9561" b="3919"/>
          <a:stretch/>
        </p:blipFill>
        <p:spPr>
          <a:xfrm>
            <a:off x="6359760" y="392040"/>
            <a:ext cx="4236840" cy="6192360"/>
          </a:xfrm>
          <a:prstGeom prst="rect">
            <a:avLst/>
          </a:prstGeom>
          <a:ln w="0">
            <a:noFill/>
          </a:ln>
        </p:spPr>
      </p:pic>
    </p:spTree>
  </p:cSld>
  <p:clrMapOvr>
    <a:masterClrMapping/>
  </p:clrMapOvr>
  <p:transition spd="med">
    <p:fade/>
  </p:transition>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9" presetClass="entr" fill="hold" nodeType="clickEffect">
                                  <p:stCondLst>
                                    <p:cond delay="0"/>
                                  </p:stCondLst>
                                  <p:childTnLst>
                                    <p:set>
                                      <p:cBhvr>
                                        <p:cTn id="6" dur="1" fill="hold">
                                          <p:stCondLst>
                                            <p:cond delay="0"/>
                                          </p:stCondLst>
                                        </p:cTn>
                                        <p:tgtEl>
                                          <p:spTgt spid="291"/>
                                        </p:tgtEl>
                                        <p:attrNameLst>
                                          <p:attrName>style.visibility</p:attrName>
                                        </p:attrNameLst>
                                      </p:cBhvr>
                                      <p:to>
                                        <p:strVal val="visible"/>
                                      </p:to>
                                    </p:set>
                                    <p:animEffect transition="in" filter="dissolve">
                                      <p:cBhvr additive="repl">
                                        <p:cTn id="7" dur="500"/>
                                        <p:tgtEl>
                                          <p:spTgt spid="291"/>
                                        </p:tgtEl>
                                      </p:cBhvr>
                                    </p:animEffect>
                                  </p:childTnLst>
                                </p:cTn>
                              </p:par>
                            </p:childTnLst>
                          </p:cTn>
                        </p:par>
                      </p:childTnLst>
                    </p:cTn>
                  </p:par>
                  <p:par>
                    <p:cTn id="8" fill="hold" nodeType="clickEffect">
                      <p:stCondLst>
                        <p:cond delay="indefinite"/>
                      </p:stCondLst>
                      <p:childTnLst>
                        <p:par>
                          <p:cTn id="9" fill="hold" nodeType="withEffect">
                            <p:stCondLst>
                              <p:cond delay="0"/>
                            </p:stCondLst>
                            <p:childTnLst>
                              <p:par>
                                <p:cTn id="10" presetID="9" presetClass="entr" fill="hold" nodeType="clickEffect">
                                  <p:stCondLst>
                                    <p:cond delay="0"/>
                                  </p:stCondLst>
                                  <p:childTnLst>
                                    <p:set>
                                      <p:cBhvr>
                                        <p:cTn id="11" dur="1" fill="hold">
                                          <p:stCondLst>
                                            <p:cond delay="0"/>
                                          </p:stCondLst>
                                        </p:cTn>
                                        <p:tgtEl>
                                          <p:spTgt spid="293"/>
                                        </p:tgtEl>
                                        <p:attrNameLst>
                                          <p:attrName>style.visibility</p:attrName>
                                        </p:attrNameLst>
                                      </p:cBhvr>
                                      <p:to>
                                        <p:strVal val="visible"/>
                                      </p:to>
                                    </p:set>
                                    <p:animEffect transition="in" filter="dissolve">
                                      <p:cBhvr additive="repl">
                                        <p:cTn id="12" dur="500"/>
                                        <p:tgtEl>
                                          <p:spTgt spid="293"/>
                                        </p:tgtEl>
                                      </p:cBhvr>
                                    </p:animEffect>
                                  </p:childTnLst>
                                </p:cTn>
                              </p:par>
                            </p:childTnLst>
                          </p:cTn>
                        </p:par>
                        <p:par>
                          <p:cTn id="13" fill="hold" nodeType="afterEffect">
                            <p:stCondLst>
                              <p:cond delay="500"/>
                            </p:stCondLst>
                            <p:childTnLst>
                              <p:par>
                                <p:cTn id="14" presetID="9" presetClass="entr" fill="hold" nodeType="afterEffect">
                                  <p:stCondLst>
                                    <p:cond delay="0"/>
                                  </p:stCondLst>
                                  <p:childTnLst>
                                    <p:set>
                                      <p:cBhvr>
                                        <p:cTn id="15" dur="1" fill="hold">
                                          <p:stCondLst>
                                            <p:cond delay="0"/>
                                          </p:stCondLst>
                                        </p:cTn>
                                        <p:tgtEl>
                                          <p:spTgt spid="294"/>
                                        </p:tgtEl>
                                        <p:attrNameLst>
                                          <p:attrName>style.visibility</p:attrName>
                                        </p:attrNameLst>
                                      </p:cBhvr>
                                      <p:to>
                                        <p:strVal val="visible"/>
                                      </p:to>
                                    </p:set>
                                    <p:animEffect transition="in" filter="dissolve">
                                      <p:cBhvr additive="repl">
                                        <p:cTn id="16" dur="500"/>
                                        <p:tgtEl>
                                          <p:spTgt spid="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 name="Picture 16" descr="3"/>
          <p:cNvPicPr/>
          <p:nvPr/>
        </p:nvPicPr>
        <p:blipFill>
          <a:blip r:embed="rId3"/>
          <a:stretch/>
        </p:blipFill>
        <p:spPr>
          <a:xfrm>
            <a:off x="1522440" y="0"/>
            <a:ext cx="4565160" cy="6857640"/>
          </a:xfrm>
          <a:prstGeom prst="rect">
            <a:avLst/>
          </a:prstGeom>
          <a:ln w="0">
            <a:noFill/>
          </a:ln>
        </p:spPr>
      </p:pic>
      <p:pic>
        <p:nvPicPr>
          <p:cNvPr id="296" name="Picture 18" descr="5"/>
          <p:cNvPicPr/>
          <p:nvPr/>
        </p:nvPicPr>
        <p:blipFill>
          <a:blip r:embed="rId4"/>
          <a:srcRect l="47388"/>
          <a:stretch/>
        </p:blipFill>
        <p:spPr>
          <a:xfrm>
            <a:off x="5594400" y="0"/>
            <a:ext cx="5071680" cy="6851160"/>
          </a:xfrm>
          <a:prstGeom prst="rect">
            <a:avLst/>
          </a:prstGeom>
          <a:ln w="0">
            <a:noFill/>
          </a:ln>
        </p:spPr>
      </p:pic>
      <p:pic>
        <p:nvPicPr>
          <p:cNvPr id="297" name="Picture 17" descr="4"/>
          <p:cNvPicPr/>
          <p:nvPr/>
        </p:nvPicPr>
        <p:blipFill>
          <a:blip r:embed="rId5"/>
          <a:srcRect l="47839"/>
          <a:stretch/>
        </p:blipFill>
        <p:spPr>
          <a:xfrm>
            <a:off x="1522440" y="0"/>
            <a:ext cx="5038200" cy="6857640"/>
          </a:xfrm>
          <a:prstGeom prst="rect">
            <a:avLst/>
          </a:prstGeom>
          <a:ln w="0">
            <a:noFill/>
          </a:ln>
        </p:spPr>
      </p:pic>
      <p:pic>
        <p:nvPicPr>
          <p:cNvPr id="298" name="Picture 6" descr="E:\конференции\книга 4\1.jpg"/>
          <p:cNvPicPr/>
          <p:nvPr/>
        </p:nvPicPr>
        <p:blipFill>
          <a:blip r:embed="rId6"/>
          <a:srcRect l="52094"/>
          <a:stretch/>
        </p:blipFill>
        <p:spPr>
          <a:xfrm>
            <a:off x="6022800" y="0"/>
            <a:ext cx="4642920" cy="6851160"/>
          </a:xfrm>
          <a:prstGeom prst="rect">
            <a:avLst/>
          </a:prstGeom>
          <a:ln w="0">
            <a:noFill/>
          </a:ln>
          <a:effectLst>
            <a:outerShdw blurRad="291960" dist="139498" dir="2700000" algn="tl" rotWithShape="0">
              <a:srgbClr val="333333">
                <a:alpha val="65000"/>
              </a:srgbClr>
            </a:outerShdw>
          </a:effectLst>
        </p:spPr>
      </p:pic>
      <p:pic>
        <p:nvPicPr>
          <p:cNvPr id="299" name="Рисунок 5"/>
          <p:cNvPicPr/>
          <p:nvPr/>
        </p:nvPicPr>
        <p:blipFill>
          <a:blip r:embed="rId7"/>
          <a:stretch/>
        </p:blipFill>
        <p:spPr>
          <a:xfrm>
            <a:off x="-24480" y="-22320"/>
            <a:ext cx="429840" cy="6857640"/>
          </a:xfrm>
          <a:prstGeom prst="rect">
            <a:avLst/>
          </a:prstGeom>
          <a:ln w="0">
            <a:noFill/>
          </a:ln>
        </p:spPr>
      </p:pic>
    </p:spTree>
  </p:cSld>
  <p:clrMapOvr>
    <a:masterClrMapping/>
  </p:clrMapOvr>
  <p:transition spd="med">
    <p:fade/>
  </p:transition>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9" presetClass="entr" fill="hold" nodeType="clickEffect">
                                  <p:stCondLst>
                                    <p:cond delay="0"/>
                                  </p:stCondLst>
                                  <p:childTnLst>
                                    <p:set>
                                      <p:cBhvr>
                                        <p:cTn id="6" dur="1" fill="hold">
                                          <p:stCondLst>
                                            <p:cond delay="0"/>
                                          </p:stCondLst>
                                        </p:cTn>
                                        <p:tgtEl>
                                          <p:spTgt spid="295"/>
                                        </p:tgtEl>
                                        <p:attrNameLst>
                                          <p:attrName>style.visibility</p:attrName>
                                        </p:attrNameLst>
                                      </p:cBhvr>
                                      <p:to>
                                        <p:strVal val="visible"/>
                                      </p:to>
                                    </p:set>
                                    <p:animEffect transition="in" filter="dissolve">
                                      <p:cBhvr additive="repl">
                                        <p:cTn id="7" dur="500"/>
                                        <p:tgtEl>
                                          <p:spTgt spid="295"/>
                                        </p:tgtEl>
                                      </p:cBhvr>
                                    </p:animEffect>
                                  </p:childTnLst>
                                </p:cTn>
                              </p:par>
                            </p:childTnLst>
                          </p:cTn>
                        </p:par>
                      </p:childTnLst>
                    </p:cTn>
                  </p:par>
                  <p:par>
                    <p:cTn id="8" fill="hold" nodeType="clickEffect">
                      <p:stCondLst>
                        <p:cond delay="indefinite"/>
                      </p:stCondLst>
                      <p:childTnLst>
                        <p:par>
                          <p:cTn id="9" fill="hold" nodeType="withEffect">
                            <p:stCondLst>
                              <p:cond delay="0"/>
                            </p:stCondLst>
                            <p:childTnLst>
                              <p:par>
                                <p:cTn id="10" presetID="9" presetClass="entr" fill="hold" nodeType="clickEffect">
                                  <p:stCondLst>
                                    <p:cond delay="0"/>
                                  </p:stCondLst>
                                  <p:childTnLst>
                                    <p:set>
                                      <p:cBhvr>
                                        <p:cTn id="11" dur="1" fill="hold">
                                          <p:stCondLst>
                                            <p:cond delay="0"/>
                                          </p:stCondLst>
                                        </p:cTn>
                                        <p:tgtEl>
                                          <p:spTgt spid="296"/>
                                        </p:tgtEl>
                                        <p:attrNameLst>
                                          <p:attrName>style.visibility</p:attrName>
                                        </p:attrNameLst>
                                      </p:cBhvr>
                                      <p:to>
                                        <p:strVal val="visible"/>
                                      </p:to>
                                    </p:set>
                                    <p:animEffect transition="in" filter="dissolve">
                                      <p:cBhvr additive="repl">
                                        <p:cTn id="12" dur="500"/>
                                        <p:tgtEl>
                                          <p:spTgt spid="296"/>
                                        </p:tgtEl>
                                      </p:cBhvr>
                                    </p:animEffect>
                                  </p:childTnLst>
                                </p:cTn>
                              </p:par>
                            </p:childTnLst>
                          </p:cTn>
                        </p:par>
                      </p:childTnLst>
                    </p:cTn>
                  </p:par>
                  <p:par>
                    <p:cTn id="13" fill="hold" nodeType="clickEffect">
                      <p:stCondLst>
                        <p:cond delay="indefinite"/>
                      </p:stCondLst>
                      <p:childTnLst>
                        <p:par>
                          <p:cTn id="14" fill="hold" nodeType="withEffect">
                            <p:stCondLst>
                              <p:cond delay="0"/>
                            </p:stCondLst>
                            <p:childTnLst>
                              <p:par>
                                <p:cTn id="15" presetID="9" presetClass="entr" fill="hold" nodeType="clickEffect">
                                  <p:stCondLst>
                                    <p:cond delay="0"/>
                                  </p:stCondLst>
                                  <p:childTnLst>
                                    <p:set>
                                      <p:cBhvr>
                                        <p:cTn id="16" dur="1" fill="hold">
                                          <p:stCondLst>
                                            <p:cond delay="0"/>
                                          </p:stCondLst>
                                        </p:cTn>
                                        <p:tgtEl>
                                          <p:spTgt spid="297"/>
                                        </p:tgtEl>
                                        <p:attrNameLst>
                                          <p:attrName>style.visibility</p:attrName>
                                        </p:attrNameLst>
                                      </p:cBhvr>
                                      <p:to>
                                        <p:strVal val="visible"/>
                                      </p:to>
                                    </p:set>
                                    <p:animEffect transition="in" filter="dissolve">
                                      <p:cBhvr additive="repl">
                                        <p:cTn id="17" dur="500"/>
                                        <p:tgtEl>
                                          <p:spTgt spid="297"/>
                                        </p:tgtEl>
                                      </p:cBhvr>
                                    </p:animEffect>
                                  </p:childTnLst>
                                </p:cTn>
                              </p:par>
                            </p:childTnLst>
                          </p:cTn>
                        </p:par>
                      </p:childTnLst>
                    </p:cTn>
                  </p:par>
                  <p:par>
                    <p:cTn id="18" fill="hold" nodeType="clickEffect">
                      <p:stCondLst>
                        <p:cond delay="indefinite"/>
                      </p:stCondLst>
                      <p:childTnLst>
                        <p:par>
                          <p:cTn id="19" fill="hold" nodeType="withEffect">
                            <p:stCondLst>
                              <p:cond delay="0"/>
                            </p:stCondLst>
                            <p:childTnLst>
                              <p:par>
                                <p:cTn id="20" presetID="9" presetClass="entr" fill="hold" nodeType="clickEffect">
                                  <p:stCondLst>
                                    <p:cond delay="0"/>
                                  </p:stCondLst>
                                  <p:childTnLst>
                                    <p:set>
                                      <p:cBhvr>
                                        <p:cTn id="21" dur="1" fill="hold">
                                          <p:stCondLst>
                                            <p:cond delay="0"/>
                                          </p:stCondLst>
                                        </p:cTn>
                                        <p:tgtEl>
                                          <p:spTgt spid="298"/>
                                        </p:tgtEl>
                                        <p:attrNameLst>
                                          <p:attrName>style.visibility</p:attrName>
                                        </p:attrNameLst>
                                      </p:cBhvr>
                                      <p:to>
                                        <p:strVal val="visible"/>
                                      </p:to>
                                    </p:set>
                                    <p:animEffect transition="in" filter="dissolve">
                                      <p:cBhvr additive="repl">
                                        <p:cTn id="22" dur="500"/>
                                        <p:tgtEl>
                                          <p:spTgt spid="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0" name="Group 63"/>
          <p:cNvGraphicFramePr/>
          <p:nvPr/>
        </p:nvGraphicFramePr>
        <p:xfrm>
          <a:off x="5950440" y="1006200"/>
          <a:ext cx="5035320" cy="5555520"/>
        </p:xfrm>
        <a:graphic>
          <a:graphicData uri="http://schemas.openxmlformats.org/drawingml/2006/table">
            <a:tbl>
              <a:tblPr/>
              <a:tblGrid>
                <a:gridCol w="5035320">
                  <a:extLst>
                    <a:ext uri="{9D8B030D-6E8A-4147-A177-3AD203B41FA5}">
                      <a16:colId xmlns:a16="http://schemas.microsoft.com/office/drawing/2014/main" val="20000"/>
                    </a:ext>
                  </a:extLst>
                </a:gridCol>
              </a:tblGrid>
              <a:tr h="1167840">
                <a:tc>
                  <a:txBody>
                    <a:bodyPr/>
                    <a:lstStyle/>
                    <a:p>
                      <a:pPr algn="ctr">
                        <a:lnSpc>
                          <a:spcPct val="100000"/>
                        </a:lnSpc>
                        <a:spcBef>
                          <a:spcPts val="320"/>
                        </a:spcBef>
                        <a:tabLst>
                          <a:tab pos="0" algn="l"/>
                        </a:tabLst>
                      </a:pPr>
                      <a:r>
                        <a:rPr lang="ru-RU" sz="1600" b="1" strike="noStrike" spc="-1">
                          <a:solidFill>
                            <a:srgbClr val="0070C0"/>
                          </a:solidFill>
                          <a:latin typeface="Arial"/>
                        </a:rPr>
                        <a:t>Надходження різноманітної інформації </a:t>
                      </a:r>
                      <a:endParaRPr lang="en-US" sz="1600" b="0" strike="noStrike" spc="-1">
                        <a:solidFill>
                          <a:srgbClr val="000000"/>
                        </a:solidFill>
                        <a:latin typeface="Arial"/>
                      </a:endParaRPr>
                    </a:p>
                    <a:p>
                      <a:pPr algn="ctr">
                        <a:lnSpc>
                          <a:spcPct val="100000"/>
                        </a:lnSpc>
                        <a:spcBef>
                          <a:spcPts val="320"/>
                        </a:spcBef>
                        <a:tabLst>
                          <a:tab pos="0" algn="l"/>
                        </a:tabLst>
                      </a:pPr>
                      <a:r>
                        <a:rPr lang="ru-RU" sz="1600" b="1" strike="noStrike" spc="-1">
                          <a:solidFill>
                            <a:srgbClr val="0070C0"/>
                          </a:solidFill>
                          <a:latin typeface="Arial"/>
                        </a:rPr>
                        <a:t> за змістом (текстова, числова, змішана) </a:t>
                      </a:r>
                      <a:endParaRPr lang="en-US" sz="1600" b="0" strike="noStrike" spc="-1">
                        <a:solidFill>
                          <a:srgbClr val="000000"/>
                        </a:solidFill>
                        <a:latin typeface="Arial"/>
                      </a:endParaRPr>
                    </a:p>
                    <a:p>
                      <a:pPr algn="ctr">
                        <a:lnSpc>
                          <a:spcPct val="100000"/>
                        </a:lnSpc>
                        <a:spcBef>
                          <a:spcPts val="320"/>
                        </a:spcBef>
                        <a:tabLst>
                          <a:tab pos="0" algn="l"/>
                        </a:tabLst>
                      </a:pPr>
                      <a:r>
                        <a:rPr lang="ru-RU" sz="1600" b="1" strike="noStrike" spc="-1">
                          <a:solidFill>
                            <a:srgbClr val="0070C0"/>
                          </a:solidFill>
                          <a:latin typeface="Arial"/>
                        </a:rPr>
                        <a:t> по каналу (зорова, слухова, тактильна, комбінована.)</a:t>
                      </a:r>
                      <a:endParaRPr lang="en-US" sz="1600" b="0" strike="noStrike" spc="-1">
                        <a:solidFill>
                          <a:srgbClr val="000000"/>
                        </a:solidFill>
                        <a:latin typeface="Arial"/>
                      </a:endParaRPr>
                    </a:p>
                  </a:txBody>
                  <a:tcPr>
                    <a:lnL w="28080">
                      <a:solidFill>
                        <a:srgbClr val="000000"/>
                      </a:solidFill>
                    </a:lnL>
                    <a:lnR w="28080">
                      <a:solidFill>
                        <a:srgbClr val="000000"/>
                      </a:solidFill>
                    </a:lnR>
                    <a:lnT w="28080">
                      <a:solidFill>
                        <a:srgbClr val="000000"/>
                      </a:solidFill>
                    </a:lnT>
                    <a:lnB w="12240">
                      <a:solidFill>
                        <a:srgbClr val="000000"/>
                      </a:solidFill>
                    </a:lnB>
                    <a:noFill/>
                  </a:tcPr>
                </a:tc>
                <a:extLst>
                  <a:ext uri="{0D108BD9-81ED-4DB2-BD59-A6C34878D82A}">
                    <a16:rowId xmlns:a16="http://schemas.microsoft.com/office/drawing/2014/main" val="10000"/>
                  </a:ext>
                </a:extLst>
              </a:tr>
              <a:tr h="1118520">
                <a:tc>
                  <a:txBody>
                    <a:bodyPr/>
                    <a:lstStyle/>
                    <a:p>
                      <a:pPr algn="ctr">
                        <a:lnSpc>
                          <a:spcPct val="100000"/>
                        </a:lnSpc>
                        <a:spcBef>
                          <a:spcPts val="320"/>
                        </a:spcBef>
                        <a:tabLst>
                          <a:tab pos="0" algn="l"/>
                        </a:tabLst>
                      </a:pPr>
                      <a:r>
                        <a:rPr lang="ru-RU" sz="1600" b="1" strike="noStrike" spc="-1">
                          <a:solidFill>
                            <a:srgbClr val="0070C0"/>
                          </a:solidFill>
                          <a:latin typeface="Arial"/>
                        </a:rPr>
                        <a:t>Переклад інформації в образи </a:t>
                      </a:r>
                      <a:endParaRPr lang="en-US" sz="1600" b="0" strike="noStrike" spc="-1">
                        <a:solidFill>
                          <a:srgbClr val="000000"/>
                        </a:solidFill>
                        <a:latin typeface="Arial"/>
                      </a:endParaRPr>
                    </a:p>
                    <a:p>
                      <a:pPr algn="ctr">
                        <a:lnSpc>
                          <a:spcPct val="100000"/>
                        </a:lnSpc>
                        <a:spcBef>
                          <a:spcPts val="320"/>
                        </a:spcBef>
                        <a:tabLst>
                          <a:tab pos="0" algn="l"/>
                        </a:tabLst>
                      </a:pPr>
                      <a:r>
                        <a:rPr lang="ru-RU" sz="1600" b="1" strike="noStrike" spc="-1">
                          <a:solidFill>
                            <a:srgbClr val="0070C0"/>
                          </a:solidFill>
                          <a:latin typeface="Arial"/>
                        </a:rPr>
                        <a:t> трансформація, перетворення, аналогія, співзвуччя, переклад складної інформації в прийнятну для сприйняття</a:t>
                      </a:r>
                      <a:endParaRPr lang="en-US" sz="1600" b="0" strike="noStrike" spc="-1">
                        <a:solidFill>
                          <a:srgbClr val="000000"/>
                        </a:solidFill>
                        <a:latin typeface="Arial"/>
                      </a:endParaRPr>
                    </a:p>
                  </a:txBody>
                  <a:tcPr>
                    <a:lnL w="28080">
                      <a:solidFill>
                        <a:srgbClr val="000000"/>
                      </a:solidFill>
                    </a:lnL>
                    <a:lnR w="2808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1"/>
                  </a:ext>
                </a:extLst>
              </a:tr>
              <a:tr h="1085040">
                <a:tc>
                  <a:txBody>
                    <a:bodyPr/>
                    <a:lstStyle/>
                    <a:p>
                      <a:pPr algn="ctr">
                        <a:lnSpc>
                          <a:spcPct val="100000"/>
                        </a:lnSpc>
                        <a:spcBef>
                          <a:spcPts val="281"/>
                        </a:spcBef>
                        <a:tabLst>
                          <a:tab pos="0" algn="l"/>
                        </a:tabLst>
                      </a:pPr>
                      <a:endParaRPr lang="en-US" sz="1400" b="0" strike="noStrike" spc="-1">
                        <a:solidFill>
                          <a:srgbClr val="000000"/>
                        </a:solidFill>
                        <a:latin typeface="Arial"/>
                      </a:endParaRPr>
                    </a:p>
                    <a:p>
                      <a:pPr algn="ctr">
                        <a:lnSpc>
                          <a:spcPct val="100000"/>
                        </a:lnSpc>
                        <a:spcBef>
                          <a:spcPts val="320"/>
                        </a:spcBef>
                        <a:tabLst>
                          <a:tab pos="0" algn="l"/>
                        </a:tabLst>
                      </a:pPr>
                      <a:r>
                        <a:rPr lang="ru-RU" sz="1600" b="1" strike="noStrike" spc="-1">
                          <a:solidFill>
                            <a:srgbClr val="0070C0"/>
                          </a:solidFill>
                          <a:latin typeface="Arial"/>
                        </a:rPr>
                        <a:t>Встановлення зв'язків між образами, їх сортування, фільтрація, повторне асоціювання</a:t>
                      </a:r>
                      <a:endParaRPr lang="en-US" sz="1600" b="0" strike="noStrike" spc="-1">
                        <a:solidFill>
                          <a:srgbClr val="000000"/>
                        </a:solidFill>
                        <a:latin typeface="Arial"/>
                      </a:endParaRPr>
                    </a:p>
                  </a:txBody>
                  <a:tcPr>
                    <a:lnL w="28080">
                      <a:solidFill>
                        <a:srgbClr val="000000"/>
                      </a:solidFill>
                    </a:lnL>
                    <a:lnR w="2808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2"/>
                  </a:ext>
                </a:extLst>
              </a:tr>
              <a:tr h="1077120">
                <a:tc>
                  <a:txBody>
                    <a:bodyPr/>
                    <a:lstStyle/>
                    <a:p>
                      <a:pPr algn="ctr">
                        <a:lnSpc>
                          <a:spcPct val="100000"/>
                        </a:lnSpc>
                        <a:spcBef>
                          <a:spcPts val="320"/>
                        </a:spcBef>
                        <a:tabLst>
                          <a:tab pos="0" algn="l"/>
                        </a:tabLst>
                      </a:pPr>
                      <a:r>
                        <a:rPr lang="ru-RU" sz="1600" b="1" strike="noStrike" spc="-1">
                          <a:solidFill>
                            <a:srgbClr val="0070C0"/>
                          </a:solidFill>
                          <a:latin typeface="Arial"/>
                        </a:rPr>
                        <a:t>Збереження в зручній для вилучення формі, можливо з використанням мнемотехнических методів і прийомів</a:t>
                      </a:r>
                      <a:endParaRPr lang="en-US" sz="1600" b="0" strike="noStrike" spc="-1">
                        <a:solidFill>
                          <a:srgbClr val="000000"/>
                        </a:solidFill>
                        <a:latin typeface="Arial"/>
                      </a:endParaRPr>
                    </a:p>
                  </a:txBody>
                  <a:tcPr>
                    <a:lnL w="28080">
                      <a:solidFill>
                        <a:srgbClr val="000000"/>
                      </a:solidFill>
                    </a:lnL>
                    <a:lnR w="2808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3"/>
                  </a:ext>
                </a:extLst>
              </a:tr>
              <a:tr h="1107000">
                <a:tc>
                  <a:txBody>
                    <a:bodyPr/>
                    <a:lstStyle/>
                    <a:p>
                      <a:pPr algn="ctr">
                        <a:lnSpc>
                          <a:spcPct val="100000"/>
                        </a:lnSpc>
                        <a:spcBef>
                          <a:spcPts val="320"/>
                        </a:spcBef>
                        <a:tabLst>
                          <a:tab pos="0" algn="l"/>
                        </a:tabLst>
                      </a:pPr>
                      <a:r>
                        <a:rPr lang="ru-RU" sz="1600" b="1" strike="noStrike" spc="-1">
                          <a:solidFill>
                            <a:srgbClr val="0070C0"/>
                          </a:solidFill>
                          <a:latin typeface="Arial"/>
                        </a:rPr>
                        <a:t>Відтворення інформації. Можливе лише за наявності свідомого доступу до бази даних</a:t>
                      </a:r>
                      <a:endParaRPr lang="en-US" sz="1600" b="0" strike="noStrike" spc="-1">
                        <a:solidFill>
                          <a:srgbClr val="000000"/>
                        </a:solidFill>
                        <a:latin typeface="Arial"/>
                      </a:endParaRPr>
                    </a:p>
                  </a:txBody>
                  <a:tcPr>
                    <a:lnL w="28080">
                      <a:solidFill>
                        <a:srgbClr val="000000"/>
                      </a:solidFill>
                    </a:lnL>
                    <a:lnR w="28080">
                      <a:solidFill>
                        <a:srgbClr val="000000"/>
                      </a:solidFill>
                    </a:lnR>
                    <a:lnT w="12240">
                      <a:solidFill>
                        <a:srgbClr val="000000"/>
                      </a:solidFill>
                    </a:lnT>
                    <a:lnB w="28080">
                      <a:solidFill>
                        <a:srgbClr val="000000"/>
                      </a:solidFill>
                    </a:lnB>
                    <a:noFill/>
                  </a:tcPr>
                </a:tc>
                <a:extLst>
                  <a:ext uri="{0D108BD9-81ED-4DB2-BD59-A6C34878D82A}">
                    <a16:rowId xmlns:a16="http://schemas.microsoft.com/office/drawing/2014/main" val="10004"/>
                  </a:ext>
                </a:extLst>
              </a:tr>
            </a:tbl>
          </a:graphicData>
        </a:graphic>
      </p:graphicFrame>
      <p:sp>
        <p:nvSpPr>
          <p:cNvPr id="301" name="Волна 6"/>
          <p:cNvSpPr/>
          <p:nvPr/>
        </p:nvSpPr>
        <p:spPr>
          <a:xfrm>
            <a:off x="1702080" y="1052640"/>
            <a:ext cx="3274560" cy="1007640"/>
          </a:xfrm>
          <a:prstGeom prst="wave">
            <a:avLst>
              <a:gd name="adj1" fmla="val 12500"/>
              <a:gd name="adj2" fmla="val 0"/>
            </a:avLst>
          </a:prstGeom>
          <a:solidFill>
            <a:srgbClr val="0070C0"/>
          </a:solidFill>
          <a:ln>
            <a:solidFill>
              <a:srgbClr val="FFFFFF"/>
            </a:solidFill>
          </a:ln>
        </p:spPr>
        <p:style>
          <a:lnRef idx="3">
            <a:schemeClr val="lt1"/>
          </a:lnRef>
          <a:fillRef idx="1">
            <a:schemeClr val="accent1"/>
          </a:fillRef>
          <a:effectRef idx="1">
            <a:schemeClr val="accent1"/>
          </a:effectRef>
          <a:fontRef idx="minor"/>
        </p:style>
        <p:txBody>
          <a:bodyPr lIns="90000" tIns="45000" rIns="90000" bIns="45000" anchor="ctr">
            <a:noAutofit/>
          </a:bodyPr>
          <a:lstStyle/>
          <a:p>
            <a:pPr algn="ctr">
              <a:lnSpc>
                <a:spcPct val="100000"/>
              </a:lnSpc>
            </a:pPr>
            <a:r>
              <a:rPr lang="ru-RU" sz="2400" b="1" strike="noStrike" spc="-1">
                <a:solidFill>
                  <a:srgbClr val="FFFFFF"/>
                </a:solidFill>
                <a:latin typeface="Calibri"/>
              </a:rPr>
              <a:t>Надходження</a:t>
            </a:r>
            <a:endParaRPr lang="en-US" sz="2400" b="0" strike="noStrike" spc="-1">
              <a:solidFill>
                <a:srgbClr val="000000"/>
              </a:solidFill>
              <a:latin typeface="Arial"/>
            </a:endParaRPr>
          </a:p>
        </p:txBody>
      </p:sp>
      <p:sp>
        <p:nvSpPr>
          <p:cNvPr id="302" name="Волна 7"/>
          <p:cNvSpPr/>
          <p:nvPr/>
        </p:nvSpPr>
        <p:spPr>
          <a:xfrm>
            <a:off x="1600920" y="2205000"/>
            <a:ext cx="3276360" cy="1007640"/>
          </a:xfrm>
          <a:prstGeom prst="wave">
            <a:avLst>
              <a:gd name="adj1" fmla="val 12500"/>
              <a:gd name="adj2" fmla="val 0"/>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ru-RU" sz="2400" b="1" strike="noStrike" spc="-1">
                <a:solidFill>
                  <a:srgbClr val="FFFFFF"/>
                </a:solidFill>
                <a:latin typeface="Calibri"/>
              </a:rPr>
              <a:t>Перекодування</a:t>
            </a:r>
            <a:endParaRPr lang="en-US" sz="2400" b="0" strike="noStrike" spc="-1">
              <a:solidFill>
                <a:srgbClr val="000000"/>
              </a:solidFill>
              <a:latin typeface="Arial"/>
            </a:endParaRPr>
          </a:p>
        </p:txBody>
      </p:sp>
      <p:sp>
        <p:nvSpPr>
          <p:cNvPr id="303" name="Волна 8"/>
          <p:cNvSpPr/>
          <p:nvPr/>
        </p:nvSpPr>
        <p:spPr>
          <a:xfrm>
            <a:off x="1600920" y="3357360"/>
            <a:ext cx="3276360" cy="1007640"/>
          </a:xfrm>
          <a:prstGeom prst="wave">
            <a:avLst>
              <a:gd name="adj1" fmla="val 12500"/>
              <a:gd name="adj2" fmla="val 0"/>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ru-RU" sz="2400" b="1" strike="noStrike" spc="-1">
                <a:solidFill>
                  <a:srgbClr val="FFFFFF"/>
                </a:solidFill>
                <a:latin typeface="Calibri"/>
              </a:rPr>
              <a:t>Зв'язування</a:t>
            </a:r>
            <a:endParaRPr lang="en-US" sz="2400" b="0" strike="noStrike" spc="-1">
              <a:solidFill>
                <a:srgbClr val="000000"/>
              </a:solidFill>
              <a:latin typeface="Arial"/>
            </a:endParaRPr>
          </a:p>
        </p:txBody>
      </p:sp>
      <p:sp>
        <p:nvSpPr>
          <p:cNvPr id="304" name="Волна 9"/>
          <p:cNvSpPr/>
          <p:nvPr/>
        </p:nvSpPr>
        <p:spPr>
          <a:xfrm>
            <a:off x="1600920" y="4437000"/>
            <a:ext cx="3276360" cy="1007640"/>
          </a:xfrm>
          <a:prstGeom prst="wave">
            <a:avLst>
              <a:gd name="adj1" fmla="val 12500"/>
              <a:gd name="adj2" fmla="val 0"/>
            </a:avLst>
          </a:prstGeom>
          <a:gradFill rotWithShape="0">
            <a:gsLst>
              <a:gs pos="0">
                <a:srgbClr val="71A6DA"/>
              </a:gs>
              <a:gs pos="100000">
                <a:srgbClr val="549ADA"/>
              </a:gs>
            </a:gsLst>
            <a:lin ang="5400000"/>
          </a:gradFill>
          <a:ln>
            <a:solidFill>
              <a:srgbClr val="5B9BD5"/>
            </a:solidFill>
          </a:ln>
        </p:spPr>
        <p:style>
          <a:lnRef idx="1">
            <a:schemeClr val="accent1"/>
          </a:lnRef>
          <a:fillRef idx="3">
            <a:schemeClr val="accent1"/>
          </a:fillRef>
          <a:effectRef idx="2">
            <a:schemeClr val="accent1"/>
          </a:effectRef>
          <a:fontRef idx="minor"/>
        </p:style>
        <p:txBody>
          <a:bodyPr lIns="90000" tIns="45000" rIns="90000" bIns="45000" anchor="ctr">
            <a:noAutofit/>
          </a:bodyPr>
          <a:lstStyle/>
          <a:p>
            <a:pPr algn="ctr">
              <a:lnSpc>
                <a:spcPct val="100000"/>
              </a:lnSpc>
            </a:pPr>
            <a:r>
              <a:rPr lang="ru-RU" sz="2400" b="1" strike="noStrike" spc="-1">
                <a:solidFill>
                  <a:srgbClr val="FFFFFF"/>
                </a:solidFill>
                <a:latin typeface="Calibri"/>
              </a:rPr>
              <a:t>Збереження</a:t>
            </a:r>
            <a:endParaRPr lang="en-US" sz="2400" b="0" strike="noStrike" spc="-1">
              <a:solidFill>
                <a:srgbClr val="000000"/>
              </a:solidFill>
              <a:latin typeface="Arial"/>
            </a:endParaRPr>
          </a:p>
        </p:txBody>
      </p:sp>
      <p:sp>
        <p:nvSpPr>
          <p:cNvPr id="305" name="Волна 10"/>
          <p:cNvSpPr/>
          <p:nvPr/>
        </p:nvSpPr>
        <p:spPr>
          <a:xfrm>
            <a:off x="1665720" y="5661360"/>
            <a:ext cx="3276360" cy="1007640"/>
          </a:xfrm>
          <a:prstGeom prst="wave">
            <a:avLst>
              <a:gd name="adj1" fmla="val 12500"/>
              <a:gd name="adj2" fmla="val 0"/>
            </a:avLst>
          </a:prstGeom>
          <a:solidFill>
            <a:srgbClr val="0070C0"/>
          </a:solidFill>
          <a:ln>
            <a:solidFill>
              <a:srgbClr val="FFFFFF"/>
            </a:solidFill>
          </a:ln>
        </p:spPr>
        <p:style>
          <a:lnRef idx="3">
            <a:schemeClr val="lt1"/>
          </a:lnRef>
          <a:fillRef idx="1">
            <a:schemeClr val="accent1"/>
          </a:fillRef>
          <a:effectRef idx="1">
            <a:schemeClr val="accent1"/>
          </a:effectRef>
          <a:fontRef idx="minor"/>
        </p:style>
        <p:txBody>
          <a:bodyPr lIns="90000" tIns="45000" rIns="90000" bIns="45000" anchor="ctr">
            <a:noAutofit/>
          </a:bodyPr>
          <a:lstStyle/>
          <a:p>
            <a:pPr algn="ctr">
              <a:lnSpc>
                <a:spcPct val="100000"/>
              </a:lnSpc>
            </a:pPr>
            <a:r>
              <a:rPr lang="ru-RU" sz="2400" b="0" strike="noStrike" spc="-1">
                <a:solidFill>
                  <a:srgbClr val="FFFFFF"/>
                </a:solidFill>
                <a:latin typeface="Calibri"/>
              </a:rPr>
              <a:t>Відтворення</a:t>
            </a:r>
            <a:endParaRPr lang="en-US" sz="2400" b="0" strike="noStrike" spc="-1">
              <a:solidFill>
                <a:srgbClr val="000000"/>
              </a:solidFill>
              <a:latin typeface="Arial"/>
            </a:endParaRPr>
          </a:p>
        </p:txBody>
      </p:sp>
      <p:sp>
        <p:nvSpPr>
          <p:cNvPr id="306" name="Прямоугольник 11"/>
          <p:cNvSpPr/>
          <p:nvPr/>
        </p:nvSpPr>
        <p:spPr>
          <a:xfrm>
            <a:off x="5986800" y="2241360"/>
            <a:ext cx="5041440" cy="3239640"/>
          </a:xfrm>
          <a:prstGeom prst="rect">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p:style>
        <p:txBody>
          <a:bodyPr lIns="90000" tIns="45000" rIns="90000" bIns="45000" anchor="ctr">
            <a:noAutofit/>
          </a:bodyPr>
          <a:lstStyle/>
          <a:p>
            <a:pPr algn="ctr">
              <a:lnSpc>
                <a:spcPct val="100000"/>
              </a:lnSpc>
            </a:pPr>
            <a:r>
              <a:rPr lang="ru-RU" sz="25000" b="0" strike="noStrike" spc="-1">
                <a:solidFill>
                  <a:schemeClr val="lt1"/>
                </a:solidFill>
                <a:latin typeface="Calibri"/>
              </a:rPr>
              <a:t>?</a:t>
            </a:r>
            <a:endParaRPr lang="en-US" sz="25000" b="0" strike="noStrike" spc="-1">
              <a:solidFill>
                <a:srgbClr val="FFFFFF"/>
              </a:solidFill>
              <a:latin typeface="Arial"/>
            </a:endParaRPr>
          </a:p>
        </p:txBody>
      </p:sp>
      <p:sp>
        <p:nvSpPr>
          <p:cNvPr id="307" name="Прямоугольник 12"/>
          <p:cNvSpPr/>
          <p:nvPr/>
        </p:nvSpPr>
        <p:spPr>
          <a:xfrm>
            <a:off x="1558080" y="2203560"/>
            <a:ext cx="3492000" cy="3457080"/>
          </a:xfrm>
          <a:prstGeom prst="rect">
            <a:avLst/>
          </a:prstGeom>
          <a:solidFill>
            <a:srgbClr val="0070C0"/>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90000" tIns="45000" rIns="90000" bIns="45000" anchor="ctr">
            <a:noAutofit/>
          </a:bodyPr>
          <a:lstStyle/>
          <a:p>
            <a:pPr algn="ctr">
              <a:lnSpc>
                <a:spcPct val="100000"/>
              </a:lnSpc>
            </a:pPr>
            <a:r>
              <a:rPr lang="ru-RU" sz="25000" b="0" strike="noStrike" spc="-1">
                <a:solidFill>
                  <a:schemeClr val="lt1"/>
                </a:solidFill>
                <a:latin typeface="Calibri"/>
              </a:rPr>
              <a:t>?</a:t>
            </a:r>
            <a:endParaRPr lang="en-US" sz="25000" b="0" strike="noStrike" spc="-1">
              <a:solidFill>
                <a:srgbClr val="000000"/>
              </a:solidFill>
              <a:latin typeface="Arial"/>
            </a:endParaRPr>
          </a:p>
        </p:txBody>
      </p:sp>
      <p:sp>
        <p:nvSpPr>
          <p:cNvPr id="308" name="Скругленный прямоугольник 14"/>
          <p:cNvSpPr/>
          <p:nvPr/>
        </p:nvSpPr>
        <p:spPr>
          <a:xfrm>
            <a:off x="1053720" y="115200"/>
            <a:ext cx="10872720" cy="792720"/>
          </a:xfrm>
          <a:prstGeom prst="roundRect">
            <a:avLst>
              <a:gd name="adj" fmla="val 16667"/>
            </a:avLst>
          </a:prstGeom>
          <a:solidFill>
            <a:srgbClr val="0070C0"/>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90000" tIns="45000" rIns="90000" bIns="45000" anchor="ctr">
            <a:noAutofit/>
          </a:bodyPr>
          <a:lstStyle/>
          <a:p>
            <a:pPr marL="274320" indent="-274320" algn="ctr">
              <a:lnSpc>
                <a:spcPct val="100000"/>
              </a:lnSpc>
              <a:spcBef>
                <a:spcPts val="720"/>
              </a:spcBef>
              <a:tabLst>
                <a:tab pos="0" algn="l"/>
              </a:tabLst>
            </a:pPr>
            <a:endParaRPr lang="en-US" sz="3600" b="0" strike="noStrike" spc="-1">
              <a:solidFill>
                <a:srgbClr val="000000"/>
              </a:solidFill>
              <a:latin typeface="Arial"/>
            </a:endParaRPr>
          </a:p>
          <a:p>
            <a:pPr marL="274320" indent="-274320" algn="ctr">
              <a:lnSpc>
                <a:spcPct val="100000"/>
              </a:lnSpc>
              <a:spcBef>
                <a:spcPts val="720"/>
              </a:spcBef>
              <a:tabLst>
                <a:tab pos="0" algn="l"/>
              </a:tabLst>
            </a:pPr>
            <a:r>
              <a:rPr lang="ru-RU" sz="3600" b="1" strike="noStrike" spc="-1">
                <a:solidFill>
                  <a:srgbClr val="FFFFFF"/>
                </a:solidFill>
                <a:latin typeface="Calibri"/>
              </a:rPr>
              <a:t> Принцип обробки інформації:</a:t>
            </a:r>
            <a:endParaRPr lang="en-US" sz="3600" b="0" strike="noStrike" spc="-1">
              <a:solidFill>
                <a:srgbClr val="000000"/>
              </a:solidFill>
              <a:latin typeface="Arial"/>
            </a:endParaRPr>
          </a:p>
          <a:p>
            <a:pPr marL="274320" indent="-274320" algn="ctr">
              <a:lnSpc>
                <a:spcPct val="100000"/>
              </a:lnSpc>
              <a:spcBef>
                <a:spcPts val="720"/>
              </a:spcBef>
              <a:tabLst>
                <a:tab pos="0" algn="l"/>
              </a:tabLst>
            </a:pPr>
            <a:endParaRPr lang="en-US" sz="3600" b="0" strike="noStrike" spc="-1">
              <a:solidFill>
                <a:srgbClr val="000000"/>
              </a:solidFill>
              <a:latin typeface="Arial"/>
            </a:endParaRPr>
          </a:p>
        </p:txBody>
      </p:sp>
      <p:pic>
        <p:nvPicPr>
          <p:cNvPr id="309" name="Рисунок 1"/>
          <p:cNvPicPr/>
          <p:nvPr/>
        </p:nvPicPr>
        <p:blipFill>
          <a:blip r:embed="rId2"/>
          <a:stretch/>
        </p:blipFill>
        <p:spPr>
          <a:xfrm>
            <a:off x="25920" y="-22320"/>
            <a:ext cx="429840" cy="685764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301"/>
                                        </p:tgtEl>
                                        <p:attrNameLst>
                                          <p:attrName>style.visibility</p:attrName>
                                        </p:attrNameLst>
                                      </p:cBhvr>
                                      <p:to>
                                        <p:strVal val="visible"/>
                                      </p:to>
                                    </p:set>
                                    <p:animEffect transition="in" filter="fade">
                                      <p:cBhvr additive="repl">
                                        <p:cTn id="7" dur="500"/>
                                        <p:tgtEl>
                                          <p:spTgt spid="3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p:cTn id="11" dur="1" fill="hold">
                                          <p:stCondLst>
                                            <p:cond delay="0"/>
                                          </p:stCondLst>
                                        </p:cTn>
                                        <p:tgtEl>
                                          <p:spTgt spid="302"/>
                                        </p:tgtEl>
                                        <p:attrNameLst>
                                          <p:attrName>style.visibility</p:attrName>
                                        </p:attrNameLst>
                                      </p:cBhvr>
                                      <p:to>
                                        <p:strVal val="visible"/>
                                      </p:to>
                                    </p:set>
                                    <p:animEffect transition="in" filter="fade">
                                      <p:cBhvr additive="repl">
                                        <p:cTn id="12" dur="500"/>
                                        <p:tgtEl>
                                          <p:spTgt spid="30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childTnLst>
                                    <p:set>
                                      <p:cBhvr>
                                        <p:cTn id="16" dur="1" fill="hold">
                                          <p:stCondLst>
                                            <p:cond delay="0"/>
                                          </p:stCondLst>
                                        </p:cTn>
                                        <p:tgtEl>
                                          <p:spTgt spid="303"/>
                                        </p:tgtEl>
                                        <p:attrNameLst>
                                          <p:attrName>style.visibility</p:attrName>
                                        </p:attrNameLst>
                                      </p:cBhvr>
                                      <p:to>
                                        <p:strVal val="visible"/>
                                      </p:to>
                                    </p:set>
                                    <p:animEffect transition="in" filter="fade">
                                      <p:cBhvr additive="repl">
                                        <p:cTn id="17" dur="500"/>
                                        <p:tgtEl>
                                          <p:spTgt spid="30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childTnLst>
                                    <p:set>
                                      <p:cBhvr>
                                        <p:cTn id="21" dur="1" fill="hold">
                                          <p:stCondLst>
                                            <p:cond delay="0"/>
                                          </p:stCondLst>
                                        </p:cTn>
                                        <p:tgtEl>
                                          <p:spTgt spid="304"/>
                                        </p:tgtEl>
                                        <p:attrNameLst>
                                          <p:attrName>style.visibility</p:attrName>
                                        </p:attrNameLst>
                                      </p:cBhvr>
                                      <p:to>
                                        <p:strVal val="visible"/>
                                      </p:to>
                                    </p:set>
                                    <p:animEffect transition="in" filter="fade">
                                      <p:cBhvr additive="repl">
                                        <p:cTn id="22" dur="500"/>
                                        <p:tgtEl>
                                          <p:spTgt spid="30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nodeType="clickEffect">
                                  <p:stCondLst>
                                    <p:cond delay="0"/>
                                  </p:stCondLst>
                                  <p:childTnLst>
                                    <p:set>
                                      <p:cBhvr>
                                        <p:cTn id="26" dur="1" fill="hold">
                                          <p:stCondLst>
                                            <p:cond delay="0"/>
                                          </p:stCondLst>
                                        </p:cTn>
                                        <p:tgtEl>
                                          <p:spTgt spid="305"/>
                                        </p:tgtEl>
                                        <p:attrNameLst>
                                          <p:attrName>style.visibility</p:attrName>
                                        </p:attrNameLst>
                                      </p:cBhvr>
                                      <p:to>
                                        <p:strVal val="visible"/>
                                      </p:to>
                                    </p:set>
                                    <p:animEffect transition="in" filter="fade">
                                      <p:cBhvr additive="repl">
                                        <p:cTn id="27" dur="500"/>
                                        <p:tgtEl>
                                          <p:spTgt spid="30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fill="hold" nodeType="clickEffect">
                                  <p:stCondLst>
                                    <p:cond delay="0"/>
                                  </p:stCondLst>
                                  <p:childTnLst>
                                    <p:animEffect transition="out" filter="fade">
                                      <p:cBhvr additive="repl">
                                        <p:cTn id="31" dur="500"/>
                                        <p:tgtEl>
                                          <p:spTgt spid="302"/>
                                        </p:tgtEl>
                                      </p:cBhvr>
                                    </p:animEffect>
                                    <p:set>
                                      <p:cBhvr>
                                        <p:cTn id="32" dur="1" fill="hold">
                                          <p:stCondLst>
                                            <p:cond delay="499"/>
                                          </p:stCondLst>
                                        </p:cTn>
                                        <p:tgtEl>
                                          <p:spTgt spid="302"/>
                                        </p:tgtEl>
                                        <p:attrNameLst>
                                          <p:attrName>style.visibility</p:attrName>
                                        </p:attrNameLst>
                                      </p:cBhvr>
                                      <p:to>
                                        <p:strVal val="hidden"/>
                                      </p:to>
                                    </p:set>
                                  </p:childTnLst>
                                </p:cTn>
                              </p:par>
                              <p:par>
                                <p:cTn id="33" presetID="10" presetClass="exit" fill="hold" nodeType="withEffect">
                                  <p:stCondLst>
                                    <p:cond delay="0"/>
                                  </p:stCondLst>
                                  <p:childTnLst>
                                    <p:animEffect transition="out" filter="fade">
                                      <p:cBhvr additive="repl">
                                        <p:cTn id="34" dur="500"/>
                                        <p:tgtEl>
                                          <p:spTgt spid="303"/>
                                        </p:tgtEl>
                                      </p:cBhvr>
                                    </p:animEffect>
                                    <p:set>
                                      <p:cBhvr>
                                        <p:cTn id="35" dur="1" fill="hold">
                                          <p:stCondLst>
                                            <p:cond delay="499"/>
                                          </p:stCondLst>
                                        </p:cTn>
                                        <p:tgtEl>
                                          <p:spTgt spid="303"/>
                                        </p:tgtEl>
                                        <p:attrNameLst>
                                          <p:attrName>style.visibility</p:attrName>
                                        </p:attrNameLst>
                                      </p:cBhvr>
                                      <p:to>
                                        <p:strVal val="hidden"/>
                                      </p:to>
                                    </p:set>
                                  </p:childTnLst>
                                </p:cTn>
                              </p:par>
                              <p:par>
                                <p:cTn id="36" presetID="10" presetClass="exit" fill="hold" nodeType="withEffect">
                                  <p:stCondLst>
                                    <p:cond delay="0"/>
                                  </p:stCondLst>
                                  <p:childTnLst>
                                    <p:animEffect transition="out" filter="fade">
                                      <p:cBhvr additive="repl">
                                        <p:cTn id="37" dur="500"/>
                                        <p:tgtEl>
                                          <p:spTgt spid="304"/>
                                        </p:tgtEl>
                                      </p:cBhvr>
                                    </p:animEffect>
                                    <p:set>
                                      <p:cBhvr>
                                        <p:cTn id="38" dur="1" fill="hold">
                                          <p:stCondLst>
                                            <p:cond delay="499"/>
                                          </p:stCondLst>
                                        </p:cTn>
                                        <p:tgtEl>
                                          <p:spTgt spid="304"/>
                                        </p:tgtEl>
                                        <p:attrNameLst>
                                          <p:attrName>style.visibility</p:attrName>
                                        </p:attrNameLst>
                                      </p:cBhvr>
                                      <p:to>
                                        <p:strVal val="hidden"/>
                                      </p:to>
                                    </p:set>
                                  </p:childTnLst>
                                </p:cTn>
                              </p:par>
                            </p:childTnLst>
                          </p:cTn>
                        </p:par>
                        <p:par>
                          <p:cTn id="39" fill="hold">
                            <p:stCondLst>
                              <p:cond delay="500"/>
                            </p:stCondLst>
                            <p:childTnLst>
                              <p:par>
                                <p:cTn id="40" presetID="10" presetClass="entr" fill="hold" nodeType="afterEffect">
                                  <p:stCondLst>
                                    <p:cond delay="0"/>
                                  </p:stCondLst>
                                  <p:childTnLst>
                                    <p:set>
                                      <p:cBhvr>
                                        <p:cTn id="41" dur="1" fill="hold">
                                          <p:stCondLst>
                                            <p:cond delay="0"/>
                                          </p:stCondLst>
                                        </p:cTn>
                                        <p:tgtEl>
                                          <p:spTgt spid="306"/>
                                        </p:tgtEl>
                                        <p:attrNameLst>
                                          <p:attrName>style.visibility</p:attrName>
                                        </p:attrNameLst>
                                      </p:cBhvr>
                                      <p:to>
                                        <p:strVal val="visible"/>
                                      </p:to>
                                    </p:set>
                                    <p:animEffect transition="in" filter="fade">
                                      <p:cBhvr additive="repl">
                                        <p:cTn id="42" dur="500"/>
                                        <p:tgtEl>
                                          <p:spTgt spid="306"/>
                                        </p:tgtEl>
                                      </p:cBhvr>
                                    </p:animEffect>
                                  </p:childTnLst>
                                </p:cTn>
                              </p:par>
                            </p:childTnLst>
                          </p:cTn>
                        </p:par>
                        <p:par>
                          <p:cTn id="43" fill="hold">
                            <p:stCondLst>
                              <p:cond delay="1000"/>
                            </p:stCondLst>
                            <p:childTnLst>
                              <p:par>
                                <p:cTn id="44" presetID="10" presetClass="entr" fill="hold" nodeType="afterEffect">
                                  <p:stCondLst>
                                    <p:cond delay="0"/>
                                  </p:stCondLst>
                                  <p:childTnLst>
                                    <p:set>
                                      <p:cBhvr>
                                        <p:cTn id="45" dur="1" fill="hold">
                                          <p:stCondLst>
                                            <p:cond delay="0"/>
                                          </p:stCondLst>
                                        </p:cTn>
                                        <p:tgtEl>
                                          <p:spTgt spid="307"/>
                                        </p:tgtEl>
                                        <p:attrNameLst>
                                          <p:attrName>style.visibility</p:attrName>
                                        </p:attrNameLst>
                                      </p:cBhvr>
                                      <p:to>
                                        <p:strVal val="visible"/>
                                      </p:to>
                                    </p:set>
                                    <p:animEffect transition="in" filter="fade">
                                      <p:cBhvr additive="repl">
                                        <p:cTn id="46" dur="500"/>
                                        <p:tgtEl>
                                          <p:spTgt spid="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Скругленный прямоугольник 21"/>
          <p:cNvSpPr/>
          <p:nvPr/>
        </p:nvSpPr>
        <p:spPr>
          <a:xfrm>
            <a:off x="456120" y="90720"/>
            <a:ext cx="11566080" cy="1056960"/>
          </a:xfrm>
          <a:prstGeom prst="roundRect">
            <a:avLst>
              <a:gd name="adj" fmla="val 16667"/>
            </a:avLst>
          </a:prstGeom>
          <a:solidFill>
            <a:srgbClr val="0070C0"/>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90000" tIns="45000" rIns="90000" bIns="45000" anchor="ctr">
            <a:noAutofit/>
          </a:bodyPr>
          <a:lstStyle/>
          <a:p>
            <a:pPr>
              <a:lnSpc>
                <a:spcPct val="150000"/>
              </a:lnSpc>
            </a:pPr>
            <a:r>
              <a:rPr lang="ru-RU" sz="1800" b="1" strike="noStrike" spc="-1">
                <a:solidFill>
                  <a:srgbClr val="FFFFFF"/>
                </a:solidFill>
                <a:latin typeface="Calibri"/>
              </a:rPr>
              <a:t>Навчально-методичний посібник:  Освітня мнемотехніка./ Г. А. Чепурний. – Тернопіль: Мандрівець,2020. Схвалено для використання у загальноосвітніх навчальних закладах (лист ІІ від 27.05.2020 р. №22.1/12-Г-310).</a:t>
            </a:r>
            <a:endParaRPr lang="en-US" sz="1800" b="0" strike="noStrike" spc="-1">
              <a:solidFill>
                <a:srgbClr val="000000"/>
              </a:solidFill>
              <a:latin typeface="Arial"/>
            </a:endParaRPr>
          </a:p>
        </p:txBody>
      </p:sp>
      <p:pic>
        <p:nvPicPr>
          <p:cNvPr id="311" name="Рисунок 1"/>
          <p:cNvPicPr/>
          <p:nvPr/>
        </p:nvPicPr>
        <p:blipFill>
          <a:blip r:embed="rId2"/>
          <a:stretch/>
        </p:blipFill>
        <p:spPr>
          <a:xfrm>
            <a:off x="25920" y="-22320"/>
            <a:ext cx="429840" cy="6857640"/>
          </a:xfrm>
          <a:prstGeom prst="rect">
            <a:avLst/>
          </a:prstGeom>
          <a:ln w="0">
            <a:noFill/>
          </a:ln>
        </p:spPr>
      </p:pic>
      <p:pic>
        <p:nvPicPr>
          <p:cNvPr id="312" name="Рисунок 4"/>
          <p:cNvPicPr/>
          <p:nvPr/>
        </p:nvPicPr>
        <p:blipFill>
          <a:blip r:embed="rId3"/>
          <a:srcRect l="45373"/>
          <a:stretch/>
        </p:blipFill>
        <p:spPr>
          <a:xfrm>
            <a:off x="7462440" y="1530720"/>
            <a:ext cx="3987000" cy="5135040"/>
          </a:xfrm>
          <a:prstGeom prst="rect">
            <a:avLst/>
          </a:prstGeom>
          <a:ln w="0">
            <a:noFill/>
          </a:ln>
        </p:spPr>
      </p:pic>
      <p:sp>
        <p:nvSpPr>
          <p:cNvPr id="313" name="TextBox 6"/>
          <p:cNvSpPr/>
          <p:nvPr/>
        </p:nvSpPr>
        <p:spPr>
          <a:xfrm>
            <a:off x="456120" y="1254960"/>
            <a:ext cx="6093360" cy="5118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ru-RU" sz="2400" b="1" strike="noStrike" spc="-1">
                <a:solidFill>
                  <a:srgbClr val="000000"/>
                </a:solidFill>
                <a:latin typeface="Calibri"/>
              </a:rPr>
              <a:t>Переваги посібника:</a:t>
            </a:r>
            <a:endParaRPr lang="en-US" sz="2400" b="0" strike="noStrike" spc="-1">
              <a:solidFill>
                <a:srgbClr val="000000"/>
              </a:solidFill>
              <a:latin typeface="Arial"/>
            </a:endParaRPr>
          </a:p>
          <a:p>
            <a:pPr marL="216000" indent="-216000">
              <a:lnSpc>
                <a:spcPct val="100000"/>
              </a:lnSpc>
              <a:buClr>
                <a:srgbClr val="000000"/>
              </a:buClr>
              <a:buFont typeface="Calibri Light"/>
              <a:buAutoNum type="arabicPeriod"/>
            </a:pPr>
            <a:r>
              <a:rPr lang="ru-RU" sz="1800" b="1" strike="noStrike" spc="-1">
                <a:solidFill>
                  <a:srgbClr val="000000"/>
                </a:solidFill>
                <a:latin typeface="Calibri"/>
              </a:rPr>
              <a:t> Методики  систематизовані,</a:t>
            </a:r>
            <a:r>
              <a:rPr lang="ru-RU" sz="1800" b="0" strike="noStrike" spc="-1">
                <a:solidFill>
                  <a:srgbClr val="000000"/>
                </a:solidFill>
                <a:latin typeface="Calibri"/>
              </a:rPr>
              <a:t> науково-обгрунтовані і спеціально створені для адаптації та ефективної роботи в сучасній системі освіти, виходячи з її вимог і проблем.</a:t>
            </a:r>
            <a:endParaRPr lang="en-US" sz="1800" b="0" strike="noStrike" spc="-1">
              <a:solidFill>
                <a:srgbClr val="000000"/>
              </a:solidFill>
              <a:latin typeface="Arial"/>
            </a:endParaRPr>
          </a:p>
          <a:p>
            <a:pPr marL="216000" indent="-216000">
              <a:lnSpc>
                <a:spcPct val="100000"/>
              </a:lnSpc>
              <a:buClr>
                <a:srgbClr val="000000"/>
              </a:buClr>
              <a:buFont typeface="Calibri Light"/>
              <a:buAutoNum type="arabicPeriod"/>
            </a:pPr>
            <a:r>
              <a:rPr lang="ru-RU" sz="1800" b="1" strike="noStrike" spc="-1">
                <a:solidFill>
                  <a:srgbClr val="000000"/>
                </a:solidFill>
                <a:latin typeface="Calibri"/>
              </a:rPr>
              <a:t> Методики ефективно формують навички самонавчання</a:t>
            </a:r>
            <a:r>
              <a:rPr lang="ru-RU" sz="1800" b="0" strike="noStrike" spc="-1">
                <a:solidFill>
                  <a:srgbClr val="000000"/>
                </a:solidFill>
                <a:latin typeface="Calibri"/>
              </a:rPr>
              <a:t>, що допоможе максимально комфортно сформувати новий творчий підхід до навчання і здобувати нові знання в будь-якому віці.</a:t>
            </a:r>
            <a:endParaRPr lang="en-US" sz="1800" b="0" strike="noStrike" spc="-1">
              <a:solidFill>
                <a:srgbClr val="000000"/>
              </a:solidFill>
              <a:latin typeface="Arial"/>
            </a:endParaRPr>
          </a:p>
          <a:p>
            <a:pPr marL="216000" indent="-216000">
              <a:lnSpc>
                <a:spcPct val="100000"/>
              </a:lnSpc>
              <a:buClr>
                <a:srgbClr val="000000"/>
              </a:buClr>
              <a:buFont typeface="Calibri Light"/>
              <a:buAutoNum type="arabicPeriod"/>
            </a:pPr>
            <a:r>
              <a:rPr lang="ru-RU" sz="1800" b="1" strike="noStrike" spc="-1">
                <a:solidFill>
                  <a:srgbClr val="000000"/>
                </a:solidFill>
                <a:latin typeface="Calibri"/>
              </a:rPr>
              <a:t> Методики є часозберігаючими:</a:t>
            </a:r>
            <a:r>
              <a:rPr lang="ru-RU" sz="1800" b="0" strike="noStrike" spc="-1">
                <a:solidFill>
                  <a:srgbClr val="000000"/>
                </a:solidFill>
                <a:latin typeface="Calibri"/>
              </a:rPr>
              <a:t> часу на засвоєння інформації йде в три-п’ять разів менше, а результативність в кілька разів більше.</a:t>
            </a:r>
            <a:endParaRPr lang="en-US" sz="1800" b="0" strike="noStrike" spc="-1">
              <a:solidFill>
                <a:srgbClr val="000000"/>
              </a:solidFill>
              <a:latin typeface="Arial"/>
            </a:endParaRPr>
          </a:p>
          <a:p>
            <a:pPr marL="216000" indent="-216000">
              <a:lnSpc>
                <a:spcPct val="100000"/>
              </a:lnSpc>
              <a:buClr>
                <a:srgbClr val="000000"/>
              </a:buClr>
              <a:buFont typeface="Calibri Light"/>
              <a:buAutoNum type="arabicPeriod"/>
            </a:pPr>
            <a:r>
              <a:rPr lang="ru-RU" sz="1800" b="1" strike="noStrike" spc="-1">
                <a:solidFill>
                  <a:srgbClr val="000000"/>
                </a:solidFill>
                <a:latin typeface="Calibri"/>
              </a:rPr>
              <a:t> Методики є здоров’язберігаючі:</a:t>
            </a:r>
            <a:r>
              <a:rPr lang="ru-RU" sz="1800" b="0" strike="noStrike" spc="-1">
                <a:solidFill>
                  <a:srgbClr val="000000"/>
                </a:solidFill>
                <a:latin typeface="Calibri"/>
              </a:rPr>
              <a:t> допомагають зберегти психічне здоров’я, знімають стресове навантаження, підвищують мотивацію до навчання.</a:t>
            </a:r>
            <a:endParaRPr lang="en-US" sz="1800" b="0" strike="noStrike" spc="-1">
              <a:solidFill>
                <a:srgbClr val="000000"/>
              </a:solidFill>
              <a:latin typeface="Arial"/>
            </a:endParaRPr>
          </a:p>
          <a:p>
            <a:pPr marL="216000" indent="-216000">
              <a:lnSpc>
                <a:spcPct val="100000"/>
              </a:lnSpc>
              <a:buClr>
                <a:srgbClr val="000000"/>
              </a:buClr>
              <a:buFont typeface="Calibri Light"/>
              <a:buAutoNum type="arabicPeriod"/>
            </a:pPr>
            <a:r>
              <a:rPr lang="ru-RU" sz="1800" b="1" strike="noStrike" spc="-1">
                <a:solidFill>
                  <a:srgbClr val="000000"/>
                </a:solidFill>
                <a:latin typeface="Calibri"/>
              </a:rPr>
              <a:t>На основі посібника створюються</a:t>
            </a:r>
            <a:r>
              <a:rPr lang="ru-RU" sz="1800" b="0" strike="noStrike" spc="-1">
                <a:solidFill>
                  <a:srgbClr val="000000"/>
                </a:solidFill>
                <a:latin typeface="Calibri"/>
              </a:rPr>
              <a:t> різноманітні освітні продукти ( </a:t>
            </a:r>
            <a:r>
              <a:rPr lang="ru-RU" sz="1800" b="0" u="sng" strike="noStrike" spc="-1">
                <a:solidFill>
                  <a:srgbClr val="000000"/>
                </a:solidFill>
                <a:uFillTx/>
                <a:latin typeface="Calibri"/>
                <a:hlinkClick r:id="rId4"/>
              </a:rPr>
              <a:t>навчальні програми</a:t>
            </a:r>
            <a:r>
              <a:rPr lang="ru-RU" sz="1800" b="0" strike="noStrike" spc="-1">
                <a:solidFill>
                  <a:srgbClr val="000000"/>
                </a:solidFill>
                <a:latin typeface="Calibri"/>
              </a:rPr>
              <a:t> курсу за вибором, </a:t>
            </a:r>
            <a:r>
              <a:rPr lang="ru-RU" sz="1800" b="0" u="sng" strike="noStrike" spc="-1">
                <a:solidFill>
                  <a:srgbClr val="000000"/>
                </a:solidFill>
                <a:uFillTx/>
                <a:latin typeface="Calibri"/>
                <a:hlinkClick r:id="rId5"/>
              </a:rPr>
              <a:t>робочі зошит</a:t>
            </a:r>
            <a:r>
              <a:rPr lang="ru-RU" sz="1800" b="0" strike="noStrike" spc="-1">
                <a:solidFill>
                  <a:srgbClr val="000000"/>
                </a:solidFill>
                <a:latin typeface="Calibri"/>
              </a:rPr>
              <a:t>и, методики вивчення складної інформації, опорні плани-конспекти, тощо)</a:t>
            </a:r>
            <a:endParaRPr lang="en-US" sz="1800" b="0" strike="noStrike" spc="-1">
              <a:solidFill>
                <a:srgbClr val="000000"/>
              </a:solidFill>
              <a:latin typeface="Arial"/>
            </a:endParaRPr>
          </a:p>
        </p:txBody>
      </p:sp>
    </p:spTree>
  </p:cSld>
  <p:clrMapOvr>
    <a:masterClrMapping/>
  </p:clrMapOvr>
  <p:transition spd="med">
    <p:fade/>
  </p:transition>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after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additive="repl">
                                        <p:cTn id="7" dur="500"/>
                                        <p:tgtEl>
                                          <p:spTgt spid="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 name="Рисунок 3"/>
          <p:cNvPicPr/>
          <p:nvPr/>
        </p:nvPicPr>
        <p:blipFill>
          <a:blip r:embed="rId2">
            <a:extLst>
              <a:ext uri="{BEBA8EAE-BF5A-486C-A8C5-ECC9F3942E4B}">
                <a14:imgProps xmlns:a14="http://schemas.microsoft.com/office/drawing/2010/main">
                  <a14:imgLayer r:embed="rId3">
                    <a14:imgEffect>
                      <a14:artisticCrisscrossEtching/>
                    </a14:imgEffect>
                  </a14:imgLayer>
                </a14:imgProps>
              </a:ext>
            </a:extLst>
          </a:blip>
          <a:stretch/>
        </p:blipFill>
        <p:spPr>
          <a:xfrm>
            <a:off x="0" y="-27360"/>
            <a:ext cx="12170520" cy="6846480"/>
          </a:xfrm>
          <a:prstGeom prst="rect">
            <a:avLst/>
          </a:prstGeom>
          <a:ln w="0">
            <a:noFill/>
          </a:ln>
        </p:spPr>
      </p:pic>
      <p:sp>
        <p:nvSpPr>
          <p:cNvPr id="315" name="TextBox 7"/>
          <p:cNvSpPr/>
          <p:nvPr/>
        </p:nvSpPr>
        <p:spPr>
          <a:xfrm>
            <a:off x="487440" y="764640"/>
            <a:ext cx="11532600" cy="576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ru-RU" sz="1600" b="1" strike="noStrike" spc="-1">
                <a:solidFill>
                  <a:srgbClr val="FFFF00"/>
                </a:solidFill>
                <a:latin typeface="Calibri"/>
              </a:rPr>
              <a:t>1. ПЕРЕТВОРЕННЯ- </a:t>
            </a:r>
            <a:r>
              <a:rPr lang="ru-RU" sz="1600" b="0" strike="noStrike" spc="-1">
                <a:solidFill>
                  <a:srgbClr val="FFFF00"/>
                </a:solidFill>
                <a:latin typeface="Calibri"/>
              </a:rPr>
              <a:t>це метод первинної обробки інформації, який  перетворює дану інформацію в нову, зручну для ефективного засвоєння.</a:t>
            </a:r>
            <a:endParaRPr lang="en-US" sz="1600" b="0" strike="noStrike" spc="-1">
              <a:solidFill>
                <a:srgbClr val="000000"/>
              </a:solidFill>
              <a:latin typeface="Arial"/>
            </a:endParaRPr>
          </a:p>
        </p:txBody>
      </p:sp>
      <p:sp>
        <p:nvSpPr>
          <p:cNvPr id="316" name="TextBox 8"/>
          <p:cNvSpPr/>
          <p:nvPr/>
        </p:nvSpPr>
        <p:spPr>
          <a:xfrm>
            <a:off x="453600" y="1917000"/>
            <a:ext cx="11600280" cy="576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ru-RU" sz="1600" b="1" strike="noStrike" spc="-1">
                <a:solidFill>
                  <a:srgbClr val="FFFF00"/>
                </a:solidFill>
                <a:latin typeface="Calibri"/>
              </a:rPr>
              <a:t>2. ЗВ’ЯЗУВАННЯ - </a:t>
            </a:r>
            <a:r>
              <a:rPr lang="ru-RU" sz="1600" b="0" strike="noStrike" spc="-1">
                <a:solidFill>
                  <a:srgbClr val="FFFF00"/>
                </a:solidFill>
                <a:latin typeface="Calibri"/>
              </a:rPr>
              <a:t>це метод об'єднання інформаційних одиниць для поліпшення запам'ятовування шляхом створення між ними міцних асоціативних зв'язків.</a:t>
            </a:r>
            <a:endParaRPr lang="en-US" sz="1600" b="0" strike="noStrike" spc="-1">
              <a:solidFill>
                <a:srgbClr val="000000"/>
              </a:solidFill>
              <a:latin typeface="Arial"/>
            </a:endParaRPr>
          </a:p>
        </p:txBody>
      </p:sp>
      <p:sp>
        <p:nvSpPr>
          <p:cNvPr id="317" name="TextBox 9"/>
          <p:cNvSpPr/>
          <p:nvPr/>
        </p:nvSpPr>
        <p:spPr>
          <a:xfrm>
            <a:off x="404640" y="2988720"/>
            <a:ext cx="11314800" cy="576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ru-RU" sz="1600" b="1" strike="noStrike" spc="-1">
                <a:solidFill>
                  <a:srgbClr val="FFFF00"/>
                </a:solidFill>
                <a:latin typeface="Calibri"/>
              </a:rPr>
              <a:t>3. ПІДСИЛЕННЯ- </a:t>
            </a:r>
            <a:r>
              <a:rPr lang="ru-RU" sz="1600" b="0" strike="noStrike" spc="-1">
                <a:solidFill>
                  <a:srgbClr val="FFFF00"/>
                </a:solidFill>
                <a:latin typeface="Calibri"/>
              </a:rPr>
              <a:t>це метод поліпшення обробки інформації за допомогою спеціальних прийомів, застосованих додатково до інших методів.</a:t>
            </a:r>
            <a:endParaRPr lang="en-US" sz="1600" b="0" strike="noStrike" spc="-1">
              <a:solidFill>
                <a:srgbClr val="000000"/>
              </a:solidFill>
              <a:latin typeface="Arial"/>
            </a:endParaRPr>
          </a:p>
        </p:txBody>
      </p:sp>
      <p:sp>
        <p:nvSpPr>
          <p:cNvPr id="318" name="TextBox 10"/>
          <p:cNvSpPr/>
          <p:nvPr/>
        </p:nvSpPr>
        <p:spPr>
          <a:xfrm>
            <a:off x="421560" y="4140360"/>
            <a:ext cx="11695320" cy="576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ru-RU" sz="1600" b="1" strike="noStrike" spc="-1">
                <a:solidFill>
                  <a:srgbClr val="FFFF00"/>
                </a:solidFill>
                <a:latin typeface="Calibri"/>
              </a:rPr>
              <a:t>4. ПОРЯДКОВА СИСТЕМА- </a:t>
            </a:r>
            <a:r>
              <a:rPr lang="ru-RU" sz="1600" b="0" strike="noStrike" spc="-1">
                <a:solidFill>
                  <a:srgbClr val="FFFF00"/>
                </a:solidFill>
                <a:latin typeface="Calibri"/>
              </a:rPr>
              <a:t>це метод, призначений для запам'ятовування інформаційних одиниць разом з їх порядковим</a:t>
            </a:r>
            <a:endParaRPr lang="en-US" sz="1600" b="0" strike="noStrike" spc="-1">
              <a:solidFill>
                <a:srgbClr val="000000"/>
              </a:solidFill>
              <a:latin typeface="Arial"/>
            </a:endParaRPr>
          </a:p>
          <a:p>
            <a:pPr>
              <a:lnSpc>
                <a:spcPct val="100000"/>
              </a:lnSpc>
            </a:pPr>
            <a:r>
              <a:rPr lang="ru-RU" sz="1600" b="0" strike="noStrike" spc="-1">
                <a:solidFill>
                  <a:srgbClr val="FFFF00"/>
                </a:solidFill>
                <a:latin typeface="Calibri"/>
              </a:rPr>
              <a:t> номером шляхом використання спеціально підібраної системи образів.</a:t>
            </a:r>
            <a:endParaRPr lang="en-US" sz="1600" b="0" strike="noStrike" spc="-1">
              <a:solidFill>
                <a:srgbClr val="000000"/>
              </a:solidFill>
              <a:latin typeface="Arial"/>
            </a:endParaRPr>
          </a:p>
        </p:txBody>
      </p:sp>
      <p:sp>
        <p:nvSpPr>
          <p:cNvPr id="319" name="TextBox 11"/>
          <p:cNvSpPr/>
          <p:nvPr/>
        </p:nvSpPr>
        <p:spPr>
          <a:xfrm>
            <a:off x="610200" y="5509080"/>
            <a:ext cx="11695320" cy="576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ru-RU" sz="1600" b="1" strike="noStrike" spc="-1">
                <a:solidFill>
                  <a:srgbClr val="FFFF00"/>
                </a:solidFill>
                <a:latin typeface="Calibri"/>
              </a:rPr>
              <a:t>5. ЗБЕРЕЖЕННЯ- це метод, призначений для збільшення тривалості зберігання та ефективного відтворення інформації</a:t>
            </a:r>
            <a:endParaRPr lang="en-US" sz="1600" b="0" strike="noStrike" spc="-1">
              <a:solidFill>
                <a:srgbClr val="000000"/>
              </a:solidFill>
              <a:latin typeface="Arial"/>
            </a:endParaRPr>
          </a:p>
          <a:p>
            <a:pPr>
              <a:lnSpc>
                <a:spcPct val="100000"/>
              </a:lnSpc>
            </a:pPr>
            <a:r>
              <a:rPr lang="ru-RU" sz="1600" b="1" strike="noStrike" spc="-1">
                <a:solidFill>
                  <a:srgbClr val="FFFF00"/>
                </a:solidFill>
                <a:latin typeface="Calibri"/>
              </a:rPr>
              <a:t> шляхом спеціальної активізації.</a:t>
            </a:r>
            <a:endParaRPr lang="en-US" sz="1600" b="0" strike="noStrike" spc="-1">
              <a:solidFill>
                <a:srgbClr val="000000"/>
              </a:solidFill>
              <a:latin typeface="Arial"/>
            </a:endParaRPr>
          </a:p>
        </p:txBody>
      </p:sp>
      <p:sp>
        <p:nvSpPr>
          <p:cNvPr id="320" name="TextBox 7"/>
          <p:cNvSpPr/>
          <p:nvPr/>
        </p:nvSpPr>
        <p:spPr>
          <a:xfrm>
            <a:off x="497520" y="1260000"/>
            <a:ext cx="11488320" cy="576360"/>
          </a:xfrm>
          <a:prstGeom prst="rect">
            <a:avLst/>
          </a:prstGeom>
          <a:noFill/>
          <a:ln w="9525">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ru-RU" sz="1600" b="1" i="1" strike="noStrike" spc="-1">
                <a:solidFill>
                  <a:srgbClr val="FFFFFF"/>
                </a:solidFill>
                <a:latin typeface="Times New Roman"/>
              </a:rPr>
              <a:t>Базовий прийом - аналогія. </a:t>
            </a:r>
            <a:r>
              <a:rPr lang="ru-RU" sz="1600" b="0" i="1" strike="noStrike" spc="-1">
                <a:solidFill>
                  <a:srgbClr val="FFFFFF"/>
                </a:solidFill>
                <a:latin typeface="Times New Roman"/>
              </a:rPr>
              <a:t>Додаткові - трансформація, піктограми, стенографіст, фонетична асоціація, неологізм, цифро-образ, цифро-буквений код, індивідуальна асоціація, закономірність, ребус.</a:t>
            </a:r>
            <a:endParaRPr lang="en-US" sz="1600" b="0" strike="noStrike" spc="-1">
              <a:solidFill>
                <a:srgbClr val="000000"/>
              </a:solidFill>
              <a:latin typeface="Arial"/>
            </a:endParaRPr>
          </a:p>
        </p:txBody>
      </p:sp>
      <p:sp>
        <p:nvSpPr>
          <p:cNvPr id="321" name="TextBox 11"/>
          <p:cNvSpPr/>
          <p:nvPr/>
        </p:nvSpPr>
        <p:spPr>
          <a:xfrm>
            <a:off x="421560" y="2514240"/>
            <a:ext cx="1150524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ru-RU" sz="1600" b="1" i="1" strike="noStrike" spc="-1">
                <a:solidFill>
                  <a:srgbClr val="FFFFFF"/>
                </a:solidFill>
                <a:latin typeface="Times New Roman"/>
              </a:rPr>
              <a:t> Базовий прийом - синтез. </a:t>
            </a:r>
            <a:r>
              <a:rPr lang="ru-RU" sz="1600" b="0" i="1" strike="noStrike" spc="-1">
                <a:solidFill>
                  <a:srgbClr val="FFFFFF"/>
                </a:solidFill>
                <a:latin typeface="Times New Roman"/>
              </a:rPr>
              <a:t>Додаткові – сюжет, римізація, послідовні асоціації, склеювання, синтез, першої букви, абревіатура, </a:t>
            </a:r>
            <a:endParaRPr lang="en-US" sz="1600" b="0" strike="noStrike" spc="-1">
              <a:solidFill>
                <a:srgbClr val="000000"/>
              </a:solidFill>
              <a:latin typeface="Arial"/>
            </a:endParaRPr>
          </a:p>
        </p:txBody>
      </p:sp>
      <p:sp>
        <p:nvSpPr>
          <p:cNvPr id="322" name="TextBox 10"/>
          <p:cNvSpPr/>
          <p:nvPr/>
        </p:nvSpPr>
        <p:spPr>
          <a:xfrm>
            <a:off x="487440" y="3522600"/>
            <a:ext cx="11980440" cy="576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ru-RU" sz="1600" b="1" i="1" strike="noStrike" spc="-1">
                <a:solidFill>
                  <a:srgbClr val="FFFFFF"/>
                </a:solidFill>
                <a:latin typeface="Times New Roman"/>
              </a:rPr>
              <a:t>Прийоми:  сенсорний, ознака, уособлення, гіпербола, літота,  комік, небилиця, колірний акцент,, візуалізація, </a:t>
            </a:r>
            <a:endParaRPr lang="en-US" sz="1600" b="0" strike="noStrike" spc="-1">
              <a:solidFill>
                <a:srgbClr val="000000"/>
              </a:solidFill>
              <a:latin typeface="Arial"/>
            </a:endParaRPr>
          </a:p>
          <a:p>
            <a:pPr>
              <a:lnSpc>
                <a:spcPct val="100000"/>
              </a:lnSpc>
            </a:pPr>
            <a:r>
              <a:rPr lang="ru-RU" sz="1600" b="1" i="1" strike="noStrike" spc="-1">
                <a:solidFill>
                  <a:srgbClr val="FFFFFF"/>
                </a:solidFill>
                <a:latin typeface="Times New Roman"/>
              </a:rPr>
              <a:t>тлумачення, </a:t>
            </a:r>
            <a:r>
              <a:rPr lang="uk-UA" sz="1600" b="1" i="1" strike="noStrike" spc="-1">
                <a:solidFill>
                  <a:srgbClr val="FFFFFF"/>
                </a:solidFill>
                <a:latin typeface="Times New Roman"/>
              </a:rPr>
              <a:t>е</a:t>
            </a:r>
            <a:r>
              <a:rPr lang="en-US" sz="1600" b="1" i="1" strike="noStrike" spc="-1">
                <a:solidFill>
                  <a:srgbClr val="FFFFFF"/>
                </a:solidFill>
                <a:latin typeface="Times New Roman"/>
              </a:rPr>
              <a:t>тимологічний</a:t>
            </a:r>
            <a:r>
              <a:rPr lang="uk-UA" sz="1600" b="1" i="1" strike="noStrike" spc="-1">
                <a:solidFill>
                  <a:srgbClr val="FFFFFF"/>
                </a:solidFill>
                <a:latin typeface="Times New Roman"/>
              </a:rPr>
              <a:t>, понятійний.</a:t>
            </a:r>
            <a:endParaRPr lang="en-US" sz="1600" b="0" strike="noStrike" spc="-1">
              <a:solidFill>
                <a:srgbClr val="000000"/>
              </a:solidFill>
              <a:latin typeface="Arial"/>
            </a:endParaRPr>
          </a:p>
        </p:txBody>
      </p:sp>
      <p:sp>
        <p:nvSpPr>
          <p:cNvPr id="323" name="TextBox 13"/>
          <p:cNvSpPr/>
          <p:nvPr/>
        </p:nvSpPr>
        <p:spPr>
          <a:xfrm>
            <a:off x="497520" y="4728600"/>
            <a:ext cx="11448000" cy="576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600" b="0" i="1" strike="noStrike" spc="-1">
                <a:solidFill>
                  <a:srgbClr val="FFFFFF"/>
                </a:solidFill>
                <a:latin typeface="Times New Roman"/>
              </a:rPr>
              <a:t> </a:t>
            </a:r>
            <a:r>
              <a:rPr lang="ru-RU" sz="1600" b="1" i="1" strike="noStrike" spc="-1">
                <a:solidFill>
                  <a:srgbClr val="FFFFFF"/>
                </a:solidFill>
                <a:latin typeface="Times New Roman"/>
              </a:rPr>
              <a:t>Б</a:t>
            </a:r>
            <a:r>
              <a:rPr lang="uk-UA" sz="1600" b="1" i="1" strike="noStrike" spc="-1">
                <a:solidFill>
                  <a:srgbClr val="FFFFFF"/>
                </a:solidFill>
                <a:latin typeface="Times New Roman"/>
              </a:rPr>
              <a:t>азовий прийом – опорний план конспект. </a:t>
            </a:r>
            <a:r>
              <a:rPr lang="ru-RU" sz="1600" b="0" i="1" strike="noStrike" spc="-1">
                <a:solidFill>
                  <a:srgbClr val="FFFFFF"/>
                </a:solidFill>
                <a:latin typeface="Times New Roman"/>
              </a:rPr>
              <a:t>Додаткові: інтер'єр, топографія, антропометрія, нумерація, тактильний, матриця, розгалудження </a:t>
            </a:r>
            <a:r>
              <a:rPr lang="ru-RU" sz="1200" b="0" i="1" strike="noStrike" spc="-1">
                <a:solidFill>
                  <a:srgbClr val="FFFFFF"/>
                </a:solidFill>
                <a:latin typeface="Times New Roman"/>
              </a:rPr>
              <a:t>(</a:t>
            </a:r>
            <a:r>
              <a:rPr lang="uk-UA" sz="1200" b="0" i="1" strike="noStrike" spc="-1">
                <a:solidFill>
                  <a:srgbClr val="FFFFFF"/>
                </a:solidFill>
                <a:latin typeface="Times New Roman"/>
              </a:rPr>
              <a:t>майндмеппінг,  «ментальна схема чи карта») </a:t>
            </a:r>
            <a:endParaRPr lang="en-US" sz="1200" b="0" strike="noStrike" spc="-1">
              <a:solidFill>
                <a:srgbClr val="000000"/>
              </a:solidFill>
              <a:latin typeface="Arial"/>
            </a:endParaRPr>
          </a:p>
        </p:txBody>
      </p:sp>
      <p:sp>
        <p:nvSpPr>
          <p:cNvPr id="324" name="TextBox 14"/>
          <p:cNvSpPr/>
          <p:nvPr/>
        </p:nvSpPr>
        <p:spPr>
          <a:xfrm>
            <a:off x="549720" y="6021360"/>
            <a:ext cx="1198044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ru-RU" sz="1600" b="1" i="1" strike="noStrike" spc="-1">
                <a:solidFill>
                  <a:srgbClr val="FFFFFF"/>
                </a:solidFill>
                <a:latin typeface="Times New Roman"/>
              </a:rPr>
              <a:t>Прийоми: раціонального повторення, практика, усвідомлення.</a:t>
            </a:r>
            <a:endParaRPr lang="en-US" sz="1600" b="0" strike="noStrike" spc="-1">
              <a:solidFill>
                <a:srgbClr val="000000"/>
              </a:solidFill>
              <a:latin typeface="Arial"/>
            </a:endParaRPr>
          </a:p>
        </p:txBody>
      </p:sp>
      <p:sp>
        <p:nvSpPr>
          <p:cNvPr id="325" name="Прямоугольник 1"/>
          <p:cNvSpPr/>
          <p:nvPr/>
        </p:nvSpPr>
        <p:spPr>
          <a:xfrm>
            <a:off x="2078640" y="252000"/>
            <a:ext cx="7967160" cy="578520"/>
          </a:xfrm>
          <a:prstGeom prst="rect">
            <a:avLst/>
          </a:prstGeom>
          <a:noFill/>
          <a:ln w="0">
            <a:noFill/>
          </a:ln>
        </p:spPr>
        <p:style>
          <a:lnRef idx="0">
            <a:scrgbClr r="0" g="0" b="0"/>
          </a:lnRef>
          <a:fillRef idx="0">
            <a:scrgbClr r="0" g="0" b="0"/>
          </a:fillRef>
          <a:effectRef idx="0">
            <a:scrgbClr r="0" g="0" b="0"/>
          </a:effectRef>
          <a:fontRef idx="minor"/>
        </p:style>
        <p:txBody>
          <a:bodyPr wrap="none" anchor="t">
            <a:spAutoFit/>
          </a:bodyPr>
          <a:lstStyle/>
          <a:p>
            <a:pPr algn="ctr">
              <a:lnSpc>
                <a:spcPct val="100000"/>
              </a:lnSpc>
            </a:pPr>
            <a:r>
              <a:rPr lang="ru-RU" sz="3200" b="1" strike="noStrike" spc="-1">
                <a:solidFill>
                  <a:srgbClr val="FFFFFF"/>
                </a:solidFill>
                <a:latin typeface="Times New Roman"/>
              </a:rPr>
              <a:t>Методи і прийоми освітньої мнемотехніки</a:t>
            </a:r>
            <a:endParaRPr lang="en-US" sz="3200" b="0" strike="noStrike" spc="-1">
              <a:solidFill>
                <a:srgbClr val="000000"/>
              </a:solidFill>
              <a:latin typeface="Arial"/>
            </a:endParaRPr>
          </a:p>
        </p:txBody>
      </p:sp>
    </p:spTree>
  </p:cSld>
  <p:clrMapOvr>
    <a:masterClrMapping/>
  </p:clrMapOvr>
  <p:transition spd="med">
    <p:fade/>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315"/>
                                        </p:tgtEl>
                                        <p:attrNameLst>
                                          <p:attrName>style.visibility</p:attrName>
                                        </p:attrNameLst>
                                      </p:cBhvr>
                                      <p:to>
                                        <p:strVal val="visible"/>
                                      </p:to>
                                    </p:set>
                                    <p:animEffect transition="in" filter="fade">
                                      <p:cBhvr additive="repl">
                                        <p:cTn id="7" dur="500"/>
                                        <p:tgtEl>
                                          <p:spTgt spid="315"/>
                                        </p:tgtEl>
                                      </p:cBhvr>
                                    </p:animEffect>
                                  </p:childTnLst>
                                </p:cTn>
                              </p:par>
                            </p:childTnLst>
                          </p:cTn>
                        </p:par>
                        <p:par>
                          <p:cTn id="8" fill="hold">
                            <p:stCondLst>
                              <p:cond delay="500"/>
                            </p:stCondLst>
                            <p:childTnLst>
                              <p:par>
                                <p:cTn id="9" presetID="10" presetClass="entr" fill="hold" nodeType="afterEffect">
                                  <p:stCondLst>
                                    <p:cond delay="0"/>
                                  </p:stCondLst>
                                  <p:childTnLst>
                                    <p:set>
                                      <p:cBhvr>
                                        <p:cTn id="10" dur="1" fill="hold">
                                          <p:stCondLst>
                                            <p:cond delay="0"/>
                                          </p:stCondLst>
                                        </p:cTn>
                                        <p:tgtEl>
                                          <p:spTgt spid="320"/>
                                        </p:tgtEl>
                                        <p:attrNameLst>
                                          <p:attrName>style.visibility</p:attrName>
                                        </p:attrNameLst>
                                      </p:cBhvr>
                                      <p:to>
                                        <p:strVal val="visible"/>
                                      </p:to>
                                    </p:set>
                                    <p:animEffect transition="in" filter="fade">
                                      <p:cBhvr additive="repl">
                                        <p:cTn id="11" dur="500"/>
                                        <p:tgtEl>
                                          <p:spTgt spid="32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fill="hold" nodeType="clickEffect">
                                  <p:stCondLst>
                                    <p:cond delay="0"/>
                                  </p:stCondLst>
                                  <p:childTnLst>
                                    <p:set>
                                      <p:cBhvr>
                                        <p:cTn id="15" dur="1" fill="hold">
                                          <p:stCondLst>
                                            <p:cond delay="0"/>
                                          </p:stCondLst>
                                        </p:cTn>
                                        <p:tgtEl>
                                          <p:spTgt spid="316"/>
                                        </p:tgtEl>
                                        <p:attrNameLst>
                                          <p:attrName>style.visibility</p:attrName>
                                        </p:attrNameLst>
                                      </p:cBhvr>
                                      <p:to>
                                        <p:strVal val="visible"/>
                                      </p:to>
                                    </p:set>
                                    <p:animEffect transition="in" filter="fade">
                                      <p:cBhvr additive="repl">
                                        <p:cTn id="16" dur="500"/>
                                        <p:tgtEl>
                                          <p:spTgt spid="316"/>
                                        </p:tgtEl>
                                      </p:cBhvr>
                                    </p:animEffect>
                                  </p:childTnLst>
                                </p:cTn>
                              </p:par>
                            </p:childTnLst>
                          </p:cTn>
                        </p:par>
                        <p:par>
                          <p:cTn id="17" fill="hold">
                            <p:stCondLst>
                              <p:cond delay="500"/>
                            </p:stCondLst>
                            <p:childTnLst>
                              <p:par>
                                <p:cTn id="18" presetID="10" presetClass="entr" fill="hold" nodeType="afterEffect">
                                  <p:stCondLst>
                                    <p:cond delay="0"/>
                                  </p:stCondLst>
                                  <p:childTnLst>
                                    <p:set>
                                      <p:cBhvr>
                                        <p:cTn id="19" dur="1" fill="hold">
                                          <p:stCondLst>
                                            <p:cond delay="0"/>
                                          </p:stCondLst>
                                        </p:cTn>
                                        <p:tgtEl>
                                          <p:spTgt spid="321"/>
                                        </p:tgtEl>
                                        <p:attrNameLst>
                                          <p:attrName>style.visibility</p:attrName>
                                        </p:attrNameLst>
                                      </p:cBhvr>
                                      <p:to>
                                        <p:strVal val="visible"/>
                                      </p:to>
                                    </p:set>
                                    <p:animEffect transition="in" filter="fade">
                                      <p:cBhvr additive="repl">
                                        <p:cTn id="20" dur="500"/>
                                        <p:tgtEl>
                                          <p:spTgt spid="3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fill="hold" nodeType="clickEffect">
                                  <p:stCondLst>
                                    <p:cond delay="0"/>
                                  </p:stCondLst>
                                  <p:childTnLst>
                                    <p:set>
                                      <p:cBhvr>
                                        <p:cTn id="24" dur="1" fill="hold">
                                          <p:stCondLst>
                                            <p:cond delay="0"/>
                                          </p:stCondLst>
                                        </p:cTn>
                                        <p:tgtEl>
                                          <p:spTgt spid="317"/>
                                        </p:tgtEl>
                                        <p:attrNameLst>
                                          <p:attrName>style.visibility</p:attrName>
                                        </p:attrNameLst>
                                      </p:cBhvr>
                                      <p:to>
                                        <p:strVal val="visible"/>
                                      </p:to>
                                    </p:set>
                                    <p:animEffect transition="in" filter="fade">
                                      <p:cBhvr additive="repl">
                                        <p:cTn id="25" dur="500"/>
                                        <p:tgtEl>
                                          <p:spTgt spid="317"/>
                                        </p:tgtEl>
                                      </p:cBhvr>
                                    </p:animEffect>
                                  </p:childTnLst>
                                </p:cTn>
                              </p:par>
                            </p:childTnLst>
                          </p:cTn>
                        </p:par>
                        <p:par>
                          <p:cTn id="26" fill="hold">
                            <p:stCondLst>
                              <p:cond delay="500"/>
                            </p:stCondLst>
                            <p:childTnLst>
                              <p:par>
                                <p:cTn id="27" presetID="10" presetClass="entr" fill="hold" nodeType="afterEffect">
                                  <p:stCondLst>
                                    <p:cond delay="0"/>
                                  </p:stCondLst>
                                  <p:childTnLst>
                                    <p:set>
                                      <p:cBhvr>
                                        <p:cTn id="28" dur="1" fill="hold">
                                          <p:stCondLst>
                                            <p:cond delay="0"/>
                                          </p:stCondLst>
                                        </p:cTn>
                                        <p:tgtEl>
                                          <p:spTgt spid="322"/>
                                        </p:tgtEl>
                                        <p:attrNameLst>
                                          <p:attrName>style.visibility</p:attrName>
                                        </p:attrNameLst>
                                      </p:cBhvr>
                                      <p:to>
                                        <p:strVal val="visible"/>
                                      </p:to>
                                    </p:set>
                                    <p:animEffect transition="in" filter="fade">
                                      <p:cBhvr additive="repl">
                                        <p:cTn id="29" dur="500"/>
                                        <p:tgtEl>
                                          <p:spTgt spid="32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fill="hold" nodeType="clickEffect">
                                  <p:stCondLst>
                                    <p:cond delay="0"/>
                                  </p:stCondLst>
                                  <p:childTnLst>
                                    <p:set>
                                      <p:cBhvr>
                                        <p:cTn id="33" dur="1" fill="hold">
                                          <p:stCondLst>
                                            <p:cond delay="0"/>
                                          </p:stCondLst>
                                        </p:cTn>
                                        <p:tgtEl>
                                          <p:spTgt spid="318"/>
                                        </p:tgtEl>
                                        <p:attrNameLst>
                                          <p:attrName>style.visibility</p:attrName>
                                        </p:attrNameLst>
                                      </p:cBhvr>
                                      <p:to>
                                        <p:strVal val="visible"/>
                                      </p:to>
                                    </p:set>
                                    <p:animEffect transition="in" filter="fade">
                                      <p:cBhvr additive="repl">
                                        <p:cTn id="34" dur="500"/>
                                        <p:tgtEl>
                                          <p:spTgt spid="318"/>
                                        </p:tgtEl>
                                      </p:cBhvr>
                                    </p:animEffect>
                                  </p:childTnLst>
                                </p:cTn>
                              </p:par>
                            </p:childTnLst>
                          </p:cTn>
                        </p:par>
                        <p:par>
                          <p:cTn id="35" fill="hold">
                            <p:stCondLst>
                              <p:cond delay="500"/>
                            </p:stCondLst>
                            <p:childTnLst>
                              <p:par>
                                <p:cTn id="36" presetID="10" presetClass="entr" fill="hold" nodeType="afterEffect">
                                  <p:stCondLst>
                                    <p:cond delay="0"/>
                                  </p:stCondLst>
                                  <p:childTnLst>
                                    <p:set>
                                      <p:cBhvr>
                                        <p:cTn id="37" dur="1" fill="hold">
                                          <p:stCondLst>
                                            <p:cond delay="0"/>
                                          </p:stCondLst>
                                        </p:cTn>
                                        <p:tgtEl>
                                          <p:spTgt spid="323"/>
                                        </p:tgtEl>
                                        <p:attrNameLst>
                                          <p:attrName>style.visibility</p:attrName>
                                        </p:attrNameLst>
                                      </p:cBhvr>
                                      <p:to>
                                        <p:strVal val="visible"/>
                                      </p:to>
                                    </p:set>
                                    <p:animEffect transition="in" filter="fade">
                                      <p:cBhvr additive="repl">
                                        <p:cTn id="38" dur="500"/>
                                        <p:tgtEl>
                                          <p:spTgt spid="32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fill="hold" nodeType="clickEffect">
                                  <p:stCondLst>
                                    <p:cond delay="0"/>
                                  </p:stCondLst>
                                  <p:childTnLst>
                                    <p:set>
                                      <p:cBhvr>
                                        <p:cTn id="42" dur="1" fill="hold">
                                          <p:stCondLst>
                                            <p:cond delay="0"/>
                                          </p:stCondLst>
                                        </p:cTn>
                                        <p:tgtEl>
                                          <p:spTgt spid="319"/>
                                        </p:tgtEl>
                                        <p:attrNameLst>
                                          <p:attrName>style.visibility</p:attrName>
                                        </p:attrNameLst>
                                      </p:cBhvr>
                                      <p:to>
                                        <p:strVal val="visible"/>
                                      </p:to>
                                    </p:set>
                                    <p:animEffect transition="in" filter="fade">
                                      <p:cBhvr additive="repl">
                                        <p:cTn id="43" dur="500"/>
                                        <p:tgtEl>
                                          <p:spTgt spid="319"/>
                                        </p:tgtEl>
                                      </p:cBhvr>
                                    </p:animEffect>
                                  </p:childTnLst>
                                </p:cTn>
                              </p:par>
                            </p:childTnLst>
                          </p:cTn>
                        </p:par>
                        <p:par>
                          <p:cTn id="44" fill="hold">
                            <p:stCondLst>
                              <p:cond delay="500"/>
                            </p:stCondLst>
                            <p:childTnLst>
                              <p:par>
                                <p:cTn id="45" presetID="10" presetClass="entr" fill="hold" nodeType="afterEffect">
                                  <p:stCondLst>
                                    <p:cond delay="0"/>
                                  </p:stCondLst>
                                  <p:childTnLst>
                                    <p:set>
                                      <p:cBhvr>
                                        <p:cTn id="46" dur="1" fill="hold">
                                          <p:stCondLst>
                                            <p:cond delay="0"/>
                                          </p:stCondLst>
                                        </p:cTn>
                                        <p:tgtEl>
                                          <p:spTgt spid="324"/>
                                        </p:tgtEl>
                                        <p:attrNameLst>
                                          <p:attrName>style.visibility</p:attrName>
                                        </p:attrNameLst>
                                      </p:cBhvr>
                                      <p:to>
                                        <p:strVal val="visible"/>
                                      </p:to>
                                    </p:set>
                                    <p:animEffect transition="in" filter="fade">
                                      <p:cBhvr additive="repl">
                                        <p:cTn id="47" dur="500"/>
                                        <p:tgtEl>
                                          <p:spTgt spid="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Скругленный прямоугольник 14"/>
          <p:cNvSpPr/>
          <p:nvPr/>
        </p:nvSpPr>
        <p:spPr>
          <a:xfrm>
            <a:off x="1053720" y="327600"/>
            <a:ext cx="10872720" cy="792720"/>
          </a:xfrm>
          <a:prstGeom prst="roundRect">
            <a:avLst>
              <a:gd name="adj" fmla="val 16667"/>
            </a:avLst>
          </a:prstGeom>
          <a:solidFill>
            <a:srgbClr val="0070C0"/>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90000" tIns="45000" rIns="90000" bIns="45000" anchor="ctr">
            <a:noAutofit/>
          </a:bodyPr>
          <a:lstStyle/>
          <a:p>
            <a:pPr marL="274320" indent="-274320" algn="ctr">
              <a:lnSpc>
                <a:spcPct val="100000"/>
              </a:lnSpc>
              <a:spcBef>
                <a:spcPts val="720"/>
              </a:spcBef>
              <a:tabLst>
                <a:tab pos="0" algn="l"/>
              </a:tabLst>
            </a:pPr>
            <a:endParaRPr lang="en-US" sz="3600" b="0" strike="noStrike" spc="-1">
              <a:solidFill>
                <a:srgbClr val="000000"/>
              </a:solidFill>
              <a:latin typeface="Arial"/>
            </a:endParaRPr>
          </a:p>
          <a:p>
            <a:pPr marL="274320" indent="-274320" algn="ctr">
              <a:lnSpc>
                <a:spcPct val="100000"/>
              </a:lnSpc>
              <a:spcBef>
                <a:spcPts val="720"/>
              </a:spcBef>
              <a:tabLst>
                <a:tab pos="0" algn="l"/>
              </a:tabLst>
            </a:pPr>
            <a:r>
              <a:rPr lang="ru-RU" sz="3600" b="1" strike="noStrike" spc="-1">
                <a:solidFill>
                  <a:srgbClr val="FFFFFF"/>
                </a:solidFill>
                <a:latin typeface="Calibri"/>
              </a:rPr>
              <a:t>Основні навички для ефективного засвоєння</a:t>
            </a:r>
            <a:endParaRPr lang="en-US" sz="3600" b="0" strike="noStrike" spc="-1">
              <a:solidFill>
                <a:srgbClr val="000000"/>
              </a:solidFill>
              <a:latin typeface="Arial"/>
            </a:endParaRPr>
          </a:p>
          <a:p>
            <a:pPr marL="274320" indent="-274320" algn="ctr">
              <a:lnSpc>
                <a:spcPct val="100000"/>
              </a:lnSpc>
              <a:spcBef>
                <a:spcPts val="720"/>
              </a:spcBef>
              <a:tabLst>
                <a:tab pos="0" algn="l"/>
              </a:tabLst>
            </a:pPr>
            <a:endParaRPr lang="en-US" sz="3600" b="0" strike="noStrike" spc="-1">
              <a:solidFill>
                <a:srgbClr val="000000"/>
              </a:solidFill>
              <a:latin typeface="Arial"/>
            </a:endParaRPr>
          </a:p>
        </p:txBody>
      </p:sp>
      <p:pic>
        <p:nvPicPr>
          <p:cNvPr id="327" name="Рисунок 1"/>
          <p:cNvPicPr/>
          <p:nvPr/>
        </p:nvPicPr>
        <p:blipFill>
          <a:blip r:embed="rId2"/>
          <a:stretch/>
        </p:blipFill>
        <p:spPr>
          <a:xfrm>
            <a:off x="25920" y="-22320"/>
            <a:ext cx="429840" cy="6857640"/>
          </a:xfrm>
          <a:prstGeom prst="rect">
            <a:avLst/>
          </a:prstGeom>
          <a:ln w="0">
            <a:noFill/>
          </a:ln>
        </p:spPr>
      </p:pic>
      <p:sp>
        <p:nvSpPr>
          <p:cNvPr id="328" name="Скругленный прямоугольник 14"/>
          <p:cNvSpPr/>
          <p:nvPr/>
        </p:nvSpPr>
        <p:spPr>
          <a:xfrm>
            <a:off x="1027440" y="1556640"/>
            <a:ext cx="10899360" cy="1439640"/>
          </a:xfrm>
          <a:prstGeom prst="roundRect">
            <a:avLst>
              <a:gd name="adj" fmla="val 16667"/>
            </a:avLst>
          </a:prstGeom>
          <a:solidFill>
            <a:srgbClr val="00B050"/>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90000" tIns="45000" rIns="90000" bIns="45000" anchor="ctr">
            <a:noAutofit/>
          </a:bodyPr>
          <a:lstStyle/>
          <a:p>
            <a:pPr marL="274320" indent="-274320" algn="ctr">
              <a:lnSpc>
                <a:spcPct val="100000"/>
              </a:lnSpc>
              <a:spcBef>
                <a:spcPts val="720"/>
              </a:spcBef>
              <a:tabLst>
                <a:tab pos="0" algn="l"/>
              </a:tabLst>
            </a:pPr>
            <a:endParaRPr lang="en-US" sz="3600" b="0" strike="noStrike" spc="-1">
              <a:solidFill>
                <a:srgbClr val="000000"/>
              </a:solidFill>
              <a:latin typeface="Arial"/>
            </a:endParaRPr>
          </a:p>
          <a:p>
            <a:pPr marL="274320" indent="-274320" algn="ctr">
              <a:lnSpc>
                <a:spcPct val="100000"/>
              </a:lnSpc>
              <a:spcBef>
                <a:spcPts val="720"/>
              </a:spcBef>
              <a:tabLst>
                <a:tab pos="0" algn="l"/>
              </a:tabLst>
            </a:pPr>
            <a:r>
              <a:rPr lang="ru-RU" sz="3600" b="1" strike="noStrike" spc="-1">
                <a:solidFill>
                  <a:srgbClr val="FFFFFF"/>
                </a:solidFill>
                <a:latin typeface="Calibri"/>
              </a:rPr>
              <a:t>1. Вміти перекодовувати складну для сриймання інформацію:</a:t>
            </a:r>
            <a:endParaRPr lang="en-US" sz="3600" b="0" strike="noStrike" spc="-1">
              <a:solidFill>
                <a:srgbClr val="000000"/>
              </a:solidFill>
              <a:latin typeface="Arial"/>
            </a:endParaRPr>
          </a:p>
          <a:p>
            <a:pPr marL="274320" indent="-274320" algn="ctr">
              <a:lnSpc>
                <a:spcPct val="100000"/>
              </a:lnSpc>
              <a:spcBef>
                <a:spcPts val="720"/>
              </a:spcBef>
              <a:tabLst>
                <a:tab pos="0" algn="l"/>
              </a:tabLst>
            </a:pPr>
            <a:endParaRPr lang="en-US" sz="3600" b="0" strike="noStrike" spc="-1">
              <a:solidFill>
                <a:srgbClr val="000000"/>
              </a:solidFill>
              <a:latin typeface="Arial"/>
            </a:endParaRPr>
          </a:p>
        </p:txBody>
      </p:sp>
      <p:sp>
        <p:nvSpPr>
          <p:cNvPr id="329" name="TextBox 2"/>
          <p:cNvSpPr/>
          <p:nvPr/>
        </p:nvSpPr>
        <p:spPr>
          <a:xfrm>
            <a:off x="1301760" y="3432960"/>
            <a:ext cx="9316080" cy="22226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uk-UA" sz="2800" b="0" strike="noStrike" spc="-1">
                <a:solidFill>
                  <a:srgbClr val="000000"/>
                </a:solidFill>
                <a:latin typeface="Calibri"/>
              </a:rPr>
              <a:t>1.1. Вірші, тексти, правила тощо.</a:t>
            </a:r>
            <a:endParaRPr lang="en-US" sz="2800" b="0" strike="noStrike" spc="-1">
              <a:solidFill>
                <a:srgbClr val="000000"/>
              </a:solidFill>
              <a:latin typeface="Arial"/>
            </a:endParaRPr>
          </a:p>
          <a:p>
            <a:pPr>
              <a:lnSpc>
                <a:spcPct val="100000"/>
              </a:lnSpc>
            </a:pPr>
            <a:endParaRPr lang="en-US" sz="2800" b="0" strike="noStrike" spc="-1">
              <a:solidFill>
                <a:srgbClr val="000000"/>
              </a:solidFill>
              <a:latin typeface="Arial"/>
            </a:endParaRPr>
          </a:p>
          <a:p>
            <a:pPr>
              <a:lnSpc>
                <a:spcPct val="100000"/>
              </a:lnSpc>
            </a:pPr>
            <a:r>
              <a:rPr lang="uk-UA" sz="2800" b="0" strike="noStrike" spc="-1">
                <a:solidFill>
                  <a:srgbClr val="000000"/>
                </a:solidFill>
                <a:latin typeface="Calibri"/>
              </a:rPr>
              <a:t>1.2 Іноземні слова, символи, імена, географічні назви  тощо.</a:t>
            </a:r>
            <a:endParaRPr lang="en-US" sz="2800" b="0" strike="noStrike" spc="-1">
              <a:solidFill>
                <a:srgbClr val="000000"/>
              </a:solidFill>
              <a:latin typeface="Arial"/>
            </a:endParaRPr>
          </a:p>
          <a:p>
            <a:pPr>
              <a:lnSpc>
                <a:spcPct val="100000"/>
              </a:lnSpc>
            </a:pPr>
            <a:endParaRPr lang="en-US" sz="2800" b="0" strike="noStrike" spc="-1">
              <a:solidFill>
                <a:srgbClr val="000000"/>
              </a:solidFill>
              <a:latin typeface="Arial"/>
            </a:endParaRPr>
          </a:p>
          <a:p>
            <a:pPr>
              <a:lnSpc>
                <a:spcPct val="100000"/>
              </a:lnSpc>
            </a:pPr>
            <a:r>
              <a:rPr lang="uk-UA" sz="2800" b="0" strike="noStrike" spc="-1">
                <a:solidFill>
                  <a:srgbClr val="000000"/>
                </a:solidFill>
                <a:latin typeface="Calibri"/>
              </a:rPr>
              <a:t>1.3. Цифрову інформацію ( цифри, історичні дати тощо.</a:t>
            </a:r>
            <a:endParaRPr lang="en-US" sz="2800" b="0" strike="noStrike" spc="-1">
              <a:solidFill>
                <a:srgbClr val="000000"/>
              </a:solidFill>
              <a:latin typeface="Arial"/>
            </a:endParaRPr>
          </a:p>
        </p:txBody>
      </p:sp>
      <p:sp>
        <p:nvSpPr>
          <p:cNvPr id="330" name="Скругленный прямоугольник 14"/>
          <p:cNvSpPr/>
          <p:nvPr/>
        </p:nvSpPr>
        <p:spPr>
          <a:xfrm>
            <a:off x="837720" y="5719680"/>
            <a:ext cx="10872720" cy="792720"/>
          </a:xfrm>
          <a:prstGeom prst="roundRect">
            <a:avLst>
              <a:gd name="adj" fmla="val 16667"/>
            </a:avLst>
          </a:prstGeom>
          <a:solidFill>
            <a:srgbClr val="0070C0"/>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90000" tIns="45000" rIns="90000" bIns="45000" anchor="ctr">
            <a:noAutofit/>
          </a:bodyPr>
          <a:lstStyle/>
          <a:p>
            <a:pPr marL="274320" indent="-274320" algn="ctr">
              <a:lnSpc>
                <a:spcPct val="100000"/>
              </a:lnSpc>
              <a:spcBef>
                <a:spcPts val="720"/>
              </a:spcBef>
              <a:tabLst>
                <a:tab pos="0" algn="l"/>
              </a:tabLst>
            </a:pPr>
            <a:endParaRPr lang="en-US" sz="3600" b="0" strike="noStrike" spc="-1">
              <a:solidFill>
                <a:srgbClr val="000000"/>
              </a:solidFill>
              <a:latin typeface="Arial"/>
            </a:endParaRPr>
          </a:p>
          <a:p>
            <a:pPr marL="274320" indent="-274320" algn="ctr">
              <a:lnSpc>
                <a:spcPct val="100000"/>
              </a:lnSpc>
              <a:spcBef>
                <a:spcPts val="720"/>
              </a:spcBef>
              <a:tabLst>
                <a:tab pos="0" algn="l"/>
              </a:tabLst>
            </a:pPr>
            <a:r>
              <a:rPr lang="ru-RU" sz="3600" b="1" strike="noStrike" spc="-1">
                <a:solidFill>
                  <a:srgbClr val="FFFFFF"/>
                </a:solidFill>
                <a:latin typeface="Calibri"/>
              </a:rPr>
              <a:t>Базовий навик: робота з аналогіями</a:t>
            </a:r>
            <a:endParaRPr lang="en-US" sz="3600" b="0" strike="noStrike" spc="-1">
              <a:solidFill>
                <a:srgbClr val="000000"/>
              </a:solidFill>
              <a:latin typeface="Arial"/>
            </a:endParaRPr>
          </a:p>
          <a:p>
            <a:pPr marL="274320" indent="-274320" algn="ctr">
              <a:lnSpc>
                <a:spcPct val="100000"/>
              </a:lnSpc>
              <a:spcBef>
                <a:spcPts val="720"/>
              </a:spcBef>
              <a:tabLst>
                <a:tab pos="0" algn="l"/>
              </a:tabLst>
            </a:pPr>
            <a:endParaRPr lang="en-US" sz="36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330"/>
                                        </p:tgtEl>
                                        <p:attrNameLst>
                                          <p:attrName>style.visibility</p:attrName>
                                        </p:attrNameLst>
                                      </p:cBhvr>
                                      <p:to>
                                        <p:strVal val="visible"/>
                                      </p:to>
                                    </p:set>
                                    <p:animEffect transition="in" filter="fade">
                                      <p:cBhvr additive="repl">
                                        <p:cTn id="7" dur="500"/>
                                        <p:tgtEl>
                                          <p:spTgt spid="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 name="Рисунок 1"/>
          <p:cNvPicPr/>
          <p:nvPr/>
        </p:nvPicPr>
        <p:blipFill>
          <a:blip r:embed="rId2"/>
          <a:stretch/>
        </p:blipFill>
        <p:spPr>
          <a:xfrm>
            <a:off x="25920" y="-22320"/>
            <a:ext cx="429840" cy="6857640"/>
          </a:xfrm>
          <a:prstGeom prst="rect">
            <a:avLst/>
          </a:prstGeom>
          <a:ln w="0">
            <a:noFill/>
          </a:ln>
        </p:spPr>
      </p:pic>
      <p:sp>
        <p:nvSpPr>
          <p:cNvPr id="332" name="Скругленный прямоугольник 14"/>
          <p:cNvSpPr/>
          <p:nvPr/>
        </p:nvSpPr>
        <p:spPr>
          <a:xfrm>
            <a:off x="837720" y="332640"/>
            <a:ext cx="10899360" cy="1439640"/>
          </a:xfrm>
          <a:prstGeom prst="roundRect">
            <a:avLst>
              <a:gd name="adj" fmla="val 16667"/>
            </a:avLst>
          </a:prstGeom>
          <a:solidFill>
            <a:srgbClr val="00B050"/>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90000" tIns="45000" rIns="90000" bIns="45000" anchor="ctr">
            <a:noAutofit/>
          </a:bodyPr>
          <a:lstStyle/>
          <a:p>
            <a:pPr marL="274320" indent="-274320" algn="ctr">
              <a:lnSpc>
                <a:spcPct val="100000"/>
              </a:lnSpc>
              <a:spcBef>
                <a:spcPts val="720"/>
              </a:spcBef>
              <a:tabLst>
                <a:tab pos="0" algn="l"/>
              </a:tabLst>
            </a:pPr>
            <a:endParaRPr lang="en-US" sz="3600" b="0" strike="noStrike" spc="-1">
              <a:solidFill>
                <a:srgbClr val="000000"/>
              </a:solidFill>
              <a:latin typeface="Arial"/>
            </a:endParaRPr>
          </a:p>
          <a:p>
            <a:pPr marL="274320" indent="-274320" algn="ctr">
              <a:lnSpc>
                <a:spcPct val="100000"/>
              </a:lnSpc>
              <a:spcBef>
                <a:spcPts val="720"/>
              </a:spcBef>
              <a:tabLst>
                <a:tab pos="0" algn="l"/>
              </a:tabLst>
            </a:pPr>
            <a:r>
              <a:rPr lang="ru-RU" sz="3600" b="1" strike="noStrike" spc="-1">
                <a:solidFill>
                  <a:srgbClr val="FFFFFF"/>
                </a:solidFill>
                <a:latin typeface="Calibri"/>
              </a:rPr>
              <a:t>2. Вміти зв</a:t>
            </a:r>
            <a:r>
              <a:rPr lang="en-US" sz="3600" b="1" strike="noStrike" spc="-1">
                <a:solidFill>
                  <a:srgbClr val="FFFFFF"/>
                </a:solidFill>
                <a:latin typeface="Calibri"/>
              </a:rPr>
              <a:t>’</a:t>
            </a:r>
            <a:r>
              <a:rPr lang="ru-RU" sz="3600" b="1" strike="noStrike" spc="-1">
                <a:solidFill>
                  <a:srgbClr val="FFFFFF"/>
                </a:solidFill>
                <a:latin typeface="Calibri"/>
              </a:rPr>
              <a:t>язувати між собою інформаційні одиниці:</a:t>
            </a:r>
            <a:endParaRPr lang="en-US" sz="3600" b="0" strike="noStrike" spc="-1">
              <a:solidFill>
                <a:srgbClr val="000000"/>
              </a:solidFill>
              <a:latin typeface="Arial"/>
            </a:endParaRPr>
          </a:p>
          <a:p>
            <a:pPr marL="274320" indent="-274320" algn="ctr">
              <a:lnSpc>
                <a:spcPct val="100000"/>
              </a:lnSpc>
              <a:spcBef>
                <a:spcPts val="720"/>
              </a:spcBef>
              <a:tabLst>
                <a:tab pos="0" algn="l"/>
              </a:tabLst>
            </a:pPr>
            <a:endParaRPr lang="en-US" sz="3600" b="0" strike="noStrike" spc="-1">
              <a:solidFill>
                <a:srgbClr val="000000"/>
              </a:solidFill>
              <a:latin typeface="Arial"/>
            </a:endParaRPr>
          </a:p>
        </p:txBody>
      </p:sp>
      <p:sp>
        <p:nvSpPr>
          <p:cNvPr id="333" name="TextBox 2"/>
          <p:cNvSpPr/>
          <p:nvPr/>
        </p:nvSpPr>
        <p:spPr>
          <a:xfrm>
            <a:off x="790200" y="2952000"/>
            <a:ext cx="10608120" cy="9428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uk-UA" sz="2800" b="0" strike="noStrike" spc="-1">
                <a:solidFill>
                  <a:srgbClr val="000000"/>
                </a:solidFill>
                <a:latin typeface="Calibri"/>
              </a:rPr>
              <a:t>2.2. По можливості формувати з інформаційних одиниць смислові </a:t>
            </a:r>
            <a:endParaRPr lang="en-US" sz="2800" b="0" strike="noStrike" spc="-1">
              <a:solidFill>
                <a:srgbClr val="000000"/>
              </a:solidFill>
              <a:latin typeface="Arial"/>
            </a:endParaRPr>
          </a:p>
          <a:p>
            <a:pPr>
              <a:lnSpc>
                <a:spcPct val="100000"/>
              </a:lnSpc>
            </a:pPr>
            <a:r>
              <a:rPr lang="uk-UA" sz="2800" b="0" strike="noStrike" spc="-1">
                <a:solidFill>
                  <a:srgbClr val="000000"/>
                </a:solidFill>
                <a:latin typeface="Calibri"/>
              </a:rPr>
              <a:t>блоки,  обов'язково враховуючи число Міллера (сім плюс мінус два) </a:t>
            </a:r>
            <a:endParaRPr lang="en-US" sz="2800" b="0" strike="noStrike" spc="-1">
              <a:solidFill>
                <a:srgbClr val="000000"/>
              </a:solidFill>
              <a:latin typeface="Arial"/>
            </a:endParaRPr>
          </a:p>
        </p:txBody>
      </p:sp>
      <p:sp>
        <p:nvSpPr>
          <p:cNvPr id="334" name="TextBox 5"/>
          <p:cNvSpPr/>
          <p:nvPr/>
        </p:nvSpPr>
        <p:spPr>
          <a:xfrm>
            <a:off x="695520" y="4162680"/>
            <a:ext cx="11303280" cy="942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uk-UA" sz="2800" b="0" strike="noStrike" spc="-1">
                <a:solidFill>
                  <a:srgbClr val="000000"/>
                </a:solidFill>
                <a:latin typeface="Calibri"/>
              </a:rPr>
              <a:t>2.3. Створення  порядкової системи  тем, уроків тощо. Це  </a:t>
            </a:r>
            <a:endParaRPr lang="en-US" sz="2800" b="0" strike="noStrike" spc="-1">
              <a:solidFill>
                <a:srgbClr val="000000"/>
              </a:solidFill>
              <a:latin typeface="Arial"/>
            </a:endParaRPr>
          </a:p>
          <a:p>
            <a:pPr>
              <a:lnSpc>
                <a:spcPct val="100000"/>
              </a:lnSpc>
            </a:pPr>
            <a:r>
              <a:rPr lang="uk-UA" sz="2800" b="0" strike="noStrike" spc="-1">
                <a:solidFill>
                  <a:srgbClr val="000000"/>
                </a:solidFill>
                <a:latin typeface="Calibri"/>
              </a:rPr>
              <a:t>опорні плани-конспекти, нумератори, матриця і т. д.</a:t>
            </a:r>
            <a:endParaRPr lang="en-US" sz="2800" b="0" strike="noStrike" spc="-1">
              <a:solidFill>
                <a:srgbClr val="000000"/>
              </a:solidFill>
              <a:latin typeface="Arial"/>
            </a:endParaRPr>
          </a:p>
        </p:txBody>
      </p:sp>
      <p:sp>
        <p:nvSpPr>
          <p:cNvPr id="335" name="TextBox 6"/>
          <p:cNvSpPr/>
          <p:nvPr/>
        </p:nvSpPr>
        <p:spPr>
          <a:xfrm>
            <a:off x="871920" y="2205000"/>
            <a:ext cx="5603820" cy="521766"/>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uk-UA" sz="2800" b="0" strike="noStrike" spc="-1" dirty="0">
                <a:solidFill>
                  <a:srgbClr val="000000"/>
                </a:solidFill>
                <a:latin typeface="Calibri"/>
              </a:rPr>
              <a:t>2.1.  Прості слова, піктограми (4-6)</a:t>
            </a:r>
            <a:endParaRPr lang="en-US" sz="2800" b="0" strike="noStrike" spc="-1" dirty="0">
              <a:solidFill>
                <a:srgbClr val="000000"/>
              </a:solidFill>
              <a:latin typeface="Arial"/>
            </a:endParaRPr>
          </a:p>
        </p:txBody>
      </p:sp>
      <p:sp>
        <p:nvSpPr>
          <p:cNvPr id="336" name="Скругленный прямоугольник 14"/>
          <p:cNvSpPr/>
          <p:nvPr/>
        </p:nvSpPr>
        <p:spPr>
          <a:xfrm>
            <a:off x="817920" y="5589360"/>
            <a:ext cx="10872720" cy="792720"/>
          </a:xfrm>
          <a:prstGeom prst="roundRect">
            <a:avLst>
              <a:gd name="adj" fmla="val 16667"/>
            </a:avLst>
          </a:prstGeom>
          <a:solidFill>
            <a:srgbClr val="0070C0"/>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90000" tIns="45000" rIns="90000" bIns="45000" anchor="ctr">
            <a:noAutofit/>
          </a:bodyPr>
          <a:lstStyle/>
          <a:p>
            <a:pPr marL="274320" indent="-274320" algn="ctr">
              <a:lnSpc>
                <a:spcPct val="100000"/>
              </a:lnSpc>
              <a:spcBef>
                <a:spcPts val="720"/>
              </a:spcBef>
              <a:tabLst>
                <a:tab pos="0" algn="l"/>
              </a:tabLst>
            </a:pPr>
            <a:endParaRPr lang="en-US" sz="3600" b="0" strike="noStrike" spc="-1">
              <a:solidFill>
                <a:srgbClr val="000000"/>
              </a:solidFill>
              <a:latin typeface="Arial"/>
            </a:endParaRPr>
          </a:p>
          <a:p>
            <a:pPr marL="274320" indent="-274320" algn="ctr">
              <a:lnSpc>
                <a:spcPct val="100000"/>
              </a:lnSpc>
              <a:spcBef>
                <a:spcPts val="720"/>
              </a:spcBef>
              <a:tabLst>
                <a:tab pos="0" algn="l"/>
              </a:tabLst>
            </a:pPr>
            <a:r>
              <a:rPr lang="ru-RU" sz="3600" b="1" strike="noStrike" spc="-1">
                <a:solidFill>
                  <a:srgbClr val="FFFFFF"/>
                </a:solidFill>
                <a:latin typeface="Calibri"/>
              </a:rPr>
              <a:t>Базовий навик: створювати смислові блоки</a:t>
            </a:r>
            <a:endParaRPr lang="en-US" sz="3600" b="0" strike="noStrike" spc="-1">
              <a:solidFill>
                <a:srgbClr val="000000"/>
              </a:solidFill>
              <a:latin typeface="Arial"/>
            </a:endParaRPr>
          </a:p>
          <a:p>
            <a:pPr marL="274320" indent="-274320" algn="ctr">
              <a:lnSpc>
                <a:spcPct val="100000"/>
              </a:lnSpc>
              <a:spcBef>
                <a:spcPts val="720"/>
              </a:spcBef>
              <a:tabLst>
                <a:tab pos="0" algn="l"/>
              </a:tabLst>
            </a:pPr>
            <a:endParaRPr lang="en-US" sz="3600" b="0" strike="noStrike" spc="-1">
              <a:solidFill>
                <a:srgbClr val="000000"/>
              </a:solidFill>
              <a:latin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 name="Рисунок 1"/>
          <p:cNvPicPr/>
          <p:nvPr/>
        </p:nvPicPr>
        <p:blipFill>
          <a:blip r:embed="rId3"/>
          <a:stretch/>
        </p:blipFill>
        <p:spPr>
          <a:xfrm>
            <a:off x="25920" y="-22320"/>
            <a:ext cx="429840" cy="6857640"/>
          </a:xfrm>
          <a:prstGeom prst="rect">
            <a:avLst/>
          </a:prstGeom>
          <a:ln w="0">
            <a:noFill/>
          </a:ln>
        </p:spPr>
      </p:pic>
      <p:sp>
        <p:nvSpPr>
          <p:cNvPr id="338" name="Скругленный прямоугольник 14"/>
          <p:cNvSpPr/>
          <p:nvPr/>
        </p:nvSpPr>
        <p:spPr>
          <a:xfrm>
            <a:off x="837720" y="332640"/>
            <a:ext cx="10899360" cy="953640"/>
          </a:xfrm>
          <a:prstGeom prst="roundRect">
            <a:avLst>
              <a:gd name="adj" fmla="val 16667"/>
            </a:avLst>
          </a:prstGeom>
          <a:solidFill>
            <a:srgbClr val="00B050"/>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90000" tIns="45000" rIns="90000" bIns="45000" anchor="ctr">
            <a:noAutofit/>
          </a:bodyPr>
          <a:lstStyle/>
          <a:p>
            <a:pPr marL="274320" indent="-274320" algn="ctr">
              <a:lnSpc>
                <a:spcPct val="100000"/>
              </a:lnSpc>
              <a:spcBef>
                <a:spcPts val="720"/>
              </a:spcBef>
              <a:tabLst>
                <a:tab pos="0" algn="l"/>
              </a:tabLst>
            </a:pPr>
            <a:r>
              <a:rPr lang="ru-RU" sz="3600" b="1" strike="noStrike" spc="-1">
                <a:solidFill>
                  <a:srgbClr val="FFFFFF"/>
                </a:solidFill>
                <a:latin typeface="Calibri"/>
              </a:rPr>
              <a:t>3. Вміти організувати процес ефективного засвоєння</a:t>
            </a:r>
            <a:endParaRPr lang="en-US" sz="3600" b="0" strike="noStrike" spc="-1">
              <a:solidFill>
                <a:srgbClr val="000000"/>
              </a:solidFill>
              <a:latin typeface="Arial"/>
            </a:endParaRPr>
          </a:p>
        </p:txBody>
      </p:sp>
      <p:sp>
        <p:nvSpPr>
          <p:cNvPr id="339" name="TextBox 2"/>
          <p:cNvSpPr/>
          <p:nvPr/>
        </p:nvSpPr>
        <p:spPr>
          <a:xfrm>
            <a:off x="832680" y="2103120"/>
            <a:ext cx="9861480" cy="516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uk-UA" sz="2800" b="0" strike="noStrike" spc="-1">
                <a:solidFill>
                  <a:srgbClr val="000000"/>
                </a:solidFill>
                <a:latin typeface="Calibri"/>
              </a:rPr>
              <a:t>3.2. Закріпити на основі асоціативно-логічного мислення  </a:t>
            </a:r>
            <a:endParaRPr lang="en-US" sz="2800" b="0" strike="noStrike" spc="-1">
              <a:solidFill>
                <a:srgbClr val="000000"/>
              </a:solidFill>
              <a:latin typeface="Arial"/>
            </a:endParaRPr>
          </a:p>
        </p:txBody>
      </p:sp>
      <p:sp>
        <p:nvSpPr>
          <p:cNvPr id="340" name="TextBox 5"/>
          <p:cNvSpPr/>
          <p:nvPr/>
        </p:nvSpPr>
        <p:spPr>
          <a:xfrm>
            <a:off x="859320" y="2677320"/>
            <a:ext cx="11303280" cy="516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uk-UA" sz="2800" b="0" strike="noStrike" spc="-1">
                <a:solidFill>
                  <a:srgbClr val="000000"/>
                </a:solidFill>
                <a:latin typeface="Calibri"/>
              </a:rPr>
              <a:t>3.3. Вивести на усвідомлений чи рефлекторний рівень</a:t>
            </a:r>
            <a:endParaRPr lang="en-US" sz="2800" b="0" strike="noStrike" spc="-1">
              <a:solidFill>
                <a:srgbClr val="000000"/>
              </a:solidFill>
              <a:latin typeface="Arial"/>
            </a:endParaRPr>
          </a:p>
        </p:txBody>
      </p:sp>
      <p:sp>
        <p:nvSpPr>
          <p:cNvPr id="341" name="TextBox 6"/>
          <p:cNvSpPr/>
          <p:nvPr/>
        </p:nvSpPr>
        <p:spPr>
          <a:xfrm>
            <a:off x="839880" y="1528560"/>
            <a:ext cx="10609920" cy="516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uk-UA" sz="2800" b="0" strike="noStrike" spc="-1">
                <a:solidFill>
                  <a:srgbClr val="000000"/>
                </a:solidFill>
                <a:latin typeface="Calibri"/>
              </a:rPr>
              <a:t>3.1  Провести корекцію створеного матеріалу  </a:t>
            </a:r>
            <a:endParaRPr lang="en-US" sz="2800" b="0" strike="noStrike" spc="-1">
              <a:solidFill>
                <a:srgbClr val="000000"/>
              </a:solidFill>
              <a:latin typeface="Arial"/>
            </a:endParaRPr>
          </a:p>
        </p:txBody>
      </p:sp>
      <p:sp>
        <p:nvSpPr>
          <p:cNvPr id="342" name="Скругленный прямоугольник 14"/>
          <p:cNvSpPr/>
          <p:nvPr/>
        </p:nvSpPr>
        <p:spPr>
          <a:xfrm>
            <a:off x="895680" y="3453840"/>
            <a:ext cx="5630400" cy="2711160"/>
          </a:xfrm>
          <a:prstGeom prst="roundRect">
            <a:avLst>
              <a:gd name="adj" fmla="val 16667"/>
            </a:avLst>
          </a:prstGeom>
          <a:solidFill>
            <a:srgbClr val="0070C0"/>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90000" tIns="45000" rIns="90000" bIns="45000" anchor="ctr">
            <a:noAutofit/>
          </a:bodyPr>
          <a:lstStyle/>
          <a:p>
            <a:pPr marL="274320" indent="-274320" algn="ctr">
              <a:lnSpc>
                <a:spcPct val="100000"/>
              </a:lnSpc>
              <a:spcBef>
                <a:spcPts val="479"/>
              </a:spcBef>
              <a:tabLst>
                <a:tab pos="0" algn="l"/>
              </a:tabLst>
            </a:pPr>
            <a:endParaRPr lang="en-US" sz="2400" b="0" strike="noStrike" spc="-1">
              <a:solidFill>
                <a:srgbClr val="000000"/>
              </a:solidFill>
              <a:latin typeface="Arial"/>
            </a:endParaRPr>
          </a:p>
          <a:p>
            <a:pPr marL="274320" indent="-274320" algn="ctr">
              <a:lnSpc>
                <a:spcPct val="100000"/>
              </a:lnSpc>
              <a:spcBef>
                <a:spcPts val="479"/>
              </a:spcBef>
              <a:tabLst>
                <a:tab pos="0" algn="l"/>
              </a:tabLst>
            </a:pPr>
            <a:r>
              <a:rPr lang="uk-UA" sz="2400" b="1" strike="noStrike" spc="-1">
                <a:solidFill>
                  <a:srgbClr val="FFFFFF"/>
                </a:solidFill>
                <a:latin typeface="Calibri"/>
              </a:rPr>
              <a:t>Увага! </a:t>
            </a:r>
            <a:r>
              <a:rPr lang="uk-UA" sz="2400" b="0" strike="noStrike" spc="-1">
                <a:solidFill>
                  <a:srgbClr val="FFFFFF"/>
                </a:solidFill>
                <a:latin typeface="Calibri"/>
              </a:rPr>
              <a:t>Не рекомендується змішувати  методи та прийоми  освітньої мнемотехніки з технологіями інших авторів.</a:t>
            </a:r>
            <a:endParaRPr lang="en-US" sz="2400" b="0" strike="noStrike" spc="-1">
              <a:solidFill>
                <a:srgbClr val="000000"/>
              </a:solidFill>
              <a:latin typeface="Arial"/>
            </a:endParaRPr>
          </a:p>
          <a:p>
            <a:pPr marL="274320" indent="-274320" algn="ctr">
              <a:lnSpc>
                <a:spcPct val="100000"/>
              </a:lnSpc>
              <a:spcBef>
                <a:spcPts val="479"/>
              </a:spcBef>
              <a:tabLst>
                <a:tab pos="0" algn="l"/>
              </a:tabLst>
            </a:pPr>
            <a:r>
              <a:rPr lang="uk-UA" sz="2400" b="0" strike="noStrike" spc="-1">
                <a:solidFill>
                  <a:srgbClr val="FFFFFF"/>
                </a:solidFill>
                <a:latin typeface="Calibri"/>
              </a:rPr>
              <a:t>Гострою проблемою  ефективності є відсутність чи недотримання освітян технологічної дисципліни</a:t>
            </a:r>
            <a:endParaRPr lang="en-US" sz="2400" b="0" strike="noStrike" spc="-1">
              <a:solidFill>
                <a:srgbClr val="000000"/>
              </a:solidFill>
              <a:latin typeface="Arial"/>
            </a:endParaRPr>
          </a:p>
          <a:p>
            <a:pPr marL="274320" indent="-274320" algn="ctr">
              <a:lnSpc>
                <a:spcPct val="100000"/>
              </a:lnSpc>
              <a:spcBef>
                <a:spcPts val="720"/>
              </a:spcBef>
              <a:tabLst>
                <a:tab pos="0" algn="l"/>
              </a:tabLst>
            </a:pPr>
            <a:endParaRPr lang="en-US" sz="3600" b="0" strike="noStrike" spc="-1">
              <a:solidFill>
                <a:srgbClr val="000000"/>
              </a:solidFill>
              <a:latin typeface="Arial"/>
            </a:endParaRPr>
          </a:p>
        </p:txBody>
      </p:sp>
      <p:sp>
        <p:nvSpPr>
          <p:cNvPr id="343" name="Рисунок 4"/>
          <p:cNvSpPr/>
          <p:nvPr/>
        </p:nvSpPr>
        <p:spPr>
          <a:xfrm>
            <a:off x="7378200" y="3380040"/>
            <a:ext cx="4101840" cy="2711160"/>
          </a:xfrm>
          <a:prstGeom prst="roundRect">
            <a:avLst>
              <a:gd name="adj" fmla="val 16667"/>
            </a:avLst>
          </a:prstGeom>
          <a:blipFill rotWithShape="0">
            <a:blip r:embed="rId4"/>
            <a:srcRect/>
            <a:stretch/>
          </a:blipFill>
          <a:ln w="0">
            <a:noFill/>
          </a:ln>
          <a:effectLst>
            <a:outerShdw blurRad="7632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342"/>
                                        </p:tgtEl>
                                        <p:attrNameLst>
                                          <p:attrName>style.visibility</p:attrName>
                                        </p:attrNameLst>
                                      </p:cBhvr>
                                      <p:to>
                                        <p:strVal val="visible"/>
                                      </p:to>
                                    </p:set>
                                    <p:animEffect transition="in" filter="fade">
                                      <p:cBhvr additive="repl">
                                        <p:cTn id="7" dur="500"/>
                                        <p:tgtEl>
                                          <p:spTgt spid="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Скругленный прямоугольник 8"/>
          <p:cNvSpPr/>
          <p:nvPr/>
        </p:nvSpPr>
        <p:spPr>
          <a:xfrm>
            <a:off x="960120" y="171360"/>
            <a:ext cx="10044720" cy="1186560"/>
          </a:xfrm>
          <a:prstGeom prst="roundRect">
            <a:avLst>
              <a:gd name="adj" fmla="val 16667"/>
            </a:avLst>
          </a:prstGeom>
          <a:solidFill>
            <a:srgbClr val="0070C0"/>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90000" tIns="45000" rIns="90000" bIns="45000" anchor="ctr">
            <a:noAutofit/>
          </a:bodyPr>
          <a:lstStyle/>
          <a:p>
            <a:pPr marL="274320" indent="-274320" algn="ctr">
              <a:lnSpc>
                <a:spcPct val="100000"/>
              </a:lnSpc>
              <a:spcBef>
                <a:spcPts val="641"/>
              </a:spcBef>
              <a:tabLst>
                <a:tab pos="0" algn="l"/>
              </a:tabLst>
            </a:pPr>
            <a:r>
              <a:rPr lang="uk-UA" sz="3200" b="1" strike="noStrike" spc="-1">
                <a:solidFill>
                  <a:srgbClr val="FFFFFF"/>
                </a:solidFill>
                <a:latin typeface="Calibri"/>
              </a:rPr>
              <a:t>С</a:t>
            </a:r>
            <a:r>
              <a:rPr lang="ru-RU" sz="3200" b="1" strike="noStrike" spc="-1">
                <a:solidFill>
                  <a:srgbClr val="FFFFFF"/>
                </a:solidFill>
                <a:latin typeface="Calibri"/>
              </a:rPr>
              <a:t>тратегічні помилки при використанні </a:t>
            </a:r>
            <a:endParaRPr lang="en-US" sz="3200" b="0" strike="noStrike" spc="-1">
              <a:solidFill>
                <a:srgbClr val="000000"/>
              </a:solidFill>
              <a:latin typeface="Arial"/>
            </a:endParaRPr>
          </a:p>
          <a:p>
            <a:pPr marL="274320" indent="-274320" algn="ctr">
              <a:lnSpc>
                <a:spcPct val="100000"/>
              </a:lnSpc>
              <a:spcBef>
                <a:spcPts val="641"/>
              </a:spcBef>
              <a:tabLst>
                <a:tab pos="0" algn="l"/>
              </a:tabLst>
            </a:pPr>
            <a:r>
              <a:rPr lang="ru-RU" sz="3200" b="1" strike="noStrike" spc="-1">
                <a:solidFill>
                  <a:srgbClr val="FFFFFF"/>
                </a:solidFill>
                <a:latin typeface="Calibri"/>
              </a:rPr>
              <a:t>мнемотехніки в овітньому процесі</a:t>
            </a:r>
            <a:endParaRPr lang="en-US" sz="3200" b="0" strike="noStrike" spc="-1">
              <a:solidFill>
                <a:srgbClr val="000000"/>
              </a:solidFill>
              <a:latin typeface="Arial"/>
            </a:endParaRPr>
          </a:p>
        </p:txBody>
      </p:sp>
      <p:pic>
        <p:nvPicPr>
          <p:cNvPr id="156" name="Рисунок 5"/>
          <p:cNvPicPr/>
          <p:nvPr/>
        </p:nvPicPr>
        <p:blipFill>
          <a:blip r:embed="rId2"/>
          <a:stretch/>
        </p:blipFill>
        <p:spPr>
          <a:xfrm>
            <a:off x="-88200" y="0"/>
            <a:ext cx="429840" cy="6857640"/>
          </a:xfrm>
          <a:prstGeom prst="rect">
            <a:avLst/>
          </a:prstGeom>
          <a:ln w="0">
            <a:noFill/>
          </a:ln>
        </p:spPr>
      </p:pic>
      <p:sp>
        <p:nvSpPr>
          <p:cNvPr id="157" name="PlaceHolder 1"/>
          <p:cNvSpPr>
            <a:spLocks noGrp="1"/>
          </p:cNvSpPr>
          <p:nvPr>
            <p:ph/>
          </p:nvPr>
        </p:nvSpPr>
        <p:spPr>
          <a:xfrm>
            <a:off x="960120" y="1813140"/>
            <a:ext cx="7308360" cy="4623286"/>
          </a:xfrm>
          <a:prstGeom prst="rect">
            <a:avLst/>
          </a:prstGeom>
          <a:noFill/>
          <a:ln w="0">
            <a:noFill/>
          </a:ln>
        </p:spPr>
        <p:txBody>
          <a:bodyPr anchor="t">
            <a:noAutofit/>
          </a:bodyPr>
          <a:lstStyle/>
          <a:p>
            <a:pPr indent="0">
              <a:lnSpc>
                <a:spcPct val="90000"/>
              </a:lnSpc>
              <a:spcBef>
                <a:spcPts val="1001"/>
              </a:spcBef>
              <a:buNone/>
              <a:tabLst>
                <a:tab pos="0" algn="l"/>
              </a:tabLst>
            </a:pPr>
            <a:r>
              <a:rPr lang="uk-UA" b="1" strike="noStrike" spc="-1" dirty="0">
                <a:solidFill>
                  <a:srgbClr val="0070C0"/>
                </a:solidFill>
                <a:latin typeface="Calibri"/>
              </a:rPr>
              <a:t>1. Відсутність базових навичок.</a:t>
            </a:r>
            <a:endParaRPr lang="uk-UA" b="0" strike="noStrike" spc="-1" dirty="0">
              <a:solidFill>
                <a:srgbClr val="000000"/>
              </a:solidFill>
              <a:latin typeface="Calibri"/>
            </a:endParaRPr>
          </a:p>
          <a:p>
            <a:pPr indent="0">
              <a:lnSpc>
                <a:spcPct val="90000"/>
              </a:lnSpc>
              <a:spcBef>
                <a:spcPts val="1001"/>
              </a:spcBef>
              <a:buNone/>
              <a:tabLst>
                <a:tab pos="0" algn="l"/>
              </a:tabLst>
            </a:pPr>
            <a:r>
              <a:rPr lang="uk-UA" b="1" strike="noStrike" spc="-1" dirty="0">
                <a:solidFill>
                  <a:srgbClr val="00B050"/>
                </a:solidFill>
                <a:latin typeface="Calibri"/>
              </a:rPr>
              <a:t>2. Відсутність технологічної дисципліни.</a:t>
            </a:r>
            <a:endParaRPr lang="uk-UA" b="0" strike="noStrike" spc="-1" dirty="0">
              <a:solidFill>
                <a:srgbClr val="000000"/>
              </a:solidFill>
              <a:latin typeface="Calibri"/>
            </a:endParaRPr>
          </a:p>
          <a:p>
            <a:pPr indent="0">
              <a:lnSpc>
                <a:spcPct val="90000"/>
              </a:lnSpc>
              <a:spcBef>
                <a:spcPts val="1001"/>
              </a:spcBef>
              <a:buNone/>
              <a:tabLst>
                <a:tab pos="0" algn="l"/>
              </a:tabLst>
            </a:pPr>
            <a:r>
              <a:rPr lang="uk-UA" b="1" strike="noStrike" spc="-1" dirty="0">
                <a:solidFill>
                  <a:srgbClr val="0070C0"/>
                </a:solidFill>
                <a:latin typeface="Calibri"/>
              </a:rPr>
              <a:t>3. Порушений принцип наступності</a:t>
            </a:r>
            <a:r>
              <a:rPr lang="uk-UA" b="1" strike="noStrike" spc="-1" dirty="0">
                <a:solidFill>
                  <a:srgbClr val="00B050"/>
                </a:solidFill>
                <a:latin typeface="Calibri"/>
              </a:rPr>
              <a:t>.</a:t>
            </a:r>
          </a:p>
          <a:p>
            <a:pPr indent="0">
              <a:lnSpc>
                <a:spcPct val="90000"/>
              </a:lnSpc>
              <a:spcBef>
                <a:spcPts val="1001"/>
              </a:spcBef>
              <a:buNone/>
              <a:tabLst>
                <a:tab pos="0" algn="l"/>
              </a:tabLst>
            </a:pPr>
            <a:r>
              <a:rPr lang="uk-UA" b="1" strike="noStrike" spc="-1" dirty="0">
                <a:solidFill>
                  <a:srgbClr val="00B050"/>
                </a:solidFill>
                <a:latin typeface="Calibri"/>
              </a:rPr>
              <a:t>4. Відсутність системного підходу.</a:t>
            </a:r>
            <a:endParaRPr lang="uk-UA" b="0" strike="noStrike" spc="-1" dirty="0">
              <a:solidFill>
                <a:srgbClr val="000000"/>
              </a:solidFill>
              <a:latin typeface="Calibri"/>
            </a:endParaRPr>
          </a:p>
          <a:p>
            <a:pPr indent="0">
              <a:lnSpc>
                <a:spcPct val="90000"/>
              </a:lnSpc>
              <a:spcBef>
                <a:spcPts val="1001"/>
              </a:spcBef>
              <a:buNone/>
              <a:tabLst>
                <a:tab pos="0" algn="l"/>
              </a:tabLst>
            </a:pPr>
            <a:r>
              <a:rPr lang="uk-UA" b="1" strike="noStrike" spc="-1" dirty="0">
                <a:solidFill>
                  <a:srgbClr val="0070C0"/>
                </a:solidFill>
                <a:latin typeface="Calibri"/>
              </a:rPr>
              <a:t>5. Відсутність чи недостатність науково-методичного супроводу.</a:t>
            </a:r>
            <a:endParaRPr lang="uk-UA" b="0" strike="noStrike" spc="-1" dirty="0">
              <a:solidFill>
                <a:srgbClr val="000000"/>
              </a:solidFill>
              <a:latin typeface="Calibri"/>
            </a:endParaRPr>
          </a:p>
          <a:p>
            <a:pPr indent="0">
              <a:lnSpc>
                <a:spcPct val="90000"/>
              </a:lnSpc>
              <a:spcBef>
                <a:spcPts val="1001"/>
              </a:spcBef>
              <a:buNone/>
              <a:tabLst>
                <a:tab pos="0" algn="l"/>
              </a:tabLst>
            </a:pPr>
            <a:r>
              <a:rPr lang="uk-UA" b="1" strike="noStrike" spc="-1" dirty="0">
                <a:solidFill>
                  <a:srgbClr val="00B050"/>
                </a:solidFill>
                <a:latin typeface="Calibri"/>
              </a:rPr>
              <a:t>6. Відсутність методичних розробок.</a:t>
            </a:r>
            <a:endParaRPr lang="uk-UA" b="0" strike="noStrike" spc="-1" dirty="0">
              <a:solidFill>
                <a:srgbClr val="000000"/>
              </a:solidFill>
              <a:latin typeface="Calibri"/>
            </a:endParaRPr>
          </a:p>
          <a:p>
            <a:pPr indent="0">
              <a:lnSpc>
                <a:spcPct val="90000"/>
              </a:lnSpc>
              <a:spcBef>
                <a:spcPts val="1001"/>
              </a:spcBef>
              <a:buNone/>
              <a:tabLst>
                <a:tab pos="0" algn="l"/>
              </a:tabLst>
            </a:pPr>
            <a:r>
              <a:rPr lang="uk-UA" b="1" strike="noStrike" spc="-1" dirty="0">
                <a:solidFill>
                  <a:srgbClr val="0070C0"/>
                </a:solidFill>
                <a:latin typeface="Calibri"/>
              </a:rPr>
              <a:t>7. Неготовність до підвищення кваліфікації.</a:t>
            </a:r>
            <a:endParaRPr lang="uk-UA" b="0" strike="noStrike" spc="-1" dirty="0">
              <a:solidFill>
                <a:srgbClr val="000000"/>
              </a:solidFill>
              <a:latin typeface="Calibri"/>
            </a:endParaRPr>
          </a:p>
          <a:p>
            <a:pPr indent="0">
              <a:lnSpc>
                <a:spcPct val="90000"/>
              </a:lnSpc>
              <a:spcBef>
                <a:spcPts val="1001"/>
              </a:spcBef>
              <a:buNone/>
              <a:tabLst>
                <a:tab pos="0" algn="l"/>
              </a:tabLst>
            </a:pPr>
            <a:r>
              <a:rPr lang="uk-UA" b="1" strike="noStrike" spc="-1" dirty="0">
                <a:solidFill>
                  <a:srgbClr val="00B050"/>
                </a:solidFill>
                <a:latin typeface="Calibri"/>
              </a:rPr>
              <a:t>8. Використання сумнівної термінології</a:t>
            </a:r>
            <a:endParaRPr lang="uk-UA" b="0" strike="noStrike" spc="-1" dirty="0">
              <a:solidFill>
                <a:srgbClr val="000000"/>
              </a:solidFill>
              <a:latin typeface="Calibri"/>
            </a:endParaRPr>
          </a:p>
          <a:p>
            <a:pPr indent="0">
              <a:lnSpc>
                <a:spcPct val="90000"/>
              </a:lnSpc>
              <a:spcBef>
                <a:spcPts val="1001"/>
              </a:spcBef>
              <a:buNone/>
              <a:tabLst>
                <a:tab pos="0" algn="l"/>
              </a:tabLst>
            </a:pPr>
            <a:endParaRPr lang="uk-UA" sz="3200" b="0" strike="noStrike" spc="-1" dirty="0">
              <a:solidFill>
                <a:srgbClr val="000000"/>
              </a:solidFill>
              <a:latin typeface="Calibri"/>
            </a:endParaRPr>
          </a:p>
          <a:p>
            <a:pPr indent="0">
              <a:lnSpc>
                <a:spcPct val="90000"/>
              </a:lnSpc>
              <a:spcBef>
                <a:spcPts val="1001"/>
              </a:spcBef>
              <a:buNone/>
              <a:tabLst>
                <a:tab pos="0" algn="l"/>
              </a:tabLst>
            </a:pPr>
            <a:endParaRPr lang="uk-UA" sz="3200" b="0" strike="noStrike" spc="-1" dirty="0">
              <a:solidFill>
                <a:srgbClr val="000000"/>
              </a:solidFill>
              <a:latin typeface="Calibri"/>
            </a:endParaRPr>
          </a:p>
        </p:txBody>
      </p:sp>
      <p:pic>
        <p:nvPicPr>
          <p:cNvPr id="158" name="Рисунок 8"/>
          <p:cNvPicPr/>
          <p:nvPr/>
        </p:nvPicPr>
        <p:blipFill>
          <a:blip r:embed="rId3"/>
          <a:stretch/>
        </p:blipFill>
        <p:spPr>
          <a:xfrm>
            <a:off x="8182800" y="1543792"/>
            <a:ext cx="3452400" cy="5088128"/>
          </a:xfrm>
          <a:prstGeom prst="rect">
            <a:avLst/>
          </a:prstGeom>
          <a:ln w="0">
            <a:noFill/>
          </a:ln>
        </p:spPr>
      </p:pic>
    </p:spTree>
    <p:extLst>
      <p:ext uri="{BB962C8B-B14F-4D97-AF65-F5344CB8AC3E}">
        <p14:creationId xmlns:p14="http://schemas.microsoft.com/office/powerpoint/2010/main" val="3999289899"/>
      </p:ext>
    </p:extLst>
  </p:cSld>
  <p:clrMapOvr>
    <a:masterClrMapping/>
  </p:clrMapOvr>
  <p:transition spd="med">
    <p:fade/>
  </p:transition>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after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fade">
                                      <p:cBhvr additive="repl">
                                        <p:cTn id="7" dur="500"/>
                                        <p:tgtEl>
                                          <p:spTgt spid="1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p:cTn id="11" dur="1" fill="hold">
                                          <p:stCondLst>
                                            <p:cond delay="0"/>
                                          </p:stCondLst>
                                        </p:cTn>
                                        <p:tgtEl>
                                          <p:spTgt spid="157">
                                            <p:txEl>
                                              <p:pRg st="0" end="0"/>
                                            </p:txEl>
                                          </p:spTgt>
                                        </p:tgtEl>
                                        <p:attrNameLst>
                                          <p:attrName>style.visibility</p:attrName>
                                        </p:attrNameLst>
                                      </p:cBhvr>
                                      <p:to>
                                        <p:strVal val="visible"/>
                                      </p:to>
                                    </p:set>
                                    <p:animEffect transition="in" filter="fade">
                                      <p:cBhvr additive="repl">
                                        <p:cTn id="12" dur="500"/>
                                        <p:tgtEl>
                                          <p:spTgt spid="15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childTnLst>
                                    <p:set>
                                      <p:cBhvr>
                                        <p:cTn id="16" dur="1" fill="hold">
                                          <p:stCondLst>
                                            <p:cond delay="0"/>
                                          </p:stCondLst>
                                        </p:cTn>
                                        <p:tgtEl>
                                          <p:spTgt spid="157">
                                            <p:txEl>
                                              <p:pRg st="1" end="1"/>
                                            </p:txEl>
                                          </p:spTgt>
                                        </p:tgtEl>
                                        <p:attrNameLst>
                                          <p:attrName>style.visibility</p:attrName>
                                        </p:attrNameLst>
                                      </p:cBhvr>
                                      <p:to>
                                        <p:strVal val="visible"/>
                                      </p:to>
                                    </p:set>
                                    <p:animEffect transition="in" filter="fade">
                                      <p:cBhvr additive="repl">
                                        <p:cTn id="17" dur="500"/>
                                        <p:tgtEl>
                                          <p:spTgt spid="15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childTnLst>
                                    <p:set>
                                      <p:cBhvr>
                                        <p:cTn id="21" dur="1" fill="hold">
                                          <p:stCondLst>
                                            <p:cond delay="0"/>
                                          </p:stCondLst>
                                        </p:cTn>
                                        <p:tgtEl>
                                          <p:spTgt spid="157">
                                            <p:txEl>
                                              <p:pRg st="2" end="2"/>
                                            </p:txEl>
                                          </p:spTgt>
                                        </p:tgtEl>
                                        <p:attrNameLst>
                                          <p:attrName>style.visibility</p:attrName>
                                        </p:attrNameLst>
                                      </p:cBhvr>
                                      <p:to>
                                        <p:strVal val="visible"/>
                                      </p:to>
                                    </p:set>
                                    <p:animEffect transition="in" filter="fade">
                                      <p:cBhvr additive="repl">
                                        <p:cTn id="22" dur="500"/>
                                        <p:tgtEl>
                                          <p:spTgt spid="15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nodeType="clickEffect">
                                  <p:stCondLst>
                                    <p:cond delay="0"/>
                                  </p:stCondLst>
                                  <p:childTnLst>
                                    <p:set>
                                      <p:cBhvr>
                                        <p:cTn id="26" dur="1" fill="hold">
                                          <p:stCondLst>
                                            <p:cond delay="0"/>
                                          </p:stCondLst>
                                        </p:cTn>
                                        <p:tgtEl>
                                          <p:spTgt spid="157">
                                            <p:txEl>
                                              <p:pRg st="3" end="3"/>
                                            </p:txEl>
                                          </p:spTgt>
                                        </p:tgtEl>
                                        <p:attrNameLst>
                                          <p:attrName>style.visibility</p:attrName>
                                        </p:attrNameLst>
                                      </p:cBhvr>
                                      <p:to>
                                        <p:strVal val="visible"/>
                                      </p:to>
                                    </p:set>
                                    <p:animEffect transition="in" filter="fade">
                                      <p:cBhvr additive="repl">
                                        <p:cTn id="27" dur="500"/>
                                        <p:tgtEl>
                                          <p:spTgt spid="15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nodeType="clickEffect">
                                  <p:stCondLst>
                                    <p:cond delay="0"/>
                                  </p:stCondLst>
                                  <p:childTnLst>
                                    <p:set>
                                      <p:cBhvr>
                                        <p:cTn id="31" dur="1" fill="hold">
                                          <p:stCondLst>
                                            <p:cond delay="0"/>
                                          </p:stCondLst>
                                        </p:cTn>
                                        <p:tgtEl>
                                          <p:spTgt spid="157">
                                            <p:txEl>
                                              <p:pRg st="4" end="4"/>
                                            </p:txEl>
                                          </p:spTgt>
                                        </p:tgtEl>
                                        <p:attrNameLst>
                                          <p:attrName>style.visibility</p:attrName>
                                        </p:attrNameLst>
                                      </p:cBhvr>
                                      <p:to>
                                        <p:strVal val="visible"/>
                                      </p:to>
                                    </p:set>
                                    <p:animEffect transition="in" filter="fade">
                                      <p:cBhvr additive="repl">
                                        <p:cTn id="32" dur="500"/>
                                        <p:tgtEl>
                                          <p:spTgt spid="15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fill="hold" nodeType="clickEffect">
                                  <p:stCondLst>
                                    <p:cond delay="0"/>
                                  </p:stCondLst>
                                  <p:childTnLst>
                                    <p:set>
                                      <p:cBhvr>
                                        <p:cTn id="36" dur="1" fill="hold">
                                          <p:stCondLst>
                                            <p:cond delay="0"/>
                                          </p:stCondLst>
                                        </p:cTn>
                                        <p:tgtEl>
                                          <p:spTgt spid="157">
                                            <p:txEl>
                                              <p:pRg st="5" end="5"/>
                                            </p:txEl>
                                          </p:spTgt>
                                        </p:tgtEl>
                                        <p:attrNameLst>
                                          <p:attrName>style.visibility</p:attrName>
                                        </p:attrNameLst>
                                      </p:cBhvr>
                                      <p:to>
                                        <p:strVal val="visible"/>
                                      </p:to>
                                    </p:set>
                                    <p:animEffect transition="in" filter="fade">
                                      <p:cBhvr additive="repl">
                                        <p:cTn id="37" dur="500"/>
                                        <p:tgtEl>
                                          <p:spTgt spid="15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fill="hold" nodeType="clickEffect">
                                  <p:stCondLst>
                                    <p:cond delay="0"/>
                                  </p:stCondLst>
                                  <p:childTnLst>
                                    <p:set>
                                      <p:cBhvr>
                                        <p:cTn id="41" dur="1" fill="hold">
                                          <p:stCondLst>
                                            <p:cond delay="0"/>
                                          </p:stCondLst>
                                        </p:cTn>
                                        <p:tgtEl>
                                          <p:spTgt spid="157">
                                            <p:txEl>
                                              <p:pRg st="6" end="6"/>
                                            </p:txEl>
                                          </p:spTgt>
                                        </p:tgtEl>
                                        <p:attrNameLst>
                                          <p:attrName>style.visibility</p:attrName>
                                        </p:attrNameLst>
                                      </p:cBhvr>
                                      <p:to>
                                        <p:strVal val="visible"/>
                                      </p:to>
                                    </p:set>
                                    <p:animEffect transition="in" filter="fade">
                                      <p:cBhvr additive="repl">
                                        <p:cTn id="42" dur="500"/>
                                        <p:tgtEl>
                                          <p:spTgt spid="157">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fill="hold" nodeType="clickEffect">
                                  <p:stCondLst>
                                    <p:cond delay="0"/>
                                  </p:stCondLst>
                                  <p:childTnLst>
                                    <p:set>
                                      <p:cBhvr>
                                        <p:cTn id="46" dur="1" fill="hold">
                                          <p:stCondLst>
                                            <p:cond delay="0"/>
                                          </p:stCondLst>
                                        </p:cTn>
                                        <p:tgtEl>
                                          <p:spTgt spid="157">
                                            <p:txEl>
                                              <p:pRg st="7" end="7"/>
                                            </p:txEl>
                                          </p:spTgt>
                                        </p:tgtEl>
                                        <p:attrNameLst>
                                          <p:attrName>style.visibility</p:attrName>
                                        </p:attrNameLst>
                                      </p:cBhvr>
                                      <p:to>
                                        <p:strVal val="visible"/>
                                      </p:to>
                                    </p:set>
                                    <p:animEffect transition="in" filter="fade">
                                      <p:cBhvr additive="repl">
                                        <p:cTn id="47" dur="500"/>
                                        <p:tgtEl>
                                          <p:spTgt spid="15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A36F83D9-2455-48C3-BF6B-93133765866B}"/>
              </a:ext>
            </a:extLst>
          </p:cNvPr>
          <p:cNvPicPr/>
          <p:nvPr/>
        </p:nvPicPr>
        <p:blipFill>
          <a:blip r:embed="rId2"/>
          <a:stretch/>
        </p:blipFill>
        <p:spPr>
          <a:xfrm>
            <a:off x="25920" y="-22320"/>
            <a:ext cx="429840" cy="6857640"/>
          </a:xfrm>
          <a:prstGeom prst="rect">
            <a:avLst/>
          </a:prstGeom>
          <a:ln w="0">
            <a:noFill/>
          </a:ln>
        </p:spPr>
      </p:pic>
      <p:sp>
        <p:nvSpPr>
          <p:cNvPr id="4" name="TextBox 3">
            <a:extLst>
              <a:ext uri="{FF2B5EF4-FFF2-40B4-BE49-F238E27FC236}">
                <a16:creationId xmlns:a16="http://schemas.microsoft.com/office/drawing/2014/main" id="{AF06FC49-2236-4318-9290-43337BE29BA1}"/>
              </a:ext>
            </a:extLst>
          </p:cNvPr>
          <p:cNvSpPr txBox="1"/>
          <p:nvPr/>
        </p:nvSpPr>
        <p:spPr>
          <a:xfrm>
            <a:off x="748144" y="603938"/>
            <a:ext cx="11139055" cy="4524315"/>
          </a:xfrm>
          <a:prstGeom prst="rect">
            <a:avLst/>
          </a:prstGeom>
          <a:noFill/>
        </p:spPr>
        <p:txBody>
          <a:bodyPr wrap="square">
            <a:spAutoFit/>
          </a:bodyPr>
          <a:lstStyle/>
          <a:p>
            <a:pPr marL="342900" indent="-342900" algn="l">
              <a:buFont typeface="Arial" panose="020B0604020202020204" pitchFamily="34" charset="0"/>
              <a:buChar char="•"/>
            </a:pPr>
            <a:r>
              <a:rPr lang="uk-UA" sz="2400" b="1" i="0" dirty="0">
                <a:solidFill>
                  <a:srgbClr val="002060"/>
                </a:solidFill>
                <a:effectLst/>
                <a:latin typeface="Times New Roman" panose="02020603050405020304" pitchFamily="18" charset="0"/>
                <a:cs typeface="Times New Roman" panose="02020603050405020304" pitchFamily="18" charset="0"/>
              </a:rPr>
              <a:t>Вчитель географії та біології. 1993р. </a:t>
            </a:r>
            <a:r>
              <a:rPr lang="uk-UA" sz="2400" b="1" dirty="0">
                <a:solidFill>
                  <a:srgbClr val="002060"/>
                </a:solidFill>
                <a:latin typeface="Times New Roman" panose="02020603050405020304" pitchFamily="18" charset="0"/>
                <a:cs typeface="Times New Roman" panose="02020603050405020304" pitchFamily="18" charset="0"/>
              </a:rPr>
              <a:t>Закінчив </a:t>
            </a:r>
            <a:r>
              <a:rPr lang="uk-UA" sz="2400" b="1" i="0" dirty="0" err="1">
                <a:solidFill>
                  <a:srgbClr val="002060"/>
                </a:solidFill>
                <a:effectLst/>
                <a:latin typeface="Times New Roman" panose="02020603050405020304" pitchFamily="18" charset="0"/>
                <a:cs typeface="Times New Roman" panose="02020603050405020304" pitchFamily="18" charset="0"/>
              </a:rPr>
              <a:t>Вінницкий</a:t>
            </a:r>
            <a:r>
              <a:rPr lang="uk-UA" sz="2400" b="1" i="0" dirty="0">
                <a:solidFill>
                  <a:srgbClr val="002060"/>
                </a:solidFill>
                <a:effectLst/>
                <a:latin typeface="Times New Roman" panose="02020603050405020304" pitchFamily="18" charset="0"/>
                <a:cs typeface="Times New Roman" panose="02020603050405020304" pitchFamily="18" charset="0"/>
              </a:rPr>
              <a:t> педагогічний інститут, кафедра географії та біології.  </a:t>
            </a:r>
          </a:p>
          <a:p>
            <a:pPr algn="l"/>
            <a:endParaRPr lang="uk-UA" sz="2400" b="1" i="0" dirty="0">
              <a:solidFill>
                <a:srgbClr val="002060"/>
              </a:solidFill>
              <a:effectLst/>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uk-UA" sz="2400" b="1" i="0" dirty="0">
                <a:solidFill>
                  <a:srgbClr val="002060"/>
                </a:solidFill>
                <a:effectLst/>
                <a:latin typeface="Times New Roman" panose="02020603050405020304" pitchFamily="18" charset="0"/>
                <a:cs typeface="Times New Roman" panose="02020603050405020304" pitchFamily="18" charset="0"/>
              </a:rPr>
              <a:t>Практичний психолог, </a:t>
            </a:r>
            <a:r>
              <a:rPr lang="uk-UA" sz="2400" b="1" i="0" dirty="0" err="1">
                <a:solidFill>
                  <a:srgbClr val="002060"/>
                </a:solidFill>
                <a:effectLst/>
                <a:latin typeface="Times New Roman" panose="02020603050405020304" pitchFamily="18" charset="0"/>
                <a:cs typeface="Times New Roman" panose="02020603050405020304" pitchFamily="18" charset="0"/>
              </a:rPr>
              <a:t>спецфакультет</a:t>
            </a:r>
            <a:r>
              <a:rPr lang="uk-UA" sz="2400" b="1" i="0" dirty="0">
                <a:solidFill>
                  <a:srgbClr val="002060"/>
                </a:solidFill>
                <a:effectLst/>
                <a:latin typeface="Times New Roman" panose="02020603050405020304" pitchFamily="18" charset="0"/>
                <a:cs typeface="Times New Roman" panose="02020603050405020304" pitchFamily="18" charset="0"/>
              </a:rPr>
              <a:t> психології Вінницького обласного інституту післядипломної освіти педагогічних працівників. Спеціальність – практичний психолог. </a:t>
            </a:r>
          </a:p>
          <a:p>
            <a:pPr algn="l"/>
            <a:endParaRPr lang="uk-UA" sz="2400" b="1" i="0" dirty="0">
              <a:solidFill>
                <a:srgbClr val="002060"/>
              </a:solidFill>
              <a:effectLst/>
              <a:latin typeface="Times New Roman" panose="02020603050405020304" pitchFamily="18" charset="0"/>
              <a:cs typeface="Times New Roman" panose="02020603050405020304" pitchFamily="18" charset="0"/>
            </a:endParaRPr>
          </a:p>
          <a:p>
            <a:pPr marL="273050" indent="-273050" algn="l">
              <a:buFont typeface="Arial" panose="020B0604020202020204" pitchFamily="34" charset="0"/>
              <a:buChar char="•"/>
            </a:pPr>
            <a:r>
              <a:rPr lang="uk-UA" sz="2400" b="1" i="0" dirty="0">
                <a:solidFill>
                  <a:srgbClr val="002060"/>
                </a:solidFill>
                <a:effectLst/>
                <a:latin typeface="Times New Roman" panose="02020603050405020304" pitchFamily="18" charset="0"/>
                <a:cs typeface="Times New Roman" panose="02020603050405020304" pitchFamily="18" charset="0"/>
              </a:rPr>
              <a:t> Доктор педагогічних наук РАЕ (академічна степінь).</a:t>
            </a:r>
          </a:p>
          <a:p>
            <a:pPr algn="l"/>
            <a:endParaRPr lang="uk-UA" sz="2400" b="1" i="0" dirty="0">
              <a:solidFill>
                <a:srgbClr val="002060"/>
              </a:solidFill>
              <a:effectLst/>
              <a:latin typeface="Times New Roman" panose="02020603050405020304" pitchFamily="18" charset="0"/>
              <a:cs typeface="Times New Roman" panose="02020603050405020304" pitchFamily="18" charset="0"/>
            </a:endParaRPr>
          </a:p>
          <a:p>
            <a:pPr marL="273050" indent="-273050" algn="l">
              <a:buFont typeface="Arial" panose="020B0604020202020204" pitchFamily="34" charset="0"/>
              <a:buChar char="•"/>
            </a:pPr>
            <a:r>
              <a:rPr lang="uk-UA" sz="2400" b="1" i="0" dirty="0">
                <a:solidFill>
                  <a:srgbClr val="002060"/>
                </a:solidFill>
                <a:effectLst/>
                <a:latin typeface="Times New Roman" panose="02020603050405020304" pitchFamily="18" charset="0"/>
                <a:cs typeface="Times New Roman" panose="02020603050405020304" pitchFamily="18" charset="0"/>
              </a:rPr>
              <a:t>Психотерапевт (</a:t>
            </a:r>
            <a:r>
              <a:rPr lang="uk-UA" sz="2400" b="1" i="0" dirty="0" err="1">
                <a:solidFill>
                  <a:srgbClr val="002060"/>
                </a:solidFill>
                <a:effectLst/>
                <a:latin typeface="Times New Roman" panose="02020603050405020304" pitchFamily="18" charset="0"/>
                <a:cs typeface="Times New Roman" panose="02020603050405020304" pitchFamily="18" charset="0"/>
              </a:rPr>
              <a:t>свідотцтво</a:t>
            </a:r>
            <a:r>
              <a:rPr lang="uk-UA" sz="2400" b="1" i="0" dirty="0">
                <a:solidFill>
                  <a:srgbClr val="002060"/>
                </a:solidFill>
                <a:effectLst/>
                <a:latin typeface="Times New Roman" panose="02020603050405020304" pitchFamily="18" charset="0"/>
                <a:cs typeface="Times New Roman" panose="02020603050405020304" pitchFamily="18" charset="0"/>
              </a:rPr>
              <a:t> відповідає освітній програмі Національної сертифікації консультанта Європейського и Всесвітнього сертифікату психотерапевта)</a:t>
            </a:r>
          </a:p>
        </p:txBody>
      </p:sp>
    </p:spTree>
    <p:extLst>
      <p:ext uri="{BB962C8B-B14F-4D97-AF65-F5344CB8AC3E}">
        <p14:creationId xmlns:p14="http://schemas.microsoft.com/office/powerpoint/2010/main" val="671159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PlaceHolder 1"/>
          <p:cNvSpPr>
            <a:spLocks noGrp="1"/>
          </p:cNvSpPr>
          <p:nvPr>
            <p:ph type="sldNum" idx="13"/>
          </p:nvPr>
        </p:nvSpPr>
        <p:spPr>
          <a:xfrm>
            <a:off x="8609040" y="6356520"/>
            <a:ext cx="2741400" cy="364680"/>
          </a:xfrm>
          <a:prstGeom prst="rect">
            <a:avLst/>
          </a:prstGeom>
          <a:noFill/>
          <a:ln w="0">
            <a:noFill/>
          </a:ln>
        </p:spPr>
        <p:txBody>
          <a:bodyPr anchor="ctr">
            <a:noAutofit/>
          </a:bodyPr>
          <a:lstStyle>
            <a:lvl1pPr indent="0" algn="r">
              <a:lnSpc>
                <a:spcPct val="100000"/>
              </a:lnSpc>
              <a:buNone/>
              <a:defRPr lang="ru-RU" sz="1400" b="0" strike="noStrike" spc="-1">
                <a:solidFill>
                  <a:srgbClr val="8B8B8B"/>
                </a:solidFill>
                <a:latin typeface="Arial"/>
              </a:defRPr>
            </a:lvl1pPr>
          </a:lstStyle>
          <a:p>
            <a:pPr indent="0" algn="r">
              <a:lnSpc>
                <a:spcPct val="100000"/>
              </a:lnSpc>
              <a:buNone/>
            </a:pPr>
            <a:fld id="{741F849B-F21C-4867-B3C0-8F12100D4502}" type="slidenum">
              <a:rPr lang="ru-RU" sz="1400" b="0" strike="noStrike" spc="-1">
                <a:solidFill>
                  <a:srgbClr val="8B8B8B"/>
                </a:solidFill>
                <a:latin typeface="Arial"/>
              </a:rPr>
              <a:t>5</a:t>
            </a:fld>
            <a:endParaRPr lang="en-US" sz="1400" b="0" strike="noStrike" spc="-1">
              <a:solidFill>
                <a:srgbClr val="000000"/>
              </a:solidFill>
              <a:latin typeface="Times New Roman"/>
            </a:endParaRPr>
          </a:p>
        </p:txBody>
      </p:sp>
      <p:sp>
        <p:nvSpPr>
          <p:cNvPr id="138" name="Скругленный прямоугольник 14"/>
          <p:cNvSpPr/>
          <p:nvPr/>
        </p:nvSpPr>
        <p:spPr>
          <a:xfrm>
            <a:off x="477720" y="116640"/>
            <a:ext cx="11232720" cy="590760"/>
          </a:xfrm>
          <a:prstGeom prst="roundRect">
            <a:avLst>
              <a:gd name="adj" fmla="val 16667"/>
            </a:avLst>
          </a:prstGeom>
          <a:gradFill rotWithShape="0">
            <a:gsLst>
              <a:gs pos="0">
                <a:srgbClr val="71A6DA"/>
              </a:gs>
              <a:gs pos="100000">
                <a:srgbClr val="549ADA"/>
              </a:gs>
            </a:gsLst>
            <a:lin ang="5400000"/>
          </a:gra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90000" tIns="45000" rIns="90000" bIns="45000" anchor="ctr">
            <a:noAutofit/>
          </a:bodyPr>
          <a:lstStyle/>
          <a:p>
            <a:pPr marL="274320" indent="-274320" algn="ctr">
              <a:lnSpc>
                <a:spcPct val="100000"/>
              </a:lnSpc>
              <a:spcBef>
                <a:spcPts val="720"/>
              </a:spcBef>
              <a:tabLst>
                <a:tab pos="0" algn="l"/>
              </a:tabLst>
            </a:pPr>
            <a:r>
              <a:rPr lang="ru-RU" sz="3600" b="1" strike="noStrike" spc="-1">
                <a:solidFill>
                  <a:srgbClr val="FFFFFF"/>
                </a:solidFill>
                <a:latin typeface="Calibri"/>
              </a:rPr>
              <a:t>Актуальність та проблематика:</a:t>
            </a:r>
            <a:endParaRPr lang="en-US" sz="3600" b="0" strike="noStrike" spc="-1">
              <a:solidFill>
                <a:srgbClr val="000000"/>
              </a:solidFill>
              <a:latin typeface="Arial"/>
            </a:endParaRPr>
          </a:p>
        </p:txBody>
      </p:sp>
      <p:pic>
        <p:nvPicPr>
          <p:cNvPr id="139" name="Рисунок 1"/>
          <p:cNvPicPr/>
          <p:nvPr/>
        </p:nvPicPr>
        <p:blipFill>
          <a:blip r:embed="rId2"/>
          <a:stretch/>
        </p:blipFill>
        <p:spPr>
          <a:xfrm>
            <a:off x="25920" y="-22320"/>
            <a:ext cx="429840" cy="6857640"/>
          </a:xfrm>
          <a:prstGeom prst="rect">
            <a:avLst/>
          </a:prstGeom>
          <a:ln w="0">
            <a:noFill/>
          </a:ln>
        </p:spPr>
      </p:pic>
      <p:pic>
        <p:nvPicPr>
          <p:cNvPr id="140" name="Рисунок 3"/>
          <p:cNvPicPr/>
          <p:nvPr/>
        </p:nvPicPr>
        <p:blipFill>
          <a:blip r:embed="rId3"/>
          <a:stretch/>
        </p:blipFill>
        <p:spPr>
          <a:xfrm>
            <a:off x="3112631" y="997006"/>
            <a:ext cx="3651480" cy="2870640"/>
          </a:xfrm>
          <a:prstGeom prst="rect">
            <a:avLst/>
          </a:prstGeom>
          <a:ln w="0">
            <a:noFill/>
          </a:ln>
        </p:spPr>
      </p:pic>
      <p:pic>
        <p:nvPicPr>
          <p:cNvPr id="141" name="Рисунок 4"/>
          <p:cNvPicPr/>
          <p:nvPr/>
        </p:nvPicPr>
        <p:blipFill>
          <a:blip r:embed="rId4"/>
          <a:stretch/>
        </p:blipFill>
        <p:spPr>
          <a:xfrm>
            <a:off x="6827071" y="997006"/>
            <a:ext cx="3651481" cy="2870640"/>
          </a:xfrm>
          <a:prstGeom prst="rect">
            <a:avLst/>
          </a:prstGeom>
          <a:ln w="0">
            <a:noFill/>
          </a:ln>
        </p:spPr>
      </p:pic>
      <p:pic>
        <p:nvPicPr>
          <p:cNvPr id="142" name="Рисунок 5"/>
          <p:cNvPicPr/>
          <p:nvPr/>
        </p:nvPicPr>
        <p:blipFill>
          <a:blip r:embed="rId5"/>
          <a:srcRect b="3827"/>
          <a:stretch/>
        </p:blipFill>
        <p:spPr>
          <a:xfrm>
            <a:off x="6918328" y="3817523"/>
            <a:ext cx="3468966" cy="2953800"/>
          </a:xfrm>
          <a:prstGeom prst="rect">
            <a:avLst/>
          </a:prstGeom>
          <a:ln w="0">
            <a:noFill/>
          </a:ln>
        </p:spPr>
      </p:pic>
      <p:pic>
        <p:nvPicPr>
          <p:cNvPr id="143" name="Рисунок 6"/>
          <p:cNvPicPr/>
          <p:nvPr/>
        </p:nvPicPr>
        <p:blipFill>
          <a:blip r:embed="rId6"/>
          <a:stretch/>
        </p:blipFill>
        <p:spPr>
          <a:xfrm>
            <a:off x="2917490" y="3787920"/>
            <a:ext cx="4025455" cy="2933280"/>
          </a:xfrm>
          <a:prstGeom prst="rect">
            <a:avLst/>
          </a:prstGeom>
          <a:ln w="0">
            <a:noFill/>
          </a:ln>
        </p:spPr>
      </p:pic>
      <p:sp>
        <p:nvSpPr>
          <p:cNvPr id="144" name="TextBox 7"/>
          <p:cNvSpPr/>
          <p:nvPr/>
        </p:nvSpPr>
        <p:spPr>
          <a:xfrm>
            <a:off x="605880" y="970200"/>
            <a:ext cx="2926800" cy="507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7000"/>
              </a:lnSpc>
              <a:spcAft>
                <a:spcPts val="799"/>
              </a:spcAft>
              <a:tabLst>
                <a:tab pos="0" algn="l"/>
              </a:tabLst>
            </a:pPr>
            <a:r>
              <a:rPr lang="ru-RU" sz="1800" b="1" strike="noStrike" spc="-1">
                <a:solidFill>
                  <a:srgbClr val="0070C0"/>
                </a:solidFill>
                <a:latin typeface="Calibri"/>
                <a:ea typeface="Calibri"/>
              </a:rPr>
              <a:t>Успіхи в навчанні безпосередньо залежать від інтелектуального розвитку дитини. Тому потрібні відповідні технології, щоб допомогти учням опанувати шкільним програмним матеріалом так, щоб знання були повністю засвоєні і надалі могли бути в потрібний момент використані в роботі і в житті. Але існують проблеми,  які роблять процес навчання складним, не цікавим, незрозумілим і проблемним:</a:t>
            </a:r>
            <a:endParaRPr lang="en-US" sz="1800" b="0" strike="noStrike" spc="-1">
              <a:solidFill>
                <a:srgbClr val="000000"/>
              </a:solidFill>
              <a:latin typeface="Arial"/>
            </a:endParaRPr>
          </a:p>
        </p:txBody>
      </p:sp>
      <p:sp>
        <p:nvSpPr>
          <p:cNvPr id="2" name="TextBox 1">
            <a:extLst>
              <a:ext uri="{FF2B5EF4-FFF2-40B4-BE49-F238E27FC236}">
                <a16:creationId xmlns:a16="http://schemas.microsoft.com/office/drawing/2014/main" id="{4D339986-04A6-496A-9064-500C521D5D75}"/>
              </a:ext>
            </a:extLst>
          </p:cNvPr>
          <p:cNvSpPr txBox="1"/>
          <p:nvPr/>
        </p:nvSpPr>
        <p:spPr>
          <a:xfrm>
            <a:off x="4040640" y="707400"/>
            <a:ext cx="5107617" cy="369332"/>
          </a:xfrm>
          <a:prstGeom prst="rect">
            <a:avLst/>
          </a:prstGeom>
          <a:noFill/>
        </p:spPr>
        <p:txBody>
          <a:bodyPr wrap="none" rtlCol="0">
            <a:spAutoFit/>
          </a:bodyPr>
          <a:lstStyle/>
          <a:p>
            <a:r>
              <a:rPr lang="uk-UA" b="1" dirty="0">
                <a:solidFill>
                  <a:srgbClr val="002060"/>
                </a:solidFill>
              </a:rPr>
              <a:t>З чого починаються проблеми у навчанні?</a:t>
            </a:r>
          </a:p>
        </p:txBody>
      </p:sp>
      <p:sp>
        <p:nvSpPr>
          <p:cNvPr id="3" name="TextBox 2">
            <a:extLst>
              <a:ext uri="{FF2B5EF4-FFF2-40B4-BE49-F238E27FC236}">
                <a16:creationId xmlns:a16="http://schemas.microsoft.com/office/drawing/2014/main" id="{D9A1BC64-68EC-4584-8DEA-0605F2E46B60}"/>
              </a:ext>
            </a:extLst>
          </p:cNvPr>
          <p:cNvSpPr txBox="1"/>
          <p:nvPr/>
        </p:nvSpPr>
        <p:spPr>
          <a:xfrm>
            <a:off x="10387294" y="1698171"/>
            <a:ext cx="1678037" cy="3139321"/>
          </a:xfrm>
          <a:prstGeom prst="rect">
            <a:avLst/>
          </a:prstGeom>
          <a:noFill/>
        </p:spPr>
        <p:txBody>
          <a:bodyPr wrap="square" rtlCol="0">
            <a:spAutoFit/>
          </a:bodyPr>
          <a:lstStyle/>
          <a:p>
            <a:pPr algn="just"/>
            <a:r>
              <a:rPr lang="uk-UA" dirty="0">
                <a:solidFill>
                  <a:srgbClr val="002060"/>
                </a:solidFill>
              </a:rPr>
              <a:t>Коли виникає одна із проблем, </a:t>
            </a:r>
          </a:p>
          <a:p>
            <a:pPr algn="just"/>
            <a:r>
              <a:rPr lang="uk-UA" dirty="0">
                <a:solidFill>
                  <a:srgbClr val="002060"/>
                </a:solidFill>
              </a:rPr>
              <a:t>а може бути і комплекс цих проблем – дитина втрачає інтерес, цікавість до навчання!</a:t>
            </a:r>
          </a:p>
        </p:txBody>
      </p:sp>
    </p:spTree>
  </p:cSld>
  <p:clrMapOvr>
    <a:masterClrMapping/>
  </p:clrMapOvr>
  <p:transition spd="med">
    <p:fade/>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additive="repl">
                                        <p:cTn id="7" dur="50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p:cTn id="11" dur="1" fill="hold">
                                          <p:stCondLst>
                                            <p:cond delay="0"/>
                                          </p:stCondLst>
                                        </p:cTn>
                                        <p:tgtEl>
                                          <p:spTgt spid="140"/>
                                        </p:tgtEl>
                                        <p:attrNameLst>
                                          <p:attrName>style.visibility</p:attrName>
                                        </p:attrNameLst>
                                      </p:cBhvr>
                                      <p:to>
                                        <p:strVal val="visible"/>
                                      </p:to>
                                    </p:set>
                                    <p:animEffect transition="in" filter="fade">
                                      <p:cBhvr additive="repl">
                                        <p:cTn id="12" dur="500"/>
                                        <p:tgtEl>
                                          <p:spTgt spid="1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childTnLst>
                                    <p:set>
                                      <p:cBhvr>
                                        <p:cTn id="16" dur="1" fill="hold">
                                          <p:stCondLst>
                                            <p:cond delay="0"/>
                                          </p:stCondLst>
                                        </p:cTn>
                                        <p:tgtEl>
                                          <p:spTgt spid="141"/>
                                        </p:tgtEl>
                                        <p:attrNameLst>
                                          <p:attrName>style.visibility</p:attrName>
                                        </p:attrNameLst>
                                      </p:cBhvr>
                                      <p:to>
                                        <p:strVal val="visible"/>
                                      </p:to>
                                    </p:set>
                                    <p:animEffect transition="in" filter="fade">
                                      <p:cBhvr additive="repl">
                                        <p:cTn id="17" dur="500"/>
                                        <p:tgtEl>
                                          <p:spTgt spid="1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childTnLst>
                                    <p:set>
                                      <p:cBhvr>
                                        <p:cTn id="21" dur="1" fill="hold">
                                          <p:stCondLst>
                                            <p:cond delay="0"/>
                                          </p:stCondLst>
                                        </p:cTn>
                                        <p:tgtEl>
                                          <p:spTgt spid="143"/>
                                        </p:tgtEl>
                                        <p:attrNameLst>
                                          <p:attrName>style.visibility</p:attrName>
                                        </p:attrNameLst>
                                      </p:cBhvr>
                                      <p:to>
                                        <p:strVal val="visible"/>
                                      </p:to>
                                    </p:set>
                                    <p:animEffect transition="in" filter="fade">
                                      <p:cBhvr additive="repl">
                                        <p:cTn id="22" dur="500"/>
                                        <p:tgtEl>
                                          <p:spTgt spid="1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nodeType="clickEffect">
                                  <p:stCondLst>
                                    <p:cond delay="0"/>
                                  </p:stCondLst>
                                  <p:childTnLst>
                                    <p:set>
                                      <p:cBhvr>
                                        <p:cTn id="26" dur="1" fill="hold">
                                          <p:stCondLst>
                                            <p:cond delay="0"/>
                                          </p:stCondLst>
                                        </p:cTn>
                                        <p:tgtEl>
                                          <p:spTgt spid="142"/>
                                        </p:tgtEl>
                                        <p:attrNameLst>
                                          <p:attrName>style.visibility</p:attrName>
                                        </p:attrNameLst>
                                      </p:cBhvr>
                                      <p:to>
                                        <p:strVal val="visible"/>
                                      </p:to>
                                    </p:set>
                                    <p:animEffect transition="in" filter="fade">
                                      <p:cBhvr additive="repl">
                                        <p:cTn id="27"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98D28ECF-E01E-4905-A059-2107CF0C53D8}"/>
              </a:ext>
            </a:extLst>
          </p:cNvPr>
          <p:cNvPicPr/>
          <p:nvPr/>
        </p:nvPicPr>
        <p:blipFill>
          <a:blip r:embed="rId2"/>
          <a:stretch/>
        </p:blipFill>
        <p:spPr>
          <a:xfrm>
            <a:off x="25920" y="-22320"/>
            <a:ext cx="429840" cy="6857640"/>
          </a:xfrm>
          <a:prstGeom prst="rect">
            <a:avLst/>
          </a:prstGeom>
          <a:ln w="0">
            <a:noFill/>
          </a:ln>
        </p:spPr>
      </p:pic>
      <p:sp>
        <p:nvSpPr>
          <p:cNvPr id="3" name="TextBox 2">
            <a:extLst>
              <a:ext uri="{FF2B5EF4-FFF2-40B4-BE49-F238E27FC236}">
                <a16:creationId xmlns:a16="http://schemas.microsoft.com/office/drawing/2014/main" id="{37B38016-3A71-4FF7-A913-E58D5FB32F26}"/>
              </a:ext>
            </a:extLst>
          </p:cNvPr>
          <p:cNvSpPr txBox="1"/>
          <p:nvPr/>
        </p:nvSpPr>
        <p:spPr>
          <a:xfrm>
            <a:off x="795647" y="356260"/>
            <a:ext cx="9528891" cy="2308324"/>
          </a:xfrm>
          <a:prstGeom prst="rect">
            <a:avLst/>
          </a:prstGeom>
          <a:noFill/>
        </p:spPr>
        <p:txBody>
          <a:bodyPr wrap="none" rtlCol="0">
            <a:spAutoFit/>
          </a:bodyPr>
          <a:lstStyle/>
          <a:p>
            <a:pPr algn="l"/>
            <a:r>
              <a:rPr lang="uk-UA" sz="2400" b="1" i="0" dirty="0">
                <a:solidFill>
                  <a:srgbClr val="002060"/>
                </a:solidFill>
                <a:effectLst/>
                <a:latin typeface="Times New Roman" panose="02020603050405020304" pitchFamily="18" charset="0"/>
                <a:cs typeface="Times New Roman" panose="02020603050405020304" pitchFamily="18" charset="0"/>
              </a:rPr>
              <a:t>Те, що я чую, я забуваю</a:t>
            </a:r>
          </a:p>
          <a:p>
            <a:pPr algn="l"/>
            <a:r>
              <a:rPr lang="uk-UA" sz="2400" b="1" i="0" dirty="0">
                <a:solidFill>
                  <a:srgbClr val="002060"/>
                </a:solidFill>
                <a:effectLst/>
                <a:latin typeface="Times New Roman" panose="02020603050405020304" pitchFamily="18" charset="0"/>
                <a:cs typeface="Times New Roman" panose="02020603050405020304" pitchFamily="18" charset="0"/>
              </a:rPr>
              <a:t>-Те, що я бачу і чую, я трохи пам'ятаю</a:t>
            </a:r>
          </a:p>
          <a:p>
            <a:pPr algn="l"/>
            <a:r>
              <a:rPr lang="uk-UA" sz="2400" b="1" i="0" dirty="0">
                <a:solidFill>
                  <a:srgbClr val="002060"/>
                </a:solidFill>
                <a:effectLst/>
                <a:latin typeface="Times New Roman" panose="02020603050405020304" pitchFamily="18" charset="0"/>
                <a:cs typeface="Times New Roman" panose="02020603050405020304" pitchFamily="18" charset="0"/>
              </a:rPr>
              <a:t>-Те, що я чую, бачу й обговорюю, я починаю розуміти</a:t>
            </a:r>
          </a:p>
          <a:p>
            <a:pPr algn="l"/>
            <a:r>
              <a:rPr lang="uk-UA" sz="2400" b="1" i="0" dirty="0">
                <a:solidFill>
                  <a:srgbClr val="002060"/>
                </a:solidFill>
                <a:effectLst/>
                <a:latin typeface="Times New Roman" panose="02020603050405020304" pitchFamily="18" charset="0"/>
                <a:cs typeface="Times New Roman" panose="02020603050405020304" pitchFamily="18" charset="0"/>
              </a:rPr>
              <a:t>-Коли я чую, бачу й обговорюю і роблю, я набуваю знань і навичок</a:t>
            </a:r>
          </a:p>
          <a:p>
            <a:pPr algn="l"/>
            <a:r>
              <a:rPr lang="uk-UA" sz="2400" b="1" i="0" dirty="0">
                <a:solidFill>
                  <a:srgbClr val="002060"/>
                </a:solidFill>
                <a:effectLst/>
                <a:latin typeface="Times New Roman" panose="02020603050405020304" pitchFamily="18" charset="0"/>
                <a:cs typeface="Times New Roman" panose="02020603050405020304" pitchFamily="18" charset="0"/>
              </a:rPr>
              <a:t>-Коли я передаю знання іншим, я стаю майстром</a:t>
            </a:r>
          </a:p>
          <a:p>
            <a:pPr algn="l"/>
            <a:r>
              <a:rPr lang="uk-UA" sz="2400" b="1" i="0" dirty="0">
                <a:solidFill>
                  <a:schemeClr val="accent2">
                    <a:lumMod val="75000"/>
                  </a:schemeClr>
                </a:solidFill>
                <a:effectLst/>
                <a:latin typeface="Times New Roman" panose="02020603050405020304" pitchFamily="18" charset="0"/>
                <a:cs typeface="Times New Roman" panose="02020603050405020304" pitchFamily="18" charset="0"/>
              </a:rPr>
              <a:t>Конфуцій</a:t>
            </a:r>
          </a:p>
        </p:txBody>
      </p:sp>
      <p:sp>
        <p:nvSpPr>
          <p:cNvPr id="4" name="TextBox 3">
            <a:extLst>
              <a:ext uri="{FF2B5EF4-FFF2-40B4-BE49-F238E27FC236}">
                <a16:creationId xmlns:a16="http://schemas.microsoft.com/office/drawing/2014/main" id="{087B8DC6-F083-4FB2-B3DB-383148314556}"/>
              </a:ext>
            </a:extLst>
          </p:cNvPr>
          <p:cNvSpPr txBox="1"/>
          <p:nvPr/>
        </p:nvSpPr>
        <p:spPr>
          <a:xfrm>
            <a:off x="3978234" y="2929446"/>
            <a:ext cx="7817012" cy="954107"/>
          </a:xfrm>
          <a:prstGeom prst="rect">
            <a:avLst/>
          </a:prstGeom>
          <a:noFill/>
        </p:spPr>
        <p:txBody>
          <a:bodyPr wrap="none" rtlCol="0">
            <a:spAutoFit/>
          </a:bodyPr>
          <a:lstStyle/>
          <a:p>
            <a:r>
              <a:rPr lang="uk-UA" sz="2800" b="1" dirty="0">
                <a:solidFill>
                  <a:schemeClr val="accent2">
                    <a:lumMod val="75000"/>
                  </a:schemeClr>
                </a:solidFill>
                <a:latin typeface="Times New Roman" panose="02020603050405020304" pitchFamily="18" charset="0"/>
                <a:cs typeface="Times New Roman" panose="02020603050405020304" pitchFamily="18" charset="0"/>
              </a:rPr>
              <a:t>Ушинський</a:t>
            </a:r>
            <a:r>
              <a:rPr lang="uk-UA" sz="2800" b="1" dirty="0">
                <a:solidFill>
                  <a:schemeClr val="accent5">
                    <a:lumMod val="50000"/>
                  </a:schemeClr>
                </a:solidFill>
                <a:latin typeface="Times New Roman" panose="02020603050405020304" pitchFamily="18" charset="0"/>
                <a:cs typeface="Times New Roman" panose="02020603050405020304" pitchFamily="18" charset="0"/>
              </a:rPr>
              <a:t> казав, що якщо дитина не бачить, </a:t>
            </a:r>
          </a:p>
          <a:p>
            <a:r>
              <a:rPr lang="uk-UA" sz="2800" b="1" dirty="0">
                <a:solidFill>
                  <a:schemeClr val="accent5">
                    <a:lumMod val="50000"/>
                  </a:schemeClr>
                </a:solidFill>
                <a:latin typeface="Times New Roman" panose="02020603050405020304" pitchFamily="18" charset="0"/>
                <a:cs typeface="Times New Roman" panose="02020603050405020304" pitchFamily="18" charset="0"/>
              </a:rPr>
              <a:t>не розуміє, то і запам’ятати вона не може!</a:t>
            </a:r>
          </a:p>
        </p:txBody>
      </p:sp>
    </p:spTree>
    <p:extLst>
      <p:ext uri="{BB962C8B-B14F-4D97-AF65-F5344CB8AC3E}">
        <p14:creationId xmlns:p14="http://schemas.microsoft.com/office/powerpoint/2010/main" val="2478324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PlaceHolder 1"/>
          <p:cNvSpPr>
            <a:spLocks noGrp="1"/>
          </p:cNvSpPr>
          <p:nvPr>
            <p:ph/>
          </p:nvPr>
        </p:nvSpPr>
        <p:spPr>
          <a:xfrm>
            <a:off x="565055" y="834214"/>
            <a:ext cx="11393397" cy="1671479"/>
          </a:xfrm>
          <a:prstGeom prst="rect">
            <a:avLst/>
          </a:prstGeom>
          <a:noFill/>
          <a:ln w="0">
            <a:noFill/>
          </a:ln>
        </p:spPr>
        <p:txBody>
          <a:bodyPr anchor="t">
            <a:normAutofit fontScale="77500" lnSpcReduction="20000"/>
          </a:bodyPr>
          <a:lstStyle/>
          <a:p>
            <a:pPr marL="227160" indent="0" algn="ctr">
              <a:lnSpc>
                <a:spcPct val="90000"/>
              </a:lnSpc>
              <a:spcBef>
                <a:spcPts val="1001"/>
              </a:spcBef>
              <a:buNone/>
              <a:tabLst>
                <a:tab pos="0" algn="l"/>
              </a:tabLst>
            </a:pPr>
            <a:r>
              <a:rPr lang="uk-UA" sz="3800" b="1" i="1" strike="noStrike" spc="-1" dirty="0">
                <a:solidFill>
                  <a:schemeClr val="accent2">
                    <a:lumMod val="75000"/>
                  </a:schemeClr>
                </a:solidFill>
                <a:latin typeface="Calibri"/>
              </a:rPr>
              <a:t>Інтелект</a:t>
            </a:r>
            <a:r>
              <a:rPr lang="uk-UA" sz="3200" b="1" i="1" strike="noStrike" spc="-1" dirty="0">
                <a:solidFill>
                  <a:schemeClr val="accent2">
                    <a:lumMod val="75000"/>
                  </a:schemeClr>
                </a:solidFill>
                <a:latin typeface="Calibri"/>
              </a:rPr>
              <a:t> - це </a:t>
            </a:r>
            <a:r>
              <a:rPr lang="uk-UA" sz="3200" b="0" i="1" strike="noStrike" spc="-1" dirty="0">
                <a:solidFill>
                  <a:schemeClr val="accent2">
                    <a:lumMod val="75000"/>
                  </a:schemeClr>
                </a:solidFill>
                <a:latin typeface="Calibri"/>
              </a:rPr>
              <a:t> </a:t>
            </a:r>
            <a:r>
              <a:rPr lang="uk-UA" sz="3200" b="1" i="1" strike="noStrike" spc="-1" dirty="0">
                <a:solidFill>
                  <a:schemeClr val="accent2">
                    <a:lumMod val="75000"/>
                  </a:schemeClr>
                </a:solidFill>
                <a:latin typeface="Calibri"/>
              </a:rPr>
              <a:t>здатність ефективно використовувати свій потенціал (</a:t>
            </a:r>
            <a:r>
              <a:rPr lang="uk-UA" sz="3200" b="1" i="1" strike="noStrike" spc="-1" dirty="0" err="1">
                <a:solidFill>
                  <a:schemeClr val="accent2">
                    <a:lumMod val="75000"/>
                  </a:schemeClr>
                </a:solidFill>
                <a:latin typeface="Calibri"/>
              </a:rPr>
              <a:t>авт</a:t>
            </a:r>
            <a:r>
              <a:rPr lang="uk-UA" sz="3200" b="1" i="1" strike="noStrike" spc="-1" dirty="0">
                <a:solidFill>
                  <a:schemeClr val="accent2">
                    <a:lumMod val="75000"/>
                  </a:schemeClr>
                </a:solidFill>
                <a:latin typeface="Calibri"/>
              </a:rPr>
              <a:t>. Г. Чепурний)</a:t>
            </a:r>
          </a:p>
          <a:p>
            <a:pPr marL="227160" indent="0" algn="just">
              <a:lnSpc>
                <a:spcPct val="90000"/>
              </a:lnSpc>
              <a:spcBef>
                <a:spcPts val="1001"/>
              </a:spcBef>
              <a:buNone/>
              <a:tabLst>
                <a:tab pos="0" algn="l"/>
              </a:tabLst>
            </a:pPr>
            <a:r>
              <a:rPr lang="uk-UA" sz="3200" b="1" i="1" spc="-1" dirty="0">
                <a:solidFill>
                  <a:schemeClr val="accent1">
                    <a:lumMod val="75000"/>
                  </a:schemeClr>
                </a:solidFill>
                <a:latin typeface="Calibri"/>
              </a:rPr>
              <a:t>	У кожної дитини, людини є свій потенціал, навіть у дитини з будь- яким психофізичним порушенням, навіть така дитина може розкрити свій потенціал певним чином.</a:t>
            </a:r>
            <a:endParaRPr lang="uk-UA" sz="3200" b="1" i="1" strike="noStrike" spc="-1" dirty="0">
              <a:solidFill>
                <a:schemeClr val="accent1">
                  <a:lumMod val="75000"/>
                </a:schemeClr>
              </a:solidFill>
              <a:latin typeface="Calibri"/>
            </a:endParaRPr>
          </a:p>
          <a:p>
            <a:pPr marL="227160" indent="0" algn="ctr">
              <a:lnSpc>
                <a:spcPct val="90000"/>
              </a:lnSpc>
              <a:spcBef>
                <a:spcPts val="1001"/>
              </a:spcBef>
              <a:buNone/>
              <a:tabLst>
                <a:tab pos="0" algn="l"/>
              </a:tabLst>
            </a:pPr>
            <a:endParaRPr lang="uk-UA" sz="3200" b="0" strike="noStrike" spc="-1" dirty="0">
              <a:solidFill>
                <a:srgbClr val="000000"/>
              </a:solidFill>
              <a:latin typeface="Calibri"/>
            </a:endParaRPr>
          </a:p>
        </p:txBody>
      </p:sp>
      <p:pic>
        <p:nvPicPr>
          <p:cNvPr id="146" name="Рисунок 3" descr="dbimage.jpg"/>
          <p:cNvPicPr/>
          <p:nvPr/>
        </p:nvPicPr>
        <p:blipFill>
          <a:blip r:embed="rId2"/>
          <a:stretch/>
        </p:blipFill>
        <p:spPr>
          <a:xfrm>
            <a:off x="1644480" y="2885704"/>
            <a:ext cx="5182920" cy="3279296"/>
          </a:xfrm>
          <a:prstGeom prst="rect">
            <a:avLst/>
          </a:prstGeom>
          <a:ln w="0">
            <a:noFill/>
          </a:ln>
          <a:effectLst>
            <a:outerShdw blurRad="291960" dist="139498" dir="2700000" algn="tl" rotWithShape="0">
              <a:srgbClr val="333333">
                <a:alpha val="65000"/>
              </a:srgbClr>
            </a:outerShdw>
          </a:effectLst>
        </p:spPr>
      </p:pic>
      <p:pic>
        <p:nvPicPr>
          <p:cNvPr id="147" name="Picture 2" descr="G:\ноутбук\ейдотехника\ФОТОДОКУМЕНТАЦИЯ ШЭ\фото методы\4-1245.jpg"/>
          <p:cNvPicPr/>
          <p:nvPr/>
        </p:nvPicPr>
        <p:blipFill>
          <a:blip r:embed="rId3"/>
          <a:stretch/>
        </p:blipFill>
        <p:spPr>
          <a:xfrm>
            <a:off x="7216920" y="2885702"/>
            <a:ext cx="3411360" cy="3279297"/>
          </a:xfrm>
          <a:prstGeom prst="rect">
            <a:avLst/>
          </a:prstGeom>
          <a:ln w="0">
            <a:noFill/>
          </a:ln>
          <a:effectLst>
            <a:outerShdw blurRad="291960" dist="139498" dir="2700000" algn="tl" rotWithShape="0">
              <a:srgbClr val="333333">
                <a:alpha val="65000"/>
              </a:srgbClr>
            </a:outerShdw>
          </a:effectLst>
        </p:spPr>
      </p:pic>
      <p:sp>
        <p:nvSpPr>
          <p:cNvPr id="148" name="Скругленный прямоугольник 14"/>
          <p:cNvSpPr/>
          <p:nvPr/>
        </p:nvSpPr>
        <p:spPr>
          <a:xfrm>
            <a:off x="528120" y="101520"/>
            <a:ext cx="11614680" cy="590760"/>
          </a:xfrm>
          <a:prstGeom prst="roundRect">
            <a:avLst>
              <a:gd name="adj" fmla="val 16667"/>
            </a:avLst>
          </a:prstGeom>
          <a:solidFill>
            <a:srgbClr val="0070C0"/>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90000" tIns="45000" rIns="90000" bIns="45000" anchor="ctr">
            <a:noAutofit/>
          </a:bodyPr>
          <a:lstStyle/>
          <a:p>
            <a:pPr marL="274320" indent="-274320" algn="ctr">
              <a:lnSpc>
                <a:spcPct val="100000"/>
              </a:lnSpc>
              <a:spcBef>
                <a:spcPts val="641"/>
              </a:spcBef>
              <a:tabLst>
                <a:tab pos="0" algn="l"/>
              </a:tabLst>
            </a:pPr>
            <a:r>
              <a:rPr lang="ru-RU" sz="3200" b="1" strike="noStrike" spc="-1">
                <a:solidFill>
                  <a:srgbClr val="FFFFFF"/>
                </a:solidFill>
                <a:latin typeface="Calibri"/>
              </a:rPr>
              <a:t>Що таке інтелект?</a:t>
            </a:r>
            <a:endParaRPr lang="en-US" sz="3200" b="0" strike="noStrike" spc="-1">
              <a:solidFill>
                <a:srgbClr val="000000"/>
              </a:solidFill>
              <a:latin typeface="Arial"/>
            </a:endParaRPr>
          </a:p>
        </p:txBody>
      </p:sp>
      <p:pic>
        <p:nvPicPr>
          <p:cNvPr id="149" name="Рисунок 5"/>
          <p:cNvPicPr/>
          <p:nvPr/>
        </p:nvPicPr>
        <p:blipFill>
          <a:blip r:embed="rId4"/>
          <a:stretch/>
        </p:blipFill>
        <p:spPr>
          <a:xfrm>
            <a:off x="25920" y="-22320"/>
            <a:ext cx="429840" cy="6857640"/>
          </a:xfrm>
          <a:prstGeom prst="rect">
            <a:avLst/>
          </a:prstGeom>
          <a:ln w="0">
            <a:noFill/>
          </a:ln>
        </p:spPr>
      </p:pic>
    </p:spTree>
  </p:cSld>
  <p:clrMapOvr>
    <a:masterClrMapping/>
  </p:clrMapOvr>
  <p:transition spd="med">
    <p:fade/>
  </p:transition>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9" presetClass="entr" fill="hold" nodeType="clickEffect">
                                  <p:stCondLst>
                                    <p:cond delay="0"/>
                                  </p:stCondLst>
                                  <p:childTnLst>
                                    <p:set>
                                      <p:cBhvr>
                                        <p:cTn id="6" dur="1" fill="hold">
                                          <p:stCondLst>
                                            <p:cond delay="0"/>
                                          </p:stCondLst>
                                        </p:cTn>
                                        <p:tgtEl>
                                          <p:spTgt spid="145">
                                            <p:txEl>
                                              <p:pRg st="0" end="0"/>
                                            </p:txEl>
                                          </p:spTgt>
                                        </p:tgtEl>
                                        <p:attrNameLst>
                                          <p:attrName>style.visibility</p:attrName>
                                        </p:attrNameLst>
                                      </p:cBhvr>
                                      <p:to>
                                        <p:strVal val="visible"/>
                                      </p:to>
                                    </p:set>
                                    <p:animEffect transition="in" filter="dissolve">
                                      <p:cBhvr additive="repl">
                                        <p:cTn id="7" dur="500"/>
                                        <p:tgtEl>
                                          <p:spTgt spid="1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nodeType="clickEffect">
                                  <p:stCondLst>
                                    <p:cond delay="0"/>
                                  </p:stCondLst>
                                  <p:childTnLst>
                                    <p:set>
                                      <p:cBhvr>
                                        <p:cTn id="11" dur="1" fill="hold">
                                          <p:stCondLst>
                                            <p:cond delay="0"/>
                                          </p:stCondLst>
                                        </p:cTn>
                                        <p:tgtEl>
                                          <p:spTgt spid="145">
                                            <p:txEl>
                                              <p:pRg st="1" end="1"/>
                                            </p:txEl>
                                          </p:spTgt>
                                        </p:tgtEl>
                                        <p:attrNameLst>
                                          <p:attrName>style.visibility</p:attrName>
                                        </p:attrNameLst>
                                      </p:cBhvr>
                                      <p:to>
                                        <p:strVal val="visible"/>
                                      </p:to>
                                    </p:set>
                                    <p:animEffect transition="in" filter="dissolve">
                                      <p:cBhvr additive="repl">
                                        <p:cTn id="12" dur="500"/>
                                        <p:tgtEl>
                                          <p:spTgt spid="145">
                                            <p:txEl>
                                              <p:pRg st="1" end="1"/>
                                            </p:txEl>
                                          </p:spTgt>
                                        </p:tgtEl>
                                      </p:cBhvr>
                                    </p:animEffect>
                                  </p:childTnLst>
                                </p:cTn>
                              </p:par>
                            </p:childTnLst>
                          </p:cTn>
                        </p:par>
                        <p:par>
                          <p:cTn id="13" fill="hold" nodeType="afterEffect">
                            <p:stCondLst>
                              <p:cond delay="500"/>
                            </p:stCondLst>
                            <p:childTnLst>
                              <p:par>
                                <p:cTn id="14" presetID="30" presetClass="entr" fill="hold" nodeType="afterEffect">
                                  <p:stCondLst>
                                    <p:cond delay="0"/>
                                  </p:stCondLst>
                                  <p:childTnLst>
                                    <p:set>
                                      <p:cBhvr>
                                        <p:cTn id="15" dur="1" fill="hold">
                                          <p:stCondLst>
                                            <p:cond delay="0"/>
                                          </p:stCondLst>
                                        </p:cTn>
                                        <p:tgtEl>
                                          <p:spTgt spid="146"/>
                                        </p:tgtEl>
                                        <p:attrNameLst>
                                          <p:attrName>style.visibility</p:attrName>
                                        </p:attrNameLst>
                                      </p:cBhvr>
                                      <p:to>
                                        <p:strVal val="visible"/>
                                      </p:to>
                                    </p:set>
                                    <p:animEffect transition="in" filter="fade">
                                      <p:cBhvr additive="repl">
                                        <p:cTn id="16" dur="800"/>
                                        <p:tgtEl>
                                          <p:spTgt spid="146"/>
                                        </p:tgtEl>
                                      </p:cBhvr>
                                    </p:animEffect>
                                    <p:anim calcmode="lin" valueType="num">
                                      <p:cBhvr additive="repl">
                                        <p:cTn id="17" dur="800" fill="hold"/>
                                        <p:tgtEl>
                                          <p:spTgt spid="146"/>
                                        </p:tgtEl>
                                        <p:attrNameLst>
                                          <p:attrName>r</p:attrName>
                                        </p:attrNameLst>
                                      </p:cBhvr>
                                      <p:tavLst>
                                        <p:tav tm="0">
                                          <p:val>
                                            <p:strVal val="-90"/>
                                          </p:val>
                                        </p:tav>
                                        <p:tav tm="100000">
                                          <p:val>
                                            <p:strVal val="0"/>
                                          </p:val>
                                        </p:tav>
                                      </p:tavLst>
                                    </p:anim>
                                    <p:anim calcmode="lin" valueType="num">
                                      <p:cBhvr additive="repl">
                                        <p:cTn id="18" dur="800" fill="hold"/>
                                        <p:tgtEl>
                                          <p:spTgt spid="146"/>
                                        </p:tgtEl>
                                        <p:attrNameLst>
                                          <p:attrName>ppt_x</p:attrName>
                                        </p:attrNameLst>
                                      </p:cBhvr>
                                      <p:tavLst>
                                        <p:tav tm="0">
                                          <p:val>
                                            <p:strVal val="#ppt_x+0.4"/>
                                          </p:val>
                                        </p:tav>
                                        <p:tav tm="100000">
                                          <p:val>
                                            <p:strVal val="#ppt_x-0.05"/>
                                          </p:val>
                                        </p:tav>
                                      </p:tavLst>
                                    </p:anim>
                                    <p:anim calcmode="lin" valueType="num">
                                      <p:cBhvr additive="repl">
                                        <p:cTn id="19" dur="800" fill="hold"/>
                                        <p:tgtEl>
                                          <p:spTgt spid="146"/>
                                        </p:tgtEl>
                                        <p:attrNameLst>
                                          <p:attrName>ppt_y</p:attrName>
                                        </p:attrNameLst>
                                      </p:cBhvr>
                                      <p:tavLst>
                                        <p:tav tm="0">
                                          <p:val>
                                            <p:strVal val="#ppt_y-0.4"/>
                                          </p:val>
                                        </p:tav>
                                        <p:tav tm="100000">
                                          <p:val>
                                            <p:strVal val="#ppt_y+0.1"/>
                                          </p:val>
                                        </p:tav>
                                      </p:tavLst>
                                    </p:anim>
                                    <p:anim calcmode="lin" valueType="num">
                                      <p:cBhvr additive="repl">
                                        <p:cTn id="20" dur="200" fill="hold">
                                          <p:stCondLst>
                                            <p:cond delay="800"/>
                                          </p:stCondLst>
                                        </p:cTn>
                                        <p:tgtEl>
                                          <p:spTgt spid="146"/>
                                        </p:tgtEl>
                                        <p:attrNameLst>
                                          <p:attrName>ppt_x</p:attrName>
                                        </p:attrNameLst>
                                      </p:cBhvr>
                                      <p:tavLst>
                                        <p:tav tm="0">
                                          <p:val>
                                            <p:strVal val="#ppt_x-0.05"/>
                                          </p:val>
                                        </p:tav>
                                        <p:tav tm="100000">
                                          <p:val>
                                            <p:strVal val="#ppt_x"/>
                                          </p:val>
                                        </p:tav>
                                      </p:tavLst>
                                    </p:anim>
                                    <p:anim calcmode="lin" valueType="num">
                                      <p:cBhvr additive="repl">
                                        <p:cTn id="21" dur="200" fill="hold">
                                          <p:stCondLst>
                                            <p:cond delay="800"/>
                                          </p:stCondLst>
                                        </p:cTn>
                                        <p:tgtEl>
                                          <p:spTgt spid="146"/>
                                        </p:tgtEl>
                                        <p:attrNameLst>
                                          <p:attrName>ppt_y</p:attrName>
                                        </p:attrNameLst>
                                      </p:cBhvr>
                                      <p:tavLst>
                                        <p:tav tm="0">
                                          <p:val>
                                            <p:strVal val="#ppt_y+0.1"/>
                                          </p:val>
                                        </p:tav>
                                        <p:tav tm="100000">
                                          <p:val>
                                            <p:strVal val="#ppt_y"/>
                                          </p:val>
                                        </p:tav>
                                      </p:tavLst>
                                    </p:anim>
                                  </p:childTnLst>
                                </p:cTn>
                              </p:par>
                            </p:childTnLst>
                          </p:cTn>
                        </p:par>
                        <p:par>
                          <p:cTn id="22" fill="hold" nodeType="afterEffect">
                            <p:stCondLst>
                              <p:cond delay="1500"/>
                            </p:stCondLst>
                            <p:childTnLst>
                              <p:par>
                                <p:cTn id="23" presetID="30" presetClass="entr" fill="hold" nodeType="afterEffect">
                                  <p:stCondLst>
                                    <p:cond delay="0"/>
                                  </p:stCondLst>
                                  <p:childTnLst>
                                    <p:set>
                                      <p:cBhvr>
                                        <p:cTn id="24" dur="1" fill="hold">
                                          <p:stCondLst>
                                            <p:cond delay="0"/>
                                          </p:stCondLst>
                                        </p:cTn>
                                        <p:tgtEl>
                                          <p:spTgt spid="147"/>
                                        </p:tgtEl>
                                        <p:attrNameLst>
                                          <p:attrName>style.visibility</p:attrName>
                                        </p:attrNameLst>
                                      </p:cBhvr>
                                      <p:to>
                                        <p:strVal val="visible"/>
                                      </p:to>
                                    </p:set>
                                    <p:animEffect transition="in" filter="fade">
                                      <p:cBhvr additive="repl">
                                        <p:cTn id="25" dur="800"/>
                                        <p:tgtEl>
                                          <p:spTgt spid="147"/>
                                        </p:tgtEl>
                                      </p:cBhvr>
                                    </p:animEffect>
                                    <p:anim calcmode="lin" valueType="num">
                                      <p:cBhvr additive="repl">
                                        <p:cTn id="26" dur="800" fill="hold"/>
                                        <p:tgtEl>
                                          <p:spTgt spid="147"/>
                                        </p:tgtEl>
                                        <p:attrNameLst>
                                          <p:attrName>r</p:attrName>
                                        </p:attrNameLst>
                                      </p:cBhvr>
                                      <p:tavLst>
                                        <p:tav tm="0">
                                          <p:val>
                                            <p:strVal val="-90"/>
                                          </p:val>
                                        </p:tav>
                                        <p:tav tm="100000">
                                          <p:val>
                                            <p:strVal val="0"/>
                                          </p:val>
                                        </p:tav>
                                      </p:tavLst>
                                    </p:anim>
                                    <p:anim calcmode="lin" valueType="num">
                                      <p:cBhvr additive="repl">
                                        <p:cTn id="27" dur="800" fill="hold"/>
                                        <p:tgtEl>
                                          <p:spTgt spid="147"/>
                                        </p:tgtEl>
                                        <p:attrNameLst>
                                          <p:attrName>ppt_x</p:attrName>
                                        </p:attrNameLst>
                                      </p:cBhvr>
                                      <p:tavLst>
                                        <p:tav tm="0">
                                          <p:val>
                                            <p:strVal val="#ppt_x+0.4"/>
                                          </p:val>
                                        </p:tav>
                                        <p:tav tm="100000">
                                          <p:val>
                                            <p:strVal val="#ppt_x-0.05"/>
                                          </p:val>
                                        </p:tav>
                                      </p:tavLst>
                                    </p:anim>
                                    <p:anim calcmode="lin" valueType="num">
                                      <p:cBhvr additive="repl">
                                        <p:cTn id="28" dur="800" fill="hold"/>
                                        <p:tgtEl>
                                          <p:spTgt spid="147"/>
                                        </p:tgtEl>
                                        <p:attrNameLst>
                                          <p:attrName>ppt_y</p:attrName>
                                        </p:attrNameLst>
                                      </p:cBhvr>
                                      <p:tavLst>
                                        <p:tav tm="0">
                                          <p:val>
                                            <p:strVal val="#ppt_y-0.4"/>
                                          </p:val>
                                        </p:tav>
                                        <p:tav tm="100000">
                                          <p:val>
                                            <p:strVal val="#ppt_y+0.1"/>
                                          </p:val>
                                        </p:tav>
                                      </p:tavLst>
                                    </p:anim>
                                    <p:anim calcmode="lin" valueType="num">
                                      <p:cBhvr additive="repl">
                                        <p:cTn id="29" dur="200" fill="hold">
                                          <p:stCondLst>
                                            <p:cond delay="800"/>
                                          </p:stCondLst>
                                        </p:cTn>
                                        <p:tgtEl>
                                          <p:spTgt spid="147"/>
                                        </p:tgtEl>
                                        <p:attrNameLst>
                                          <p:attrName>ppt_x</p:attrName>
                                        </p:attrNameLst>
                                      </p:cBhvr>
                                      <p:tavLst>
                                        <p:tav tm="0">
                                          <p:val>
                                            <p:strVal val="#ppt_x-0.05"/>
                                          </p:val>
                                        </p:tav>
                                        <p:tav tm="100000">
                                          <p:val>
                                            <p:strVal val="#ppt_x"/>
                                          </p:val>
                                        </p:tav>
                                      </p:tavLst>
                                    </p:anim>
                                    <p:anim calcmode="lin" valueType="num">
                                      <p:cBhvr additive="repl">
                                        <p:cTn id="30" dur="200" fill="hold">
                                          <p:stCondLst>
                                            <p:cond delay="800"/>
                                          </p:stCondLst>
                                        </p:cTn>
                                        <p:tgtEl>
                                          <p:spTgt spid="14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PlaceHolder 1"/>
          <p:cNvSpPr>
            <a:spLocks noGrp="1"/>
          </p:cNvSpPr>
          <p:nvPr>
            <p:ph/>
          </p:nvPr>
        </p:nvSpPr>
        <p:spPr>
          <a:xfrm>
            <a:off x="465480" y="890649"/>
            <a:ext cx="11523823" cy="5966991"/>
          </a:xfrm>
          <a:prstGeom prst="rect">
            <a:avLst/>
          </a:prstGeom>
          <a:noFill/>
          <a:ln w="0">
            <a:noFill/>
          </a:ln>
        </p:spPr>
        <p:txBody>
          <a:bodyPr anchor="t">
            <a:normAutofit fontScale="25000" lnSpcReduction="20000"/>
          </a:bodyPr>
          <a:lstStyle/>
          <a:p>
            <a:pPr marL="246600" indent="-246600">
              <a:lnSpc>
                <a:spcPct val="90000"/>
              </a:lnSpc>
              <a:spcBef>
                <a:spcPts val="1001"/>
              </a:spcBef>
              <a:buClr>
                <a:srgbClr val="2E75B6"/>
              </a:buClr>
              <a:buFont typeface="Wingdings 2" charset="2"/>
              <a:buAutoNum type="arabicPeriod"/>
            </a:pPr>
            <a:r>
              <a:rPr lang="uk-UA" sz="7200" b="1" i="1" strike="noStrike" spc="-1" dirty="0">
                <a:solidFill>
                  <a:schemeClr val="accent1">
                    <a:lumMod val="75000"/>
                  </a:schemeClr>
                </a:solidFill>
                <a:latin typeface="Calibri"/>
              </a:rPr>
              <a:t>Уміння </a:t>
            </a:r>
            <a:r>
              <a:rPr lang="uk-UA" sz="7200" b="1" i="1" strike="noStrike" spc="-1" dirty="0" err="1">
                <a:solidFill>
                  <a:schemeClr val="accent1">
                    <a:lumMod val="75000"/>
                  </a:schemeClr>
                </a:solidFill>
                <a:latin typeface="Calibri"/>
              </a:rPr>
              <a:t>логічно</a:t>
            </a:r>
            <a:r>
              <a:rPr lang="uk-UA" sz="7200" b="1" i="1" strike="noStrike" spc="-1" dirty="0">
                <a:solidFill>
                  <a:schemeClr val="accent1">
                    <a:lumMod val="75000"/>
                  </a:schemeClr>
                </a:solidFill>
                <a:latin typeface="Calibri"/>
              </a:rPr>
              <a:t> та </a:t>
            </a:r>
            <a:r>
              <a:rPr lang="uk-UA" sz="7200" b="1" i="1" strike="noStrike" spc="-1" dirty="0" err="1">
                <a:solidFill>
                  <a:schemeClr val="accent1">
                    <a:lumMod val="75000"/>
                  </a:schemeClr>
                </a:solidFill>
                <a:latin typeface="Calibri"/>
              </a:rPr>
              <a:t>продуктивно</a:t>
            </a:r>
            <a:r>
              <a:rPr lang="uk-UA" sz="7200" b="1" i="1" strike="noStrike" spc="-1" dirty="0">
                <a:solidFill>
                  <a:schemeClr val="accent1">
                    <a:lumMod val="75000"/>
                  </a:schemeClr>
                </a:solidFill>
                <a:latin typeface="Calibri"/>
              </a:rPr>
              <a:t> мислити,</a:t>
            </a:r>
          </a:p>
          <a:p>
            <a:pPr marL="0" indent="0">
              <a:lnSpc>
                <a:spcPct val="90000"/>
              </a:lnSpc>
              <a:spcBef>
                <a:spcPts val="1001"/>
              </a:spcBef>
              <a:buClr>
                <a:srgbClr val="2E75B6"/>
              </a:buClr>
              <a:buNone/>
            </a:pPr>
            <a:r>
              <a:rPr lang="uk-UA" sz="7200" b="1" i="1" spc="-1" dirty="0">
                <a:solidFill>
                  <a:schemeClr val="accent1">
                    <a:lumMod val="75000"/>
                  </a:schemeClr>
                </a:solidFill>
                <a:latin typeface="Calibri"/>
              </a:rPr>
              <a:t>адже ми задаємо питання і по тому як людина відповідає. Ми оцінюємо його інтелект.</a:t>
            </a:r>
            <a:endParaRPr lang="uk-UA" sz="7200" b="0" strike="noStrike" spc="-1" dirty="0">
              <a:solidFill>
                <a:srgbClr val="000000"/>
              </a:solidFill>
              <a:latin typeface="Calibri"/>
            </a:endParaRPr>
          </a:p>
          <a:p>
            <a:pPr indent="0">
              <a:lnSpc>
                <a:spcPct val="90000"/>
              </a:lnSpc>
              <a:spcBef>
                <a:spcPts val="1001"/>
              </a:spcBef>
              <a:buNone/>
              <a:tabLst>
                <a:tab pos="0" algn="l"/>
              </a:tabLst>
            </a:pPr>
            <a:r>
              <a:rPr lang="uk-UA" sz="7200" b="0" i="1" strike="noStrike" spc="-1" dirty="0">
                <a:solidFill>
                  <a:srgbClr val="000000"/>
                </a:solidFill>
                <a:latin typeface="Calibri"/>
              </a:rPr>
              <a:t>Основна форма мислення – поняття </a:t>
            </a:r>
            <a:endParaRPr lang="uk-UA" sz="7200" b="0" strike="noStrike" spc="-1" dirty="0">
              <a:solidFill>
                <a:srgbClr val="000000"/>
              </a:solidFill>
              <a:latin typeface="Calibri"/>
            </a:endParaRPr>
          </a:p>
          <a:p>
            <a:pPr indent="0">
              <a:lnSpc>
                <a:spcPct val="90000"/>
              </a:lnSpc>
              <a:spcBef>
                <a:spcPts val="1001"/>
              </a:spcBef>
              <a:buNone/>
              <a:tabLst>
                <a:tab pos="0" algn="l"/>
              </a:tabLst>
            </a:pPr>
            <a:r>
              <a:rPr lang="uk-UA" sz="7200" b="0" i="1" strike="noStrike" spc="-1" dirty="0">
                <a:solidFill>
                  <a:srgbClr val="000000"/>
                </a:solidFill>
                <a:latin typeface="Calibri"/>
              </a:rPr>
              <a:t>(</a:t>
            </a:r>
            <a:r>
              <a:rPr lang="uk-UA" sz="7200" b="0" i="1" strike="noStrike" spc="-1" dirty="0" err="1">
                <a:solidFill>
                  <a:srgbClr val="000000"/>
                </a:solidFill>
                <a:latin typeface="Calibri"/>
              </a:rPr>
              <a:t>відображенння</a:t>
            </a:r>
            <a:r>
              <a:rPr lang="uk-UA" sz="7200" b="0" i="1" strike="noStrike" spc="-1" dirty="0">
                <a:solidFill>
                  <a:srgbClr val="000000"/>
                </a:solidFill>
                <a:latin typeface="Calibri"/>
              </a:rPr>
              <a:t> істотних ознаки  предметів і явищ).</a:t>
            </a:r>
            <a:endParaRPr lang="uk-UA" sz="7200" b="0" strike="noStrike" spc="-1" dirty="0">
              <a:solidFill>
                <a:srgbClr val="000000"/>
              </a:solidFill>
              <a:latin typeface="Calibri"/>
            </a:endParaRPr>
          </a:p>
          <a:p>
            <a:pPr indent="0">
              <a:lnSpc>
                <a:spcPct val="90000"/>
              </a:lnSpc>
              <a:spcBef>
                <a:spcPts val="1001"/>
              </a:spcBef>
              <a:buNone/>
              <a:tabLst>
                <a:tab pos="0" algn="l"/>
              </a:tabLst>
            </a:pPr>
            <a:endParaRPr lang="uk-UA" sz="7200" b="0" strike="noStrike" spc="-1" dirty="0">
              <a:solidFill>
                <a:srgbClr val="000000"/>
              </a:solidFill>
              <a:latin typeface="Calibri"/>
            </a:endParaRPr>
          </a:p>
          <a:p>
            <a:pPr indent="0">
              <a:lnSpc>
                <a:spcPct val="90000"/>
              </a:lnSpc>
              <a:spcBef>
                <a:spcPts val="1001"/>
              </a:spcBef>
              <a:buNone/>
              <a:tabLst>
                <a:tab pos="0" algn="l"/>
              </a:tabLst>
            </a:pPr>
            <a:endParaRPr lang="uk-UA" sz="5500" b="0" strike="noStrike" spc="-1" dirty="0">
              <a:solidFill>
                <a:srgbClr val="000000"/>
              </a:solidFill>
              <a:latin typeface="Calibri"/>
            </a:endParaRPr>
          </a:p>
          <a:p>
            <a:pPr marL="0" indent="228600" algn="ctr">
              <a:lnSpc>
                <a:spcPct val="90000"/>
              </a:lnSpc>
              <a:spcBef>
                <a:spcPts val="1001"/>
              </a:spcBef>
              <a:buNone/>
              <a:tabLst>
                <a:tab pos="0" algn="l"/>
              </a:tabLst>
            </a:pPr>
            <a:r>
              <a:rPr lang="uk-UA" sz="7200" b="1" i="1" strike="noStrike" spc="-1" dirty="0">
                <a:solidFill>
                  <a:schemeClr val="accent1">
                    <a:lumMod val="75000"/>
                  </a:schemeClr>
                </a:solidFill>
                <a:latin typeface="Calibri"/>
              </a:rPr>
              <a:t>2. Наявність в пам'яті необхідної </a:t>
            </a:r>
            <a:endParaRPr lang="uk-UA" sz="7200" b="0" strike="noStrike" spc="-1" dirty="0">
              <a:solidFill>
                <a:srgbClr val="000000"/>
              </a:solidFill>
              <a:latin typeface="Calibri"/>
            </a:endParaRPr>
          </a:p>
          <a:p>
            <a:pPr indent="0" algn="ctr">
              <a:lnSpc>
                <a:spcPct val="90000"/>
              </a:lnSpc>
              <a:spcBef>
                <a:spcPts val="1001"/>
              </a:spcBef>
              <a:buNone/>
              <a:tabLst>
                <a:tab pos="0" algn="l"/>
              </a:tabLst>
            </a:pPr>
            <a:r>
              <a:rPr lang="uk-UA" sz="7200" b="1" i="1" strike="noStrike" spc="-1" dirty="0">
                <a:solidFill>
                  <a:schemeClr val="accent1">
                    <a:lumMod val="75000"/>
                  </a:schemeClr>
                </a:solidFill>
                <a:latin typeface="Calibri"/>
              </a:rPr>
              <a:t>інформації для  оперування </a:t>
            </a:r>
          </a:p>
          <a:p>
            <a:pPr indent="0" algn="ctr">
              <a:lnSpc>
                <a:spcPct val="90000"/>
              </a:lnSpc>
              <a:spcBef>
                <a:spcPts val="1001"/>
              </a:spcBef>
              <a:buNone/>
              <a:tabLst>
                <a:tab pos="0" algn="l"/>
              </a:tabLst>
            </a:pPr>
            <a:r>
              <a:rPr lang="uk-UA" sz="7200" b="1" i="1" strike="noStrike" spc="-1" dirty="0">
                <a:solidFill>
                  <a:schemeClr val="accent1">
                    <a:lumMod val="75000"/>
                  </a:schemeClr>
                </a:solidFill>
                <a:latin typeface="Calibri"/>
              </a:rPr>
              <a:t>та продуктивного мислення.</a:t>
            </a:r>
          </a:p>
          <a:p>
            <a:pPr lvl="0" indent="0" algn="ctr">
              <a:spcBef>
                <a:spcPts val="1001"/>
              </a:spcBef>
              <a:buNone/>
              <a:tabLst>
                <a:tab pos="0" algn="l"/>
              </a:tabLst>
            </a:pPr>
            <a:r>
              <a:rPr lang="uk-UA" sz="7200" b="1" i="1" spc="-1" dirty="0">
                <a:solidFill>
                  <a:srgbClr val="5B9BD5">
                    <a:lumMod val="75000"/>
                  </a:srgbClr>
                </a:solidFill>
                <a:latin typeface="Calibri"/>
              </a:rPr>
              <a:t> </a:t>
            </a:r>
            <a:r>
              <a:rPr lang="uk-UA" sz="7200" i="1" spc="-1" dirty="0">
                <a:solidFill>
                  <a:srgbClr val="000000"/>
                </a:solidFill>
                <a:latin typeface="Calibri"/>
              </a:rPr>
              <a:t>(навички обробки, збереження </a:t>
            </a:r>
            <a:endParaRPr lang="uk-UA" sz="7200" spc="-1" dirty="0">
              <a:solidFill>
                <a:srgbClr val="000000"/>
              </a:solidFill>
              <a:latin typeface="Calibri"/>
            </a:endParaRPr>
          </a:p>
          <a:p>
            <a:pPr lvl="0" indent="0" algn="ctr">
              <a:spcBef>
                <a:spcPts val="1001"/>
              </a:spcBef>
              <a:buNone/>
              <a:tabLst>
                <a:tab pos="0" algn="l"/>
              </a:tabLst>
            </a:pPr>
            <a:r>
              <a:rPr lang="uk-UA" sz="7200" i="1" spc="-1" dirty="0">
                <a:solidFill>
                  <a:srgbClr val="000000"/>
                </a:solidFill>
                <a:latin typeface="Calibri"/>
              </a:rPr>
              <a:t>та відтворення </a:t>
            </a:r>
            <a:endParaRPr lang="uk-UA" sz="7200" spc="-1" dirty="0">
              <a:solidFill>
                <a:srgbClr val="000000"/>
              </a:solidFill>
              <a:latin typeface="Calibri"/>
            </a:endParaRPr>
          </a:p>
          <a:p>
            <a:pPr lvl="0" indent="0" algn="ctr">
              <a:spcBef>
                <a:spcPts val="1001"/>
              </a:spcBef>
              <a:buNone/>
              <a:tabLst>
                <a:tab pos="0" algn="l"/>
              </a:tabLst>
            </a:pPr>
            <a:r>
              <a:rPr lang="uk-UA" sz="7200" i="1" spc="-1" dirty="0">
                <a:solidFill>
                  <a:srgbClr val="000000"/>
                </a:solidFill>
                <a:latin typeface="Calibri"/>
              </a:rPr>
              <a:t>Інформації</a:t>
            </a:r>
            <a:r>
              <a:rPr lang="ru-RU" sz="7200" i="1" spc="-1" dirty="0">
                <a:solidFill>
                  <a:srgbClr val="000000"/>
                </a:solidFill>
                <a:latin typeface="Calibri"/>
              </a:rPr>
              <a:t>)</a:t>
            </a:r>
            <a:r>
              <a:rPr lang="ru-RU" sz="7200" i="1" spc="-1" dirty="0">
                <a:solidFill>
                  <a:srgbClr val="000000"/>
                </a:solidFill>
                <a:latin typeface="Calibri Light"/>
              </a:rPr>
              <a:t>)</a:t>
            </a:r>
          </a:p>
          <a:p>
            <a:pPr lvl="0" indent="0" algn="r">
              <a:spcBef>
                <a:spcPts val="1001"/>
              </a:spcBef>
              <a:buNone/>
              <a:tabLst>
                <a:tab pos="0" algn="l"/>
              </a:tabLst>
            </a:pPr>
            <a:r>
              <a:rPr lang="uk-UA" sz="7200" b="1" i="1" strike="noStrike" spc="-1" dirty="0">
                <a:solidFill>
                  <a:schemeClr val="accent2">
                    <a:lumMod val="75000"/>
                  </a:schemeClr>
                </a:solidFill>
                <a:latin typeface="Calibri"/>
              </a:rPr>
              <a:t>Наприклад:</a:t>
            </a:r>
            <a:r>
              <a:rPr lang="uk-UA" sz="7200" b="0" i="1" strike="noStrike" spc="-1" dirty="0">
                <a:solidFill>
                  <a:srgbClr val="000000"/>
                </a:solidFill>
                <a:latin typeface="Calibri"/>
              </a:rPr>
              <a:t> </a:t>
            </a:r>
            <a:r>
              <a:rPr lang="uk-UA" sz="7200" b="0" i="1" strike="noStrike" spc="-1" dirty="0">
                <a:solidFill>
                  <a:srgbClr val="002060"/>
                </a:solidFill>
                <a:latin typeface="Calibri"/>
              </a:rPr>
              <a:t>Гра « Що? Де? Коли?» </a:t>
            </a:r>
          </a:p>
          <a:p>
            <a:pPr indent="0" algn="r">
              <a:lnSpc>
                <a:spcPct val="90000"/>
              </a:lnSpc>
              <a:spcBef>
                <a:spcPts val="1001"/>
              </a:spcBef>
              <a:buNone/>
              <a:tabLst>
                <a:tab pos="0" algn="l"/>
              </a:tabLst>
            </a:pPr>
            <a:r>
              <a:rPr lang="uk-UA" sz="7200" b="0" i="1" strike="noStrike" spc="-1" dirty="0">
                <a:solidFill>
                  <a:srgbClr val="002060"/>
                </a:solidFill>
                <a:latin typeface="Calibri"/>
              </a:rPr>
              <a:t>називається інтелектуальною, </a:t>
            </a:r>
          </a:p>
          <a:p>
            <a:pPr indent="0" algn="r">
              <a:lnSpc>
                <a:spcPct val="90000"/>
              </a:lnSpc>
              <a:spcBef>
                <a:spcPts val="1001"/>
              </a:spcBef>
              <a:buNone/>
              <a:tabLst>
                <a:tab pos="0" algn="l"/>
              </a:tabLst>
            </a:pPr>
            <a:r>
              <a:rPr lang="uk-UA" sz="7200" b="0" i="1" strike="noStrike" spc="-1" dirty="0">
                <a:solidFill>
                  <a:srgbClr val="002060"/>
                </a:solidFill>
                <a:latin typeface="Calibri"/>
              </a:rPr>
              <a:t>тому що </a:t>
            </a:r>
            <a:r>
              <a:rPr lang="uk-UA" sz="7200" b="0" i="1" strike="noStrike" spc="-1" dirty="0" err="1">
                <a:solidFill>
                  <a:srgbClr val="002060"/>
                </a:solidFill>
                <a:latin typeface="Calibri"/>
              </a:rPr>
              <a:t>знатокам</a:t>
            </a:r>
            <a:r>
              <a:rPr lang="uk-UA" sz="7200" b="0" i="1" strike="noStrike" spc="-1" dirty="0">
                <a:solidFill>
                  <a:srgbClr val="002060"/>
                </a:solidFill>
                <a:latin typeface="Calibri"/>
              </a:rPr>
              <a:t> задають питання, відповіді </a:t>
            </a:r>
          </a:p>
          <a:p>
            <a:pPr indent="0" algn="r">
              <a:lnSpc>
                <a:spcPct val="90000"/>
              </a:lnSpc>
              <a:spcBef>
                <a:spcPts val="1001"/>
              </a:spcBef>
              <a:buNone/>
              <a:tabLst>
                <a:tab pos="0" algn="l"/>
              </a:tabLst>
            </a:pPr>
            <a:r>
              <a:rPr lang="uk-UA" sz="7200" b="0" i="1" strike="noStrike" spc="-1" dirty="0">
                <a:solidFill>
                  <a:srgbClr val="002060"/>
                </a:solidFill>
                <a:latin typeface="Calibri"/>
              </a:rPr>
              <a:t>на які вони не знають, але завдяки вмінню </a:t>
            </a:r>
            <a:r>
              <a:rPr lang="uk-UA" sz="7200" b="0" i="1" strike="noStrike" spc="-1" dirty="0" err="1">
                <a:solidFill>
                  <a:srgbClr val="002060"/>
                </a:solidFill>
                <a:latin typeface="Calibri"/>
              </a:rPr>
              <a:t>логічно</a:t>
            </a:r>
            <a:r>
              <a:rPr lang="uk-UA" sz="7200" b="0" i="1" strike="noStrike" spc="-1" dirty="0">
                <a:solidFill>
                  <a:srgbClr val="002060"/>
                </a:solidFill>
                <a:latin typeface="Calibri"/>
              </a:rPr>
              <a:t> мислити</a:t>
            </a:r>
          </a:p>
          <a:p>
            <a:pPr indent="0" algn="r">
              <a:lnSpc>
                <a:spcPct val="90000"/>
              </a:lnSpc>
              <a:spcBef>
                <a:spcPts val="1001"/>
              </a:spcBef>
              <a:buNone/>
              <a:tabLst>
                <a:tab pos="0" algn="l"/>
              </a:tabLst>
            </a:pPr>
            <a:r>
              <a:rPr lang="uk-UA" sz="7200" b="0" i="1" strike="noStrike" spc="-1" dirty="0">
                <a:solidFill>
                  <a:srgbClr val="002060"/>
                </a:solidFill>
                <a:latin typeface="Calibri"/>
              </a:rPr>
              <a:t> та наявності в пам’яті необхідної інформації, вони дають правильні відповіді</a:t>
            </a:r>
          </a:p>
          <a:p>
            <a:pPr marL="0" indent="0">
              <a:buNone/>
            </a:pPr>
            <a:r>
              <a:rPr lang="uk-UA" sz="7200" i="1" dirty="0">
                <a:latin typeface="Calibri" panose="020F0502020204030204" pitchFamily="34" charset="0"/>
                <a:cs typeface="Calibri" panose="020F0502020204030204" pitchFamily="34" charset="0"/>
              </a:rPr>
              <a:t>Вмінню мислити навчають всі педагоги, але як зберігати в пам’яті необхідну інформацію </a:t>
            </a:r>
          </a:p>
          <a:p>
            <a:pPr marL="0" indent="0">
              <a:buNone/>
            </a:pPr>
            <a:r>
              <a:rPr lang="uk-UA" sz="7200" i="1" dirty="0">
                <a:latin typeface="Calibri" panose="020F0502020204030204" pitchFamily="34" charset="0"/>
                <a:cs typeface="Calibri" panose="020F0502020204030204" pitchFamily="34" charset="0"/>
              </a:rPr>
              <a:t>і потім її використовувати, цим практично не займається ніхто. </a:t>
            </a:r>
          </a:p>
          <a:p>
            <a:pPr indent="0" algn="r">
              <a:lnSpc>
                <a:spcPct val="90000"/>
              </a:lnSpc>
              <a:spcBef>
                <a:spcPts val="1001"/>
              </a:spcBef>
              <a:buNone/>
              <a:tabLst>
                <a:tab pos="0" algn="l"/>
              </a:tabLst>
            </a:pPr>
            <a:r>
              <a:rPr lang="uk-UA" b="0" strike="noStrike" spc="-1" dirty="0">
                <a:solidFill>
                  <a:srgbClr val="002060"/>
                </a:solidFill>
                <a:latin typeface="Calibri"/>
              </a:rPr>
              <a:t>   </a:t>
            </a:r>
          </a:p>
        </p:txBody>
      </p:sp>
      <p:pic>
        <p:nvPicPr>
          <p:cNvPr id="151" name="Рисунок 3" descr="untitled.bmp"/>
          <p:cNvPicPr/>
          <p:nvPr/>
        </p:nvPicPr>
        <p:blipFill>
          <a:blip r:embed="rId2"/>
          <a:srcRect t="6184"/>
          <a:stretch/>
        </p:blipFill>
        <p:spPr>
          <a:xfrm>
            <a:off x="9393344" y="980640"/>
            <a:ext cx="2595960" cy="2808000"/>
          </a:xfrm>
          <a:prstGeom prst="rect">
            <a:avLst/>
          </a:prstGeom>
          <a:ln w="190500" cap="rnd">
            <a:solidFill>
              <a:srgbClr val="FFFFFF"/>
            </a:solidFill>
            <a:round/>
          </a:ln>
          <a:effectLst>
            <a:outerShdw blurRad="36360" dist="12429" dir="11400479"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52" name="Рисунок 4" descr="brains.jpg"/>
          <p:cNvPicPr/>
          <p:nvPr/>
        </p:nvPicPr>
        <p:blipFill>
          <a:blip r:embed="rId3"/>
          <a:stretch/>
        </p:blipFill>
        <p:spPr>
          <a:xfrm>
            <a:off x="981844" y="2348640"/>
            <a:ext cx="2366998" cy="2880000"/>
          </a:xfrm>
          <a:prstGeom prst="rect">
            <a:avLst/>
          </a:prstGeom>
          <a:ln w="190500" cap="sq">
            <a:solidFill>
              <a:srgbClr val="C8C6BD"/>
            </a:solidFill>
            <a:miter/>
          </a:ln>
          <a:effectLst>
            <a:outerShdw blurRad="25416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53" name="Скругленный прямоугольник 14"/>
          <p:cNvSpPr/>
          <p:nvPr/>
        </p:nvSpPr>
        <p:spPr>
          <a:xfrm>
            <a:off x="693720" y="116640"/>
            <a:ext cx="11202840" cy="590760"/>
          </a:xfrm>
          <a:prstGeom prst="roundRect">
            <a:avLst>
              <a:gd name="adj" fmla="val 16667"/>
            </a:avLst>
          </a:prstGeom>
          <a:solidFill>
            <a:srgbClr val="0070C0"/>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90000" tIns="45000" rIns="90000" bIns="45000" anchor="ctr">
            <a:noAutofit/>
          </a:bodyPr>
          <a:lstStyle/>
          <a:p>
            <a:pPr marL="274320" indent="-274320" algn="ctr">
              <a:lnSpc>
                <a:spcPct val="100000"/>
              </a:lnSpc>
              <a:spcBef>
                <a:spcPts val="641"/>
              </a:spcBef>
              <a:tabLst>
                <a:tab pos="0" algn="l"/>
              </a:tabLst>
            </a:pPr>
            <a:r>
              <a:rPr lang="ru-RU" sz="3200" b="1" strike="noStrike" spc="-1">
                <a:solidFill>
                  <a:srgbClr val="FFFFFF"/>
                </a:solidFill>
                <a:latin typeface="Calibri"/>
              </a:rPr>
              <a:t>Умовні складові інтелекту:</a:t>
            </a:r>
            <a:endParaRPr lang="en-US" sz="3200" b="0" strike="noStrike" spc="-1">
              <a:solidFill>
                <a:srgbClr val="000000"/>
              </a:solidFill>
              <a:latin typeface="Arial"/>
            </a:endParaRPr>
          </a:p>
        </p:txBody>
      </p:sp>
      <p:pic>
        <p:nvPicPr>
          <p:cNvPr id="154" name="Рисунок 2"/>
          <p:cNvPicPr/>
          <p:nvPr/>
        </p:nvPicPr>
        <p:blipFill>
          <a:blip r:embed="rId4"/>
          <a:stretch/>
        </p:blipFill>
        <p:spPr>
          <a:xfrm>
            <a:off x="35640" y="0"/>
            <a:ext cx="429840" cy="6857640"/>
          </a:xfrm>
          <a:prstGeom prst="rect">
            <a:avLst/>
          </a:prstGeom>
          <a:ln w="0">
            <a:noFill/>
          </a:ln>
        </p:spPr>
      </p:pic>
    </p:spTree>
  </p:cSld>
  <p:clrMapOvr>
    <a:masterClrMapping/>
  </p:clrMapOvr>
  <p:transition spd="med">
    <p:fade/>
  </p:transition>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31" presetClass="entr" fill="hold" nodeType="withEffect">
                                  <p:stCondLst>
                                    <p:cond delay="0"/>
                                  </p:stCondLst>
                                  <p:childTnLst>
                                    <p:set>
                                      <p:cBhvr>
                                        <p:cTn id="6" dur="1" fill="hold">
                                          <p:stCondLst>
                                            <p:cond delay="0"/>
                                          </p:stCondLst>
                                        </p:cTn>
                                        <p:tgtEl>
                                          <p:spTgt spid="150">
                                            <p:txEl>
                                              <p:pRg st="0" end="0"/>
                                            </p:txEl>
                                          </p:spTgt>
                                        </p:tgtEl>
                                        <p:attrNameLst>
                                          <p:attrName>style.visibility</p:attrName>
                                        </p:attrNameLst>
                                      </p:cBhvr>
                                      <p:to>
                                        <p:strVal val="visible"/>
                                      </p:to>
                                    </p:set>
                                    <p:anim calcmode="lin" valueType="num">
                                      <p:cBhvr additive="repl">
                                        <p:cTn id="7" dur="1000" fill="hold"/>
                                        <p:tgtEl>
                                          <p:spTgt spid="150">
                                            <p:txEl>
                                              <p:pRg st="0" end="0"/>
                                            </p:txEl>
                                          </p:spTgt>
                                        </p:tgtEl>
                                        <p:attrNameLst>
                                          <p:attrName>ppt_w</p:attrName>
                                        </p:attrNameLst>
                                      </p:cBhvr>
                                      <p:tavLst>
                                        <p:tav tm="0">
                                          <p:val>
                                            <p:fltVal val="0"/>
                                          </p:val>
                                        </p:tav>
                                        <p:tav tm="100000">
                                          <p:val>
                                            <p:strVal val="#ppt_w"/>
                                          </p:val>
                                        </p:tav>
                                      </p:tavLst>
                                    </p:anim>
                                    <p:anim calcmode="lin" valueType="num">
                                      <p:cBhvr additive="repl">
                                        <p:cTn id="8" dur="1000" fill="hold"/>
                                        <p:tgtEl>
                                          <p:spTgt spid="150">
                                            <p:txEl>
                                              <p:pRg st="0" end="0"/>
                                            </p:txEl>
                                          </p:spTgt>
                                        </p:tgtEl>
                                        <p:attrNameLst>
                                          <p:attrName>ppt_h</p:attrName>
                                        </p:attrNameLst>
                                      </p:cBhvr>
                                      <p:tavLst>
                                        <p:tav tm="0">
                                          <p:val>
                                            <p:fltVal val="0"/>
                                          </p:val>
                                        </p:tav>
                                        <p:tav tm="100000">
                                          <p:val>
                                            <p:strVal val="#ppt_h"/>
                                          </p:val>
                                        </p:tav>
                                      </p:tavLst>
                                    </p:anim>
                                    <p:anim calcmode="lin" valueType="num">
                                      <p:cBhvr additive="repl">
                                        <p:cTn id="9" dur="1000" fill="hold"/>
                                        <p:tgtEl>
                                          <p:spTgt spid="150">
                                            <p:txEl>
                                              <p:pRg st="0" end="0"/>
                                            </p:txEl>
                                          </p:spTgt>
                                        </p:tgtEl>
                                        <p:attrNameLst>
                                          <p:attrName>r</p:attrName>
                                        </p:attrNameLst>
                                      </p:cBhvr>
                                      <p:tavLst>
                                        <p:tav tm="0">
                                          <p:val>
                                            <p:strVal val="90"/>
                                          </p:val>
                                        </p:tav>
                                        <p:tav tm="100000">
                                          <p:val>
                                            <p:strVal val="0"/>
                                          </p:val>
                                        </p:tav>
                                      </p:tavLst>
                                    </p:anim>
                                    <p:animEffect transition="in" filter="fade">
                                      <p:cBhvr additive="repl">
                                        <p:cTn id="10" dur="1000"/>
                                        <p:tgtEl>
                                          <p:spTgt spid="150">
                                            <p:txEl>
                                              <p:pRg st="0" end="0"/>
                                            </p:txEl>
                                          </p:spTgt>
                                        </p:tgtEl>
                                      </p:cBhvr>
                                    </p:animEffect>
                                  </p:childTnLst>
                                </p:cTn>
                              </p:par>
                              <p:par>
                                <p:cTn id="11" presetID="31" presetClass="entr" fill="hold" nodeType="withEffect">
                                  <p:stCondLst>
                                    <p:cond delay="0"/>
                                  </p:stCondLst>
                                  <p:childTnLst>
                                    <p:set>
                                      <p:cBhvr>
                                        <p:cTn id="12" dur="1" fill="hold">
                                          <p:stCondLst>
                                            <p:cond delay="0"/>
                                          </p:stCondLst>
                                        </p:cTn>
                                        <p:tgtEl>
                                          <p:spTgt spid="150">
                                            <p:txEl>
                                              <p:pRg st="1" end="1"/>
                                            </p:txEl>
                                          </p:spTgt>
                                        </p:tgtEl>
                                        <p:attrNameLst>
                                          <p:attrName>style.visibility</p:attrName>
                                        </p:attrNameLst>
                                      </p:cBhvr>
                                      <p:to>
                                        <p:strVal val="visible"/>
                                      </p:to>
                                    </p:set>
                                    <p:anim calcmode="lin" valueType="num">
                                      <p:cBhvr additive="repl">
                                        <p:cTn id="13" dur="1000" fill="hold"/>
                                        <p:tgtEl>
                                          <p:spTgt spid="150">
                                            <p:txEl>
                                              <p:pRg st="1" end="1"/>
                                            </p:txEl>
                                          </p:spTgt>
                                        </p:tgtEl>
                                        <p:attrNameLst>
                                          <p:attrName>ppt_w</p:attrName>
                                        </p:attrNameLst>
                                      </p:cBhvr>
                                      <p:tavLst>
                                        <p:tav tm="0">
                                          <p:val>
                                            <p:fltVal val="0"/>
                                          </p:val>
                                        </p:tav>
                                        <p:tav tm="100000">
                                          <p:val>
                                            <p:strVal val="#ppt_w"/>
                                          </p:val>
                                        </p:tav>
                                      </p:tavLst>
                                    </p:anim>
                                    <p:anim calcmode="lin" valueType="num">
                                      <p:cBhvr additive="repl">
                                        <p:cTn id="14" dur="1000" fill="hold"/>
                                        <p:tgtEl>
                                          <p:spTgt spid="150">
                                            <p:txEl>
                                              <p:pRg st="1" end="1"/>
                                            </p:txEl>
                                          </p:spTgt>
                                        </p:tgtEl>
                                        <p:attrNameLst>
                                          <p:attrName>ppt_h</p:attrName>
                                        </p:attrNameLst>
                                      </p:cBhvr>
                                      <p:tavLst>
                                        <p:tav tm="0">
                                          <p:val>
                                            <p:fltVal val="0"/>
                                          </p:val>
                                        </p:tav>
                                        <p:tav tm="100000">
                                          <p:val>
                                            <p:strVal val="#ppt_h"/>
                                          </p:val>
                                        </p:tav>
                                      </p:tavLst>
                                    </p:anim>
                                    <p:anim calcmode="lin" valueType="num">
                                      <p:cBhvr additive="repl">
                                        <p:cTn id="15" dur="1000" fill="hold"/>
                                        <p:tgtEl>
                                          <p:spTgt spid="150">
                                            <p:txEl>
                                              <p:pRg st="1" end="1"/>
                                            </p:txEl>
                                          </p:spTgt>
                                        </p:tgtEl>
                                        <p:attrNameLst>
                                          <p:attrName>r</p:attrName>
                                        </p:attrNameLst>
                                      </p:cBhvr>
                                      <p:tavLst>
                                        <p:tav tm="0">
                                          <p:val>
                                            <p:strVal val="90"/>
                                          </p:val>
                                        </p:tav>
                                        <p:tav tm="100000">
                                          <p:val>
                                            <p:strVal val="0"/>
                                          </p:val>
                                        </p:tav>
                                      </p:tavLst>
                                    </p:anim>
                                    <p:animEffect transition="in" filter="fade">
                                      <p:cBhvr additive="repl">
                                        <p:cTn id="16" dur="1000"/>
                                        <p:tgtEl>
                                          <p:spTgt spid="150">
                                            <p:txEl>
                                              <p:pRg st="1" end="1"/>
                                            </p:txEl>
                                          </p:spTgt>
                                        </p:tgtEl>
                                      </p:cBhvr>
                                    </p:animEffect>
                                  </p:childTnLst>
                                </p:cTn>
                              </p:par>
                              <p:par>
                                <p:cTn id="17" presetID="31" presetClass="entr" fill="hold" nodeType="withEffect">
                                  <p:stCondLst>
                                    <p:cond delay="0"/>
                                  </p:stCondLst>
                                  <p:childTnLst>
                                    <p:set>
                                      <p:cBhvr>
                                        <p:cTn id="18" dur="1" fill="hold">
                                          <p:stCondLst>
                                            <p:cond delay="0"/>
                                          </p:stCondLst>
                                        </p:cTn>
                                        <p:tgtEl>
                                          <p:spTgt spid="150">
                                            <p:txEl>
                                              <p:pRg st="2" end="2"/>
                                            </p:txEl>
                                          </p:spTgt>
                                        </p:tgtEl>
                                        <p:attrNameLst>
                                          <p:attrName>style.visibility</p:attrName>
                                        </p:attrNameLst>
                                      </p:cBhvr>
                                      <p:to>
                                        <p:strVal val="visible"/>
                                      </p:to>
                                    </p:set>
                                    <p:anim calcmode="lin" valueType="num">
                                      <p:cBhvr additive="repl">
                                        <p:cTn id="19" dur="1000" fill="hold"/>
                                        <p:tgtEl>
                                          <p:spTgt spid="150">
                                            <p:txEl>
                                              <p:pRg st="2" end="2"/>
                                            </p:txEl>
                                          </p:spTgt>
                                        </p:tgtEl>
                                        <p:attrNameLst>
                                          <p:attrName>ppt_w</p:attrName>
                                        </p:attrNameLst>
                                      </p:cBhvr>
                                      <p:tavLst>
                                        <p:tav tm="0">
                                          <p:val>
                                            <p:fltVal val="0"/>
                                          </p:val>
                                        </p:tav>
                                        <p:tav tm="100000">
                                          <p:val>
                                            <p:strVal val="#ppt_w"/>
                                          </p:val>
                                        </p:tav>
                                      </p:tavLst>
                                    </p:anim>
                                    <p:anim calcmode="lin" valueType="num">
                                      <p:cBhvr additive="repl">
                                        <p:cTn id="20" dur="1000" fill="hold"/>
                                        <p:tgtEl>
                                          <p:spTgt spid="150">
                                            <p:txEl>
                                              <p:pRg st="2" end="2"/>
                                            </p:txEl>
                                          </p:spTgt>
                                        </p:tgtEl>
                                        <p:attrNameLst>
                                          <p:attrName>ppt_h</p:attrName>
                                        </p:attrNameLst>
                                      </p:cBhvr>
                                      <p:tavLst>
                                        <p:tav tm="0">
                                          <p:val>
                                            <p:fltVal val="0"/>
                                          </p:val>
                                        </p:tav>
                                        <p:tav tm="100000">
                                          <p:val>
                                            <p:strVal val="#ppt_h"/>
                                          </p:val>
                                        </p:tav>
                                      </p:tavLst>
                                    </p:anim>
                                    <p:anim calcmode="lin" valueType="num">
                                      <p:cBhvr additive="repl">
                                        <p:cTn id="21" dur="1000" fill="hold"/>
                                        <p:tgtEl>
                                          <p:spTgt spid="150">
                                            <p:txEl>
                                              <p:pRg st="2" end="2"/>
                                            </p:txEl>
                                          </p:spTgt>
                                        </p:tgtEl>
                                        <p:attrNameLst>
                                          <p:attrName>r</p:attrName>
                                        </p:attrNameLst>
                                      </p:cBhvr>
                                      <p:tavLst>
                                        <p:tav tm="0">
                                          <p:val>
                                            <p:strVal val="90"/>
                                          </p:val>
                                        </p:tav>
                                        <p:tav tm="100000">
                                          <p:val>
                                            <p:strVal val="0"/>
                                          </p:val>
                                        </p:tav>
                                      </p:tavLst>
                                    </p:anim>
                                    <p:animEffect transition="in" filter="fade">
                                      <p:cBhvr additive="repl">
                                        <p:cTn id="22" dur="1000"/>
                                        <p:tgtEl>
                                          <p:spTgt spid="150">
                                            <p:txEl>
                                              <p:pRg st="2" end="2"/>
                                            </p:txEl>
                                          </p:spTgt>
                                        </p:tgtEl>
                                      </p:cBhvr>
                                    </p:animEffect>
                                  </p:childTnLst>
                                </p:cTn>
                              </p:par>
                              <p:par>
                                <p:cTn id="23" presetID="31" presetClass="entr" fill="hold" nodeType="withEffect">
                                  <p:stCondLst>
                                    <p:cond delay="0"/>
                                  </p:stCondLst>
                                  <p:childTnLst>
                                    <p:set>
                                      <p:cBhvr>
                                        <p:cTn id="24" dur="1" fill="hold">
                                          <p:stCondLst>
                                            <p:cond delay="0"/>
                                          </p:stCondLst>
                                        </p:cTn>
                                        <p:tgtEl>
                                          <p:spTgt spid="150">
                                            <p:txEl>
                                              <p:pRg st="3" end="3"/>
                                            </p:txEl>
                                          </p:spTgt>
                                        </p:tgtEl>
                                        <p:attrNameLst>
                                          <p:attrName>style.visibility</p:attrName>
                                        </p:attrNameLst>
                                      </p:cBhvr>
                                      <p:to>
                                        <p:strVal val="visible"/>
                                      </p:to>
                                    </p:set>
                                    <p:anim calcmode="lin" valueType="num">
                                      <p:cBhvr additive="repl">
                                        <p:cTn id="25" dur="1000" fill="hold"/>
                                        <p:tgtEl>
                                          <p:spTgt spid="150">
                                            <p:txEl>
                                              <p:pRg st="3" end="3"/>
                                            </p:txEl>
                                          </p:spTgt>
                                        </p:tgtEl>
                                        <p:attrNameLst>
                                          <p:attrName>ppt_w</p:attrName>
                                        </p:attrNameLst>
                                      </p:cBhvr>
                                      <p:tavLst>
                                        <p:tav tm="0">
                                          <p:val>
                                            <p:fltVal val="0"/>
                                          </p:val>
                                        </p:tav>
                                        <p:tav tm="100000">
                                          <p:val>
                                            <p:strVal val="#ppt_w"/>
                                          </p:val>
                                        </p:tav>
                                      </p:tavLst>
                                    </p:anim>
                                    <p:anim calcmode="lin" valueType="num">
                                      <p:cBhvr additive="repl">
                                        <p:cTn id="26" dur="1000" fill="hold"/>
                                        <p:tgtEl>
                                          <p:spTgt spid="150">
                                            <p:txEl>
                                              <p:pRg st="3" end="3"/>
                                            </p:txEl>
                                          </p:spTgt>
                                        </p:tgtEl>
                                        <p:attrNameLst>
                                          <p:attrName>ppt_h</p:attrName>
                                        </p:attrNameLst>
                                      </p:cBhvr>
                                      <p:tavLst>
                                        <p:tav tm="0">
                                          <p:val>
                                            <p:fltVal val="0"/>
                                          </p:val>
                                        </p:tav>
                                        <p:tav tm="100000">
                                          <p:val>
                                            <p:strVal val="#ppt_h"/>
                                          </p:val>
                                        </p:tav>
                                      </p:tavLst>
                                    </p:anim>
                                    <p:anim calcmode="lin" valueType="num">
                                      <p:cBhvr additive="repl">
                                        <p:cTn id="27" dur="1000" fill="hold"/>
                                        <p:tgtEl>
                                          <p:spTgt spid="150">
                                            <p:txEl>
                                              <p:pRg st="3" end="3"/>
                                            </p:txEl>
                                          </p:spTgt>
                                        </p:tgtEl>
                                        <p:attrNameLst>
                                          <p:attrName>r</p:attrName>
                                        </p:attrNameLst>
                                      </p:cBhvr>
                                      <p:tavLst>
                                        <p:tav tm="0">
                                          <p:val>
                                            <p:strVal val="90"/>
                                          </p:val>
                                        </p:tav>
                                        <p:tav tm="100000">
                                          <p:val>
                                            <p:strVal val="0"/>
                                          </p:val>
                                        </p:tav>
                                      </p:tavLst>
                                    </p:anim>
                                    <p:animEffect transition="in" filter="fade">
                                      <p:cBhvr additive="repl">
                                        <p:cTn id="28" dur="1000"/>
                                        <p:tgtEl>
                                          <p:spTgt spid="150">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fill="hold" nodeType="clickEffect">
                                  <p:stCondLst>
                                    <p:cond delay="0"/>
                                  </p:stCondLst>
                                  <p:childTnLst>
                                    <p:set>
                                      <p:cBhvr>
                                        <p:cTn id="32" dur="1" fill="hold">
                                          <p:stCondLst>
                                            <p:cond delay="0"/>
                                          </p:stCondLst>
                                        </p:cTn>
                                        <p:tgtEl>
                                          <p:spTgt spid="150">
                                            <p:txEl>
                                              <p:pRg st="6" end="6"/>
                                            </p:txEl>
                                          </p:spTgt>
                                        </p:tgtEl>
                                        <p:attrNameLst>
                                          <p:attrName>style.visibility</p:attrName>
                                        </p:attrNameLst>
                                      </p:cBhvr>
                                      <p:to>
                                        <p:strVal val="visible"/>
                                      </p:to>
                                    </p:set>
                                    <p:animEffect transition="in" filter="fade">
                                      <p:cBhvr additive="repl">
                                        <p:cTn id="33" dur="500"/>
                                        <p:tgtEl>
                                          <p:spTgt spid="150">
                                            <p:txEl>
                                              <p:pRg st="6" end="6"/>
                                            </p:txEl>
                                          </p:spTgt>
                                        </p:tgtEl>
                                      </p:cBhvr>
                                    </p:animEffect>
                                  </p:childTnLst>
                                </p:cTn>
                              </p:par>
                              <p:par>
                                <p:cTn id="34" presetID="10" presetClass="entr" fill="hold" nodeType="withEffect">
                                  <p:stCondLst>
                                    <p:cond delay="0"/>
                                  </p:stCondLst>
                                  <p:childTnLst>
                                    <p:set>
                                      <p:cBhvr>
                                        <p:cTn id="35" dur="1" fill="hold">
                                          <p:stCondLst>
                                            <p:cond delay="0"/>
                                          </p:stCondLst>
                                        </p:cTn>
                                        <p:tgtEl>
                                          <p:spTgt spid="150">
                                            <p:txEl>
                                              <p:pRg st="7" end="7"/>
                                            </p:txEl>
                                          </p:spTgt>
                                        </p:tgtEl>
                                        <p:attrNameLst>
                                          <p:attrName>style.visibility</p:attrName>
                                        </p:attrNameLst>
                                      </p:cBhvr>
                                      <p:to>
                                        <p:strVal val="visible"/>
                                      </p:to>
                                    </p:set>
                                    <p:animEffect transition="in" filter="fade">
                                      <p:cBhvr additive="repl">
                                        <p:cTn id="36" dur="500"/>
                                        <p:tgtEl>
                                          <p:spTgt spid="150">
                                            <p:txEl>
                                              <p:pRg st="7" end="7"/>
                                            </p:txEl>
                                          </p:spTgt>
                                        </p:tgtEl>
                                      </p:cBhvr>
                                    </p:animEffect>
                                  </p:childTnLst>
                                </p:cTn>
                              </p:par>
                              <p:par>
                                <p:cTn id="37" presetID="10" presetClass="entr" fill="hold" nodeType="withEffect">
                                  <p:stCondLst>
                                    <p:cond delay="0"/>
                                  </p:stCondLst>
                                  <p:childTnLst>
                                    <p:set>
                                      <p:cBhvr>
                                        <p:cTn id="38" dur="1" fill="hold">
                                          <p:stCondLst>
                                            <p:cond delay="0"/>
                                          </p:stCondLst>
                                        </p:cTn>
                                        <p:tgtEl>
                                          <p:spTgt spid="150">
                                            <p:txEl>
                                              <p:pRg st="8" end="8"/>
                                            </p:txEl>
                                          </p:spTgt>
                                        </p:tgtEl>
                                        <p:attrNameLst>
                                          <p:attrName>style.visibility</p:attrName>
                                        </p:attrNameLst>
                                      </p:cBhvr>
                                      <p:to>
                                        <p:strVal val="visible"/>
                                      </p:to>
                                    </p:set>
                                    <p:animEffect transition="in" filter="fade">
                                      <p:cBhvr additive="repl">
                                        <p:cTn id="39" dur="500"/>
                                        <p:tgtEl>
                                          <p:spTgt spid="150">
                                            <p:txEl>
                                              <p:pRg st="8" end="8"/>
                                            </p:txEl>
                                          </p:spTgt>
                                        </p:tgtEl>
                                      </p:cBhvr>
                                    </p:animEffect>
                                  </p:childTnLst>
                                </p:cTn>
                              </p:par>
                              <p:par>
                                <p:cTn id="40" presetID="10" presetClass="entr" fill="hold" nodeType="withEffect">
                                  <p:stCondLst>
                                    <p:cond delay="0"/>
                                  </p:stCondLst>
                                  <p:childTnLst>
                                    <p:set>
                                      <p:cBhvr>
                                        <p:cTn id="41" dur="1" fill="hold">
                                          <p:stCondLst>
                                            <p:cond delay="0"/>
                                          </p:stCondLst>
                                        </p:cTn>
                                        <p:tgtEl>
                                          <p:spTgt spid="150">
                                            <p:txEl>
                                              <p:pRg st="11" end="11"/>
                                            </p:txEl>
                                          </p:spTgt>
                                        </p:tgtEl>
                                        <p:attrNameLst>
                                          <p:attrName>style.visibility</p:attrName>
                                        </p:attrNameLst>
                                      </p:cBhvr>
                                      <p:to>
                                        <p:strVal val="visible"/>
                                      </p:to>
                                    </p:set>
                                    <p:animEffect transition="in" filter="fade">
                                      <p:cBhvr additive="repl">
                                        <p:cTn id="42" dur="500"/>
                                        <p:tgtEl>
                                          <p:spTgt spid="150">
                                            <p:txEl>
                                              <p:pRg st="11" end="11"/>
                                            </p:txEl>
                                          </p:spTgt>
                                        </p:tgtEl>
                                      </p:cBhvr>
                                    </p:animEffect>
                                  </p:childTnLst>
                                </p:cTn>
                              </p:par>
                              <p:par>
                                <p:cTn id="43" presetID="10" presetClass="entr" fill="hold" nodeType="withEffect">
                                  <p:stCondLst>
                                    <p:cond delay="0"/>
                                  </p:stCondLst>
                                  <p:childTnLst>
                                    <p:set>
                                      <p:cBhvr>
                                        <p:cTn id="44" dur="1" fill="hold">
                                          <p:stCondLst>
                                            <p:cond delay="0"/>
                                          </p:stCondLst>
                                        </p:cTn>
                                        <p:tgtEl>
                                          <p:spTgt spid="150">
                                            <p:txEl>
                                              <p:pRg st="12" end="12"/>
                                            </p:txEl>
                                          </p:spTgt>
                                        </p:tgtEl>
                                        <p:attrNameLst>
                                          <p:attrName>style.visibility</p:attrName>
                                        </p:attrNameLst>
                                      </p:cBhvr>
                                      <p:to>
                                        <p:strVal val="visible"/>
                                      </p:to>
                                    </p:set>
                                    <p:animEffect transition="in" filter="fade">
                                      <p:cBhvr additive="repl">
                                        <p:cTn id="45" dur="500"/>
                                        <p:tgtEl>
                                          <p:spTgt spid="150">
                                            <p:txEl>
                                              <p:pRg st="12" end="12"/>
                                            </p:txEl>
                                          </p:spTgt>
                                        </p:tgtEl>
                                      </p:cBhvr>
                                    </p:animEffect>
                                  </p:childTnLst>
                                </p:cTn>
                              </p:par>
                              <p:par>
                                <p:cTn id="46" presetID="10" presetClass="entr" fill="hold" nodeType="withEffect">
                                  <p:stCondLst>
                                    <p:cond delay="0"/>
                                  </p:stCondLst>
                                  <p:childTnLst>
                                    <p:set>
                                      <p:cBhvr>
                                        <p:cTn id="47" dur="1" fill="hold">
                                          <p:stCondLst>
                                            <p:cond delay="0"/>
                                          </p:stCondLst>
                                        </p:cTn>
                                        <p:tgtEl>
                                          <p:spTgt spid="150">
                                            <p:txEl>
                                              <p:pRg st="9" end="9"/>
                                            </p:txEl>
                                          </p:spTgt>
                                        </p:tgtEl>
                                        <p:attrNameLst>
                                          <p:attrName>style.visibility</p:attrName>
                                        </p:attrNameLst>
                                      </p:cBhvr>
                                      <p:to>
                                        <p:strVal val="visible"/>
                                      </p:to>
                                    </p:set>
                                    <p:animEffect transition="in" filter="fade">
                                      <p:cBhvr additive="repl">
                                        <p:cTn id="48" dur="500"/>
                                        <p:tgtEl>
                                          <p:spTgt spid="150">
                                            <p:txEl>
                                              <p:pRg st="9" end="9"/>
                                            </p:txEl>
                                          </p:spTgt>
                                        </p:tgtEl>
                                      </p:cBhvr>
                                    </p:animEffect>
                                  </p:childTnLst>
                                </p:cTn>
                              </p:par>
                              <p:par>
                                <p:cTn id="49" presetID="10" presetClass="entr" fill="hold" nodeType="withEffect">
                                  <p:stCondLst>
                                    <p:cond delay="0"/>
                                  </p:stCondLst>
                                  <p:childTnLst>
                                    <p:set>
                                      <p:cBhvr>
                                        <p:cTn id="50" dur="1" fill="hold">
                                          <p:stCondLst>
                                            <p:cond delay="0"/>
                                          </p:stCondLst>
                                        </p:cTn>
                                        <p:tgtEl>
                                          <p:spTgt spid="150">
                                            <p:txEl>
                                              <p:pRg st="10" end="10"/>
                                            </p:txEl>
                                          </p:spTgt>
                                        </p:tgtEl>
                                        <p:attrNameLst>
                                          <p:attrName>style.visibility</p:attrName>
                                        </p:attrNameLst>
                                      </p:cBhvr>
                                      <p:to>
                                        <p:strVal val="visible"/>
                                      </p:to>
                                    </p:set>
                                    <p:animEffect transition="in" filter="fade">
                                      <p:cBhvr additive="repl">
                                        <p:cTn id="51" dur="500"/>
                                        <p:tgtEl>
                                          <p:spTgt spid="150">
                                            <p:txEl>
                                              <p:pRg st="10" end="10"/>
                                            </p:txEl>
                                          </p:spTgt>
                                        </p:tgtEl>
                                      </p:cBhvr>
                                    </p:animEffect>
                                  </p:childTnLst>
                                </p:cTn>
                              </p:par>
                              <p:par>
                                <p:cTn id="52" presetID="10" presetClass="entr" fill="hold" nodeType="withEffect">
                                  <p:stCondLst>
                                    <p:cond delay="0"/>
                                  </p:stCondLst>
                                  <p:childTnLst>
                                    <p:set>
                                      <p:cBhvr>
                                        <p:cTn id="53" dur="1" fill="hold">
                                          <p:stCondLst>
                                            <p:cond delay="0"/>
                                          </p:stCondLst>
                                        </p:cTn>
                                        <p:tgtEl>
                                          <p:spTgt spid="150">
                                            <p:txEl>
                                              <p:pRg st="13" end="13"/>
                                            </p:txEl>
                                          </p:spTgt>
                                        </p:tgtEl>
                                        <p:attrNameLst>
                                          <p:attrName>style.visibility</p:attrName>
                                        </p:attrNameLst>
                                      </p:cBhvr>
                                      <p:to>
                                        <p:strVal val="visible"/>
                                      </p:to>
                                    </p:set>
                                    <p:animEffect transition="in" filter="fade">
                                      <p:cBhvr additive="repl">
                                        <p:cTn id="54" dur="500"/>
                                        <p:tgtEl>
                                          <p:spTgt spid="150">
                                            <p:txEl>
                                              <p:pRg st="13" end="13"/>
                                            </p:txEl>
                                          </p:spTgt>
                                        </p:tgtEl>
                                      </p:cBhvr>
                                    </p:animEffect>
                                  </p:childTnLst>
                                </p:cTn>
                              </p:par>
                              <p:par>
                                <p:cTn id="55" presetID="10" presetClass="entr" fill="hold" nodeType="withEffect">
                                  <p:stCondLst>
                                    <p:cond delay="0"/>
                                  </p:stCondLst>
                                  <p:childTnLst>
                                    <p:set>
                                      <p:cBhvr>
                                        <p:cTn id="56" dur="1" fill="hold">
                                          <p:stCondLst>
                                            <p:cond delay="0"/>
                                          </p:stCondLst>
                                        </p:cTn>
                                        <p:tgtEl>
                                          <p:spTgt spid="150">
                                            <p:txEl>
                                              <p:pRg st="14" end="14"/>
                                            </p:txEl>
                                          </p:spTgt>
                                        </p:tgtEl>
                                        <p:attrNameLst>
                                          <p:attrName>style.visibility</p:attrName>
                                        </p:attrNameLst>
                                      </p:cBhvr>
                                      <p:to>
                                        <p:strVal val="visible"/>
                                      </p:to>
                                    </p:set>
                                    <p:animEffect transition="in" filter="fade">
                                      <p:cBhvr additive="repl">
                                        <p:cTn id="57" dur="500"/>
                                        <p:tgtEl>
                                          <p:spTgt spid="150">
                                            <p:txEl>
                                              <p:pRg st="14" end="14"/>
                                            </p:txEl>
                                          </p:spTgt>
                                        </p:tgtEl>
                                      </p:cBhvr>
                                    </p:animEffect>
                                  </p:childTnLst>
                                </p:cTn>
                              </p:par>
                              <p:par>
                                <p:cTn id="58" presetID="10" presetClass="entr" fill="hold" nodeType="withEffect">
                                  <p:stCondLst>
                                    <p:cond delay="0"/>
                                  </p:stCondLst>
                                  <p:childTnLst>
                                    <p:set>
                                      <p:cBhvr>
                                        <p:cTn id="59" dur="1" fill="hold">
                                          <p:stCondLst>
                                            <p:cond delay="0"/>
                                          </p:stCondLst>
                                        </p:cTn>
                                        <p:tgtEl>
                                          <p:spTgt spid="150">
                                            <p:txEl>
                                              <p:pRg st="15" end="15"/>
                                            </p:txEl>
                                          </p:spTgt>
                                        </p:tgtEl>
                                        <p:attrNameLst>
                                          <p:attrName>style.visibility</p:attrName>
                                        </p:attrNameLst>
                                      </p:cBhvr>
                                      <p:to>
                                        <p:strVal val="visible"/>
                                      </p:to>
                                    </p:set>
                                    <p:animEffect transition="in" filter="fade">
                                      <p:cBhvr additive="repl">
                                        <p:cTn id="60" dur="500"/>
                                        <p:tgtEl>
                                          <p:spTgt spid="150">
                                            <p:txEl>
                                              <p:pRg st="15" end="15"/>
                                            </p:txEl>
                                          </p:spTgt>
                                        </p:tgtEl>
                                      </p:cBhvr>
                                    </p:animEffect>
                                  </p:childTnLst>
                                </p:cTn>
                              </p:par>
                              <p:par>
                                <p:cTn id="61" presetID="10" presetClass="entr" fill="hold" nodeType="withEffect">
                                  <p:stCondLst>
                                    <p:cond delay="0"/>
                                  </p:stCondLst>
                                  <p:childTnLst>
                                    <p:set>
                                      <p:cBhvr>
                                        <p:cTn id="62" dur="1" fill="hold">
                                          <p:stCondLst>
                                            <p:cond delay="0"/>
                                          </p:stCondLst>
                                        </p:cTn>
                                        <p:tgtEl>
                                          <p:spTgt spid="150">
                                            <p:txEl>
                                              <p:pRg st="16" end="16"/>
                                            </p:txEl>
                                          </p:spTgt>
                                        </p:tgtEl>
                                        <p:attrNameLst>
                                          <p:attrName>style.visibility</p:attrName>
                                        </p:attrNameLst>
                                      </p:cBhvr>
                                      <p:to>
                                        <p:strVal val="visible"/>
                                      </p:to>
                                    </p:set>
                                    <p:animEffect transition="in" filter="fade">
                                      <p:cBhvr additive="repl">
                                        <p:cTn id="63" dur="500"/>
                                        <p:tgtEl>
                                          <p:spTgt spid="150">
                                            <p:txEl>
                                              <p:pRg st="16" end="16"/>
                                            </p:txEl>
                                          </p:spTgt>
                                        </p:tgtEl>
                                      </p:cBhvr>
                                    </p:animEffect>
                                  </p:childTnLst>
                                </p:cTn>
                              </p:par>
                              <p:par>
                                <p:cTn id="64" presetID="10" presetClass="entr" fill="hold" nodeType="withEffect">
                                  <p:stCondLst>
                                    <p:cond delay="0"/>
                                  </p:stCondLst>
                                  <p:childTnLst>
                                    <p:set>
                                      <p:cBhvr>
                                        <p:cTn id="65" dur="1" fill="hold">
                                          <p:stCondLst>
                                            <p:cond delay="0"/>
                                          </p:stCondLst>
                                        </p:cTn>
                                        <p:tgtEl>
                                          <p:spTgt spid="150">
                                            <p:txEl>
                                              <p:pRg st="19" end="19"/>
                                            </p:txEl>
                                          </p:spTgt>
                                        </p:tgtEl>
                                        <p:attrNameLst>
                                          <p:attrName>style.visibility</p:attrName>
                                        </p:attrNameLst>
                                      </p:cBhvr>
                                      <p:to>
                                        <p:strVal val="visible"/>
                                      </p:to>
                                    </p:set>
                                    <p:animEffect transition="in" filter="fade">
                                      <p:cBhvr additive="repl">
                                        <p:cTn id="66" dur="500"/>
                                        <p:tgtEl>
                                          <p:spTgt spid="150">
                                            <p:txEl>
                                              <p:pRg st="19" end="19"/>
                                            </p:txEl>
                                          </p:spTgt>
                                        </p:tgtEl>
                                      </p:cBhvr>
                                    </p:animEffect>
                                  </p:childTnLst>
                                </p:cTn>
                              </p:par>
                              <p:par>
                                <p:cTn id="67" presetID="10" presetClass="entr" fill="hold" nodeType="withEffect">
                                  <p:stCondLst>
                                    <p:cond delay="0"/>
                                  </p:stCondLst>
                                  <p:childTnLst>
                                    <p:set>
                                      <p:cBhvr>
                                        <p:cTn id="68" dur="1" fill="hold">
                                          <p:stCondLst>
                                            <p:cond delay="0"/>
                                          </p:stCondLst>
                                        </p:cTn>
                                        <p:tgtEl>
                                          <p:spTgt spid="150">
                                            <p:txEl>
                                              <p:pRg st="17" end="17"/>
                                            </p:txEl>
                                          </p:spTgt>
                                        </p:tgtEl>
                                        <p:attrNameLst>
                                          <p:attrName>style.visibility</p:attrName>
                                        </p:attrNameLst>
                                      </p:cBhvr>
                                      <p:to>
                                        <p:strVal val="visible"/>
                                      </p:to>
                                    </p:set>
                                    <p:animEffect transition="in" filter="fade">
                                      <p:cBhvr additive="repl">
                                        <p:cTn id="69" dur="500"/>
                                        <p:tgtEl>
                                          <p:spTgt spid="150">
                                            <p:txEl>
                                              <p:pRg st="17" end="17"/>
                                            </p:txEl>
                                          </p:spTgt>
                                        </p:tgtEl>
                                      </p:cBhvr>
                                    </p:animEffect>
                                  </p:childTnLst>
                                </p:cTn>
                              </p:par>
                              <p:par>
                                <p:cTn id="70" presetID="10" presetClass="entr" fill="hold" nodeType="withEffect">
                                  <p:stCondLst>
                                    <p:cond delay="0"/>
                                  </p:stCondLst>
                                  <p:childTnLst>
                                    <p:set>
                                      <p:cBhvr>
                                        <p:cTn id="71" dur="1" fill="hold">
                                          <p:stCondLst>
                                            <p:cond delay="0"/>
                                          </p:stCondLst>
                                        </p:cTn>
                                        <p:tgtEl>
                                          <p:spTgt spid="150">
                                            <p:txEl>
                                              <p:pRg st="18" end="18"/>
                                            </p:txEl>
                                          </p:spTgt>
                                        </p:tgtEl>
                                        <p:attrNameLst>
                                          <p:attrName>style.visibility</p:attrName>
                                        </p:attrNameLst>
                                      </p:cBhvr>
                                      <p:to>
                                        <p:strVal val="visible"/>
                                      </p:to>
                                    </p:set>
                                    <p:animEffect transition="in" filter="fade">
                                      <p:cBhvr additive="repl">
                                        <p:cTn id="72" dur="500"/>
                                        <p:tgtEl>
                                          <p:spTgt spid="150">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Скругленный прямоугольник 6"/>
          <p:cNvSpPr/>
          <p:nvPr/>
        </p:nvSpPr>
        <p:spPr>
          <a:xfrm>
            <a:off x="599040" y="231120"/>
            <a:ext cx="11183760" cy="713880"/>
          </a:xfrm>
          <a:prstGeom prst="roundRect">
            <a:avLst>
              <a:gd name="adj" fmla="val 16667"/>
            </a:avLst>
          </a:prstGeom>
          <a:solidFill>
            <a:srgbClr val="0070C0"/>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274320" indent="-274320" algn="ctr">
              <a:lnSpc>
                <a:spcPct val="100000"/>
              </a:lnSpc>
              <a:spcBef>
                <a:spcPts val="720"/>
              </a:spcBef>
              <a:tabLst>
                <a:tab pos="0" algn="l"/>
              </a:tabLst>
            </a:pPr>
            <a:r>
              <a:rPr lang="ru-RU" sz="3600" b="1" strike="noStrike" spc="-1">
                <a:solidFill>
                  <a:srgbClr val="FFFFFF"/>
                </a:solidFill>
                <a:latin typeface="Calibri"/>
              </a:rPr>
              <a:t>Мнемотехніка: визначення</a:t>
            </a:r>
            <a:endParaRPr lang="en-US" sz="3600" b="0" strike="noStrike" spc="-1">
              <a:solidFill>
                <a:srgbClr val="000000"/>
              </a:solidFill>
              <a:latin typeface="Arial"/>
            </a:endParaRPr>
          </a:p>
        </p:txBody>
      </p:sp>
      <p:sp>
        <p:nvSpPr>
          <p:cNvPr id="160" name="TextBox 8"/>
          <p:cNvSpPr/>
          <p:nvPr/>
        </p:nvSpPr>
        <p:spPr>
          <a:xfrm>
            <a:off x="599040" y="911880"/>
            <a:ext cx="11256840" cy="54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pPr>
            <a:r>
              <a:rPr lang="ru-RU" sz="2000" b="1" strike="noStrike" spc="-1">
                <a:solidFill>
                  <a:srgbClr val="000000"/>
                </a:solidFill>
                <a:latin typeface="Arial"/>
              </a:rPr>
              <a:t>Мнемонікою</a:t>
            </a:r>
            <a:r>
              <a:rPr lang="ru-RU" sz="2000" b="0" strike="noStrike" spc="-1">
                <a:solidFill>
                  <a:srgbClr val="000000"/>
                </a:solidFill>
                <a:latin typeface="Arial"/>
              </a:rPr>
              <a:t> називають мистецтво запам'ятовування різної інформації у великому обсязі.</a:t>
            </a:r>
            <a:endParaRPr lang="en-US" sz="2000" b="0" strike="noStrike" spc="-1">
              <a:solidFill>
                <a:srgbClr val="000000"/>
              </a:solidFill>
              <a:latin typeface="Arial"/>
            </a:endParaRPr>
          </a:p>
        </p:txBody>
      </p:sp>
      <p:pic>
        <p:nvPicPr>
          <p:cNvPr id="161" name="Рисунок 5"/>
          <p:cNvPicPr/>
          <p:nvPr/>
        </p:nvPicPr>
        <p:blipFill>
          <a:blip r:embed="rId2"/>
          <a:stretch/>
        </p:blipFill>
        <p:spPr>
          <a:xfrm>
            <a:off x="-24480" y="-22320"/>
            <a:ext cx="429840" cy="6857640"/>
          </a:xfrm>
          <a:prstGeom prst="rect">
            <a:avLst/>
          </a:prstGeom>
          <a:ln w="0">
            <a:noFill/>
          </a:ln>
        </p:spPr>
      </p:pic>
      <p:sp>
        <p:nvSpPr>
          <p:cNvPr id="162" name="TextBox 7"/>
          <p:cNvSpPr/>
          <p:nvPr/>
        </p:nvSpPr>
        <p:spPr>
          <a:xfrm>
            <a:off x="599040" y="1426320"/>
            <a:ext cx="108007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ru-RU" sz="2000" b="1" strike="noStrike" spc="-1">
                <a:solidFill>
                  <a:srgbClr val="000000"/>
                </a:solidFill>
                <a:latin typeface="Arial"/>
              </a:rPr>
              <a:t>Мнемотехніка</a:t>
            </a:r>
            <a:r>
              <a:rPr lang="ru-RU" sz="2000" b="0" strike="noStrike" spc="-1">
                <a:solidFill>
                  <a:srgbClr val="000000"/>
                </a:solidFill>
                <a:latin typeface="Arial"/>
              </a:rPr>
              <a:t> – мистецтво, що дозволяє краще й швидше запам'ятовувати образи</a:t>
            </a:r>
            <a:r>
              <a:rPr lang="ru-RU" sz="1800" b="0" strike="noStrike" spc="-1">
                <a:solidFill>
                  <a:srgbClr val="FF0000"/>
                </a:solidFill>
                <a:latin typeface="Exo 2"/>
              </a:rPr>
              <a:t>.</a:t>
            </a:r>
            <a:endParaRPr lang="en-US" sz="1800" b="0" strike="noStrike" spc="-1">
              <a:solidFill>
                <a:srgbClr val="000000"/>
              </a:solidFill>
              <a:latin typeface="Arial"/>
            </a:endParaRPr>
          </a:p>
        </p:txBody>
      </p:sp>
      <p:pic>
        <p:nvPicPr>
          <p:cNvPr id="163" name="Рисунок 3"/>
          <p:cNvPicPr/>
          <p:nvPr/>
        </p:nvPicPr>
        <p:blipFill>
          <a:blip r:embed="rId3"/>
          <a:stretch/>
        </p:blipFill>
        <p:spPr>
          <a:xfrm>
            <a:off x="626040" y="4797000"/>
            <a:ext cx="1424880" cy="1430640"/>
          </a:xfrm>
          <a:prstGeom prst="rect">
            <a:avLst/>
          </a:prstGeom>
          <a:ln w="0">
            <a:noFill/>
          </a:ln>
        </p:spPr>
      </p:pic>
      <p:pic>
        <p:nvPicPr>
          <p:cNvPr id="164" name="Рисунок 8"/>
          <p:cNvPicPr/>
          <p:nvPr/>
        </p:nvPicPr>
        <p:blipFill>
          <a:blip r:embed="rId4"/>
          <a:stretch/>
        </p:blipFill>
        <p:spPr>
          <a:xfrm>
            <a:off x="2130785" y="4650840"/>
            <a:ext cx="10058040" cy="2184480"/>
          </a:xfrm>
          <a:prstGeom prst="rect">
            <a:avLst/>
          </a:prstGeom>
          <a:ln w="0">
            <a:noFill/>
          </a:ln>
        </p:spPr>
      </p:pic>
      <p:sp>
        <p:nvSpPr>
          <p:cNvPr id="165" name="TextBox 13"/>
          <p:cNvSpPr/>
          <p:nvPr/>
        </p:nvSpPr>
        <p:spPr>
          <a:xfrm>
            <a:off x="582120" y="1796040"/>
            <a:ext cx="11229480" cy="1004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pPr>
            <a:r>
              <a:rPr lang="ru-RU" sz="2000" b="1" strike="noStrike" spc="-1">
                <a:solidFill>
                  <a:srgbClr val="000000"/>
                </a:solidFill>
                <a:latin typeface="Arial"/>
              </a:rPr>
              <a:t>Мнемотехніка – </a:t>
            </a:r>
            <a:r>
              <a:rPr lang="ru-RU" sz="2000" b="0" strike="noStrike" spc="-1">
                <a:solidFill>
                  <a:srgbClr val="000000"/>
                </a:solidFill>
                <a:latin typeface="Arial"/>
              </a:rPr>
              <a:t>тренування пам'яті, техніка запам'ятовування інформації, імен на основі візуального мислення: методи, таблиці, вправи і прийоми для починаючих дорослих</a:t>
            </a:r>
            <a:r>
              <a:rPr lang="ru-RU" sz="2000" b="1" strike="noStrike" spc="-1">
                <a:solidFill>
                  <a:srgbClr val="000000"/>
                </a:solidFill>
                <a:latin typeface="Arial"/>
              </a:rPr>
              <a:t>.</a:t>
            </a:r>
            <a:endParaRPr lang="en-US" sz="2000" b="0" strike="noStrike" spc="-1">
              <a:solidFill>
                <a:srgbClr val="000000"/>
              </a:solidFill>
              <a:latin typeface="Arial"/>
            </a:endParaRPr>
          </a:p>
        </p:txBody>
      </p:sp>
      <p:sp>
        <p:nvSpPr>
          <p:cNvPr id="166" name="TextBox 15"/>
          <p:cNvSpPr/>
          <p:nvPr/>
        </p:nvSpPr>
        <p:spPr>
          <a:xfrm>
            <a:off x="534600" y="2731680"/>
            <a:ext cx="11229480" cy="1919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uk-UA" sz="2000" b="0" strike="noStrike" spc="-1" dirty="0">
                <a:solidFill>
                  <a:srgbClr val="000000"/>
                </a:solidFill>
                <a:latin typeface="Calibri"/>
              </a:rPr>
              <a:t>Слово </a:t>
            </a:r>
            <a:r>
              <a:rPr lang="uk-UA" sz="2000" b="1" strike="noStrike" spc="-1" dirty="0">
                <a:solidFill>
                  <a:srgbClr val="000000"/>
                </a:solidFill>
                <a:latin typeface="Calibri"/>
              </a:rPr>
              <a:t>мнемотехніка</a:t>
            </a:r>
            <a:r>
              <a:rPr lang="uk-UA" sz="2000" b="0" strike="noStrike" spc="-1" dirty="0">
                <a:solidFill>
                  <a:srgbClr val="000000"/>
                </a:solidFill>
                <a:latin typeface="Calibri"/>
              </a:rPr>
              <a:t> походить із грецької мови, і в дослівному перекладі означає «мистецтво запам’ятовувати». Це прогресивна педагогічна методика, спрямована на ефективне </a:t>
            </a:r>
            <a:r>
              <a:rPr lang="uk-UA" sz="2000" b="1" strike="noStrike" spc="-1" dirty="0">
                <a:solidFill>
                  <a:srgbClr val="FF0000"/>
                </a:solidFill>
                <a:latin typeface="Calibri"/>
              </a:rPr>
              <a:t>засвоєння знань, </a:t>
            </a:r>
            <a:r>
              <a:rPr lang="uk-UA" sz="2000" b="0" strike="noStrike" spc="-1" dirty="0">
                <a:solidFill>
                  <a:srgbClr val="000000"/>
                </a:solidFill>
                <a:latin typeface="Calibri"/>
              </a:rPr>
              <a:t>які неодмінно знадобляться малечі в майбутньому. Особливість цієї новітньої психолого-педагогічної технології полягає в тому, що під час занять створюються сприятливі умови для максимальної самореалізації та психологічного комфорту. Це дозволяє не допустити можливих порушень психічного здоров’я дошкільнят.</a:t>
            </a:r>
            <a:endParaRPr lang="uk-UA" sz="2000" b="0" strike="noStrike" spc="-1" dirty="0">
              <a:solidFill>
                <a:srgbClr val="000000"/>
              </a:solidFill>
              <a:latin typeface="Arial"/>
            </a:endParaRPr>
          </a:p>
        </p:txBody>
      </p:sp>
    </p:spTree>
  </p:cSld>
  <p:clrMapOvr>
    <a:masterClrMapping/>
  </p:clrMapOvr>
  <p:transition spd="med">
    <p:fade/>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fade">
                                      <p:cBhvr additive="repl">
                                        <p:cTn id="7" dur="500"/>
                                        <p:tgtEl>
                                          <p:spTgt spid="1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p:cTn id="11" dur="1" fill="hold">
                                          <p:stCondLst>
                                            <p:cond delay="0"/>
                                          </p:stCondLst>
                                        </p:cTn>
                                        <p:tgtEl>
                                          <p:spTgt spid="162"/>
                                        </p:tgtEl>
                                        <p:attrNameLst>
                                          <p:attrName>style.visibility</p:attrName>
                                        </p:attrNameLst>
                                      </p:cBhvr>
                                      <p:to>
                                        <p:strVal val="visible"/>
                                      </p:to>
                                    </p:set>
                                    <p:animEffect transition="in" filter="fade">
                                      <p:cBhvr additive="repl">
                                        <p:cTn id="12" dur="500"/>
                                        <p:tgtEl>
                                          <p:spTgt spid="1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childTnLst>
                                    <p:set>
                                      <p:cBhvr>
                                        <p:cTn id="16" dur="1" fill="hold">
                                          <p:stCondLst>
                                            <p:cond delay="0"/>
                                          </p:stCondLst>
                                        </p:cTn>
                                        <p:tgtEl>
                                          <p:spTgt spid="165"/>
                                        </p:tgtEl>
                                        <p:attrNameLst>
                                          <p:attrName>style.visibility</p:attrName>
                                        </p:attrNameLst>
                                      </p:cBhvr>
                                      <p:to>
                                        <p:strVal val="visible"/>
                                      </p:to>
                                    </p:set>
                                    <p:animEffect transition="in" filter="fade">
                                      <p:cBhvr additive="repl">
                                        <p:cTn id="17" dur="500"/>
                                        <p:tgtEl>
                                          <p:spTgt spid="16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childTnLst>
                                    <p:set>
                                      <p:cBhvr>
                                        <p:cTn id="21" dur="1" fill="hold">
                                          <p:stCondLst>
                                            <p:cond delay="0"/>
                                          </p:stCondLst>
                                        </p:cTn>
                                        <p:tgtEl>
                                          <p:spTgt spid="166">
                                            <p:txEl>
                                              <p:pRg st="0" end="0"/>
                                            </p:txEl>
                                          </p:spTgt>
                                        </p:tgtEl>
                                        <p:attrNameLst>
                                          <p:attrName>style.visibility</p:attrName>
                                        </p:attrNameLst>
                                      </p:cBhvr>
                                      <p:to>
                                        <p:strVal val="visible"/>
                                      </p:to>
                                    </p:set>
                                    <p:animEffect transition="in" filter="fade">
                                      <p:cBhvr additive="repl">
                                        <p:cTn id="22" dur="500"/>
                                        <p:tgtEl>
                                          <p:spTgt spid="16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nodeType="clickEffect">
                                  <p:stCondLst>
                                    <p:cond delay="0"/>
                                  </p:stCondLst>
                                  <p:childTnLst>
                                    <p:set>
                                      <p:cBhvr>
                                        <p:cTn id="26" dur="1" fill="hold">
                                          <p:stCondLst>
                                            <p:cond delay="0"/>
                                          </p:stCondLst>
                                        </p:cTn>
                                        <p:tgtEl>
                                          <p:spTgt spid="163"/>
                                        </p:tgtEl>
                                        <p:attrNameLst>
                                          <p:attrName>style.visibility</p:attrName>
                                        </p:attrNameLst>
                                      </p:cBhvr>
                                      <p:to>
                                        <p:strVal val="visible"/>
                                      </p:to>
                                    </p:set>
                                    <p:animEffect transition="in" filter="fade">
                                      <p:cBhvr additive="repl">
                                        <p:cTn id="27" dur="500"/>
                                        <p:tgtEl>
                                          <p:spTgt spid="163"/>
                                        </p:tgtEl>
                                      </p:cBhvr>
                                    </p:animEffect>
                                  </p:childTnLst>
                                </p:cTn>
                              </p:par>
                            </p:childTnLst>
                          </p:cTn>
                        </p:par>
                        <p:par>
                          <p:cTn id="28" fill="hold">
                            <p:stCondLst>
                              <p:cond delay="500"/>
                            </p:stCondLst>
                            <p:childTnLst>
                              <p:par>
                                <p:cTn id="29" presetID="10" presetClass="entr" fill="hold" nodeType="afterEffect">
                                  <p:stCondLst>
                                    <p:cond delay="0"/>
                                  </p:stCondLst>
                                  <p:childTnLst>
                                    <p:set>
                                      <p:cBhvr>
                                        <p:cTn id="30" dur="1" fill="hold">
                                          <p:stCondLst>
                                            <p:cond delay="0"/>
                                          </p:stCondLst>
                                        </p:cTn>
                                        <p:tgtEl>
                                          <p:spTgt spid="164"/>
                                        </p:tgtEl>
                                        <p:attrNameLst>
                                          <p:attrName>style.visibility</p:attrName>
                                        </p:attrNameLst>
                                      </p:cBhvr>
                                      <p:to>
                                        <p:strVal val="visible"/>
                                      </p:to>
                                    </p:set>
                                    <p:animEffect transition="in" filter="fade">
                                      <p:cBhvr additive="repl">
                                        <p:cTn id="31"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278</TotalTime>
  <Words>2360</Words>
  <Application>Microsoft Office PowerPoint</Application>
  <PresentationFormat>Довільний</PresentationFormat>
  <Paragraphs>235</Paragraphs>
  <Slides>39</Slides>
  <Notes>3</Notes>
  <HiddenSlides>0</HiddenSlides>
  <MMClips>0</MMClips>
  <ScaleCrop>false</ScaleCrop>
  <HeadingPairs>
    <vt:vector size="6" baseType="variant">
      <vt:variant>
        <vt:lpstr>Використані шрифти</vt:lpstr>
      </vt:variant>
      <vt:variant>
        <vt:i4>9</vt:i4>
      </vt:variant>
      <vt:variant>
        <vt:lpstr>Тема</vt:lpstr>
      </vt:variant>
      <vt:variant>
        <vt:i4>3</vt:i4>
      </vt:variant>
      <vt:variant>
        <vt:lpstr>Заголовки слайдів</vt:lpstr>
      </vt:variant>
      <vt:variant>
        <vt:i4>39</vt:i4>
      </vt:variant>
    </vt:vector>
  </HeadingPairs>
  <TitlesOfParts>
    <vt:vector size="51" baseType="lpstr">
      <vt:lpstr>Arial</vt:lpstr>
      <vt:lpstr>Calibri</vt:lpstr>
      <vt:lpstr>Calibri Light</vt:lpstr>
      <vt:lpstr>Century Gothic</vt:lpstr>
      <vt:lpstr>Exo 2</vt:lpstr>
      <vt:lpstr>Symbol</vt:lpstr>
      <vt:lpstr>Times New Roman</vt:lpstr>
      <vt:lpstr>Wingdings</vt:lpstr>
      <vt:lpstr>Wingdings 2</vt:lpstr>
      <vt:lpstr>Тема Office</vt:lpstr>
      <vt:lpstr>Тема Office</vt:lpstr>
      <vt:lpstr>Тема Office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2002 р. Відкриття лабораторії</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subject/>
  <dc:creator/>
  <dc:description/>
  <cp:lastModifiedBy>Наталия Соха</cp:lastModifiedBy>
  <cp:revision>15</cp:revision>
  <dcterms:created xsi:type="dcterms:W3CDTF">2014-06-18T20:45:38Z</dcterms:created>
  <dcterms:modified xsi:type="dcterms:W3CDTF">2023-09-13T11:34:54Z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r8>3</vt:r8>
  </property>
  <property fmtid="{D5CDD505-2E9C-101B-9397-08002B2CF9AE}" pid="3" name="PresentationFormat">
    <vt:lpwstr>Произвольный</vt:lpwstr>
  </property>
  <property fmtid="{D5CDD505-2E9C-101B-9397-08002B2CF9AE}" pid="4" name="Slides">
    <vt:r8>39</vt:r8>
  </property>
  <property fmtid="{D5CDD505-2E9C-101B-9397-08002B2CF9AE}" pid="5" name="_TemplateID">
    <vt:lpwstr>TC027879409991</vt:lpwstr>
  </property>
</Properties>
</file>