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19582253542224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5178A-0475-458B-A98A-F3908A40F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Жанри</a:t>
            </a:r>
            <a:r>
              <a:rPr lang="ru-RU" dirty="0"/>
              <a:t> та </a:t>
            </a:r>
            <a:r>
              <a:rPr lang="ru-RU" dirty="0" err="1"/>
              <a:t>різновиди</a:t>
            </a:r>
            <a:r>
              <a:rPr lang="ru-RU" dirty="0"/>
              <a:t>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CF981-FEA5-464E-8701-854AFDA5B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1.Пряма реклама. Спонсорство </a:t>
            </a:r>
            <a:r>
              <a:rPr lang="ru-RU" dirty="0" err="1"/>
              <a:t>телевізійних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r>
              <a:rPr lang="ru-RU" dirty="0"/>
              <a:t>2.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телевізійних</a:t>
            </a:r>
            <a:r>
              <a:rPr lang="ru-RU" dirty="0"/>
              <a:t> продуктах (Product </a:t>
            </a:r>
            <a:r>
              <a:rPr lang="ru-RU" dirty="0" err="1"/>
              <a:t>Placement</a:t>
            </a:r>
            <a:r>
              <a:rPr lang="ru-RU" dirty="0"/>
              <a:t>).</a:t>
            </a:r>
          </a:p>
          <a:p>
            <a:pPr>
              <a:spcBef>
                <a:spcPts val="0"/>
              </a:spcBef>
            </a:pPr>
            <a:r>
              <a:rPr lang="ru-RU" dirty="0"/>
              <a:t>3. </a:t>
            </a:r>
            <a:r>
              <a:rPr lang="ru-RU" dirty="0" err="1"/>
              <a:t>Накладення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поверх кадру.</a:t>
            </a:r>
          </a:p>
          <a:p>
            <a:pPr>
              <a:spcBef>
                <a:spcPts val="0"/>
              </a:spcBef>
            </a:pPr>
            <a:r>
              <a:rPr lang="ru-RU" dirty="0"/>
              <a:t>4. </a:t>
            </a:r>
            <a:r>
              <a:rPr lang="ru-RU" dirty="0" err="1"/>
              <a:t>Рекламний</a:t>
            </a:r>
            <a:r>
              <a:rPr lang="ru-RU" dirty="0"/>
              <a:t> ролик як </a:t>
            </a:r>
            <a:r>
              <a:rPr lang="ru-RU" dirty="0" err="1"/>
              <a:t>основний</a:t>
            </a:r>
            <a:r>
              <a:rPr lang="ru-RU" dirty="0"/>
              <a:t> жанр </a:t>
            </a:r>
            <a:r>
              <a:rPr lang="ru-RU" dirty="0" err="1"/>
              <a:t>реклами</a:t>
            </a:r>
            <a:r>
              <a:rPr lang="ru-RU" dirty="0"/>
              <a:t> на </a:t>
            </a:r>
            <a:r>
              <a:rPr lang="ru-RU" dirty="0" err="1"/>
              <a:t>телебаченні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r>
              <a:rPr lang="ru-RU" dirty="0"/>
              <a:t>5. Хронометраж, структура та сюжет </a:t>
            </a:r>
            <a:r>
              <a:rPr lang="ru-RU" dirty="0" err="1"/>
              <a:t>телевізійного</a:t>
            </a:r>
            <a:r>
              <a:rPr lang="ru-RU" dirty="0"/>
              <a:t> рекламного ролика.</a:t>
            </a:r>
          </a:p>
          <a:p>
            <a:pPr>
              <a:spcBef>
                <a:spcPts val="0"/>
              </a:spcBef>
            </a:pPr>
            <a:r>
              <a:rPr lang="ru-RU" dirty="0"/>
              <a:t>6.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рекламування</a:t>
            </a:r>
            <a:r>
              <a:rPr lang="ru-RU" dirty="0"/>
              <a:t>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сценарію</a:t>
            </a:r>
            <a:r>
              <a:rPr lang="ru-RU" dirty="0"/>
              <a:t>,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кліпу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5057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67836-9AA2-4A40-8010-E6DBB10F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34B715-7D3C-40B4-ACD8-49A61ACBB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5" t="9555" r="24858" b="8911"/>
          <a:stretch/>
        </p:blipFill>
        <p:spPr>
          <a:xfrm>
            <a:off x="1562471" y="624110"/>
            <a:ext cx="8637972" cy="6283109"/>
          </a:xfrm>
        </p:spPr>
      </p:pic>
    </p:spTree>
    <p:extLst>
      <p:ext uri="{BB962C8B-B14F-4D97-AF65-F5344CB8AC3E}">
        <p14:creationId xmlns:p14="http://schemas.microsoft.com/office/powerpoint/2010/main" val="893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C33AE-04B8-4A9A-972B-2F7B11F5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F13EB0-6160-4741-8761-037FCEC23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77" t="45036" r="24991" b="29588"/>
          <a:stretch/>
        </p:blipFill>
        <p:spPr>
          <a:xfrm>
            <a:off x="2592925" y="624110"/>
            <a:ext cx="7567219" cy="203298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0E4C59-AD52-4CD2-8192-D36C67A4F4C6}"/>
              </a:ext>
            </a:extLst>
          </p:cNvPr>
          <p:cNvSpPr txBox="1"/>
          <p:nvPr/>
        </p:nvSpPr>
        <p:spPr>
          <a:xfrm>
            <a:off x="3047260" y="325099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Корпоративне оголошення: </a:t>
            </a:r>
            <a:r>
              <a:rPr lang="en-US" dirty="0"/>
              <a:t>https://www.youtube.com/watch?v=CsBcuFoidXE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5094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D71F0-4351-4B5F-B05C-46E1FF9F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Рекламний кліп, рекламний ролик, рекламний </a:t>
            </a:r>
            <a:r>
              <a:rPr lang="uk-UA" dirty="0" err="1"/>
              <a:t>спот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0E9F5-A98F-42D6-AFFA-05172F83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/>
              <a:t>Хронометраж</a:t>
            </a:r>
            <a:r>
              <a:rPr lang="uk-UA" dirty="0"/>
              <a:t> від 10 до 60 секунд (бліц-ролик 10—20сек., розгорнутий ролик більше 30 </a:t>
            </a:r>
            <a:r>
              <a:rPr lang="uk-UA" dirty="0" err="1"/>
              <a:t>сек</a:t>
            </a:r>
            <a:r>
              <a:rPr lang="uk-UA" dirty="0"/>
              <a:t>., рекламний фільм (іміджевий)</a:t>
            </a:r>
          </a:p>
          <a:p>
            <a:r>
              <a:rPr lang="ru-RU" b="1" dirty="0" err="1"/>
              <a:t>Структурні</a:t>
            </a:r>
            <a:r>
              <a:rPr lang="ru-RU" b="1" dirty="0"/>
              <a:t> </a:t>
            </a:r>
            <a:r>
              <a:rPr lang="ru-RU" b="1" dirty="0" err="1"/>
              <a:t>складники</a:t>
            </a:r>
            <a:r>
              <a:rPr lang="ru-RU" b="1" dirty="0"/>
              <a:t> </a:t>
            </a:r>
            <a:r>
              <a:rPr lang="ru-RU" dirty="0"/>
              <a:t>рекламного ролика - </a:t>
            </a:r>
            <a:r>
              <a:rPr lang="ru-RU" dirty="0" err="1"/>
              <a:t>відеоряд</a:t>
            </a:r>
            <a:r>
              <a:rPr lang="ru-RU" dirty="0"/>
              <a:t> з </a:t>
            </a:r>
            <a:r>
              <a:rPr lang="ru-RU" dirty="0" err="1"/>
              <a:t>певним</a:t>
            </a:r>
            <a:r>
              <a:rPr lang="ru-RU" dirty="0"/>
              <a:t> ритмом і темпом, </a:t>
            </a:r>
            <a:r>
              <a:rPr lang="ru-RU" dirty="0" err="1"/>
              <a:t>музичне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і текст </a:t>
            </a:r>
            <a:r>
              <a:rPr lang="ru-RU" dirty="0" err="1"/>
              <a:t>реклами</a:t>
            </a:r>
            <a:endParaRPr lang="ru-RU" dirty="0"/>
          </a:p>
          <a:p>
            <a:r>
              <a:rPr lang="uk-UA" dirty="0"/>
              <a:t>Приклад із фільму «99 франків»: </a:t>
            </a:r>
            <a:r>
              <a:rPr lang="en-US" dirty="0">
                <a:hlinkClick r:id="rId2"/>
              </a:rPr>
              <a:t>https://www.facebook.com/watch/?v=1958225354222418</a:t>
            </a:r>
            <a:endParaRPr lang="uk-UA" dirty="0"/>
          </a:p>
          <a:p>
            <a:r>
              <a:rPr lang="uk-UA" b="1" dirty="0"/>
              <a:t>Структура рекламного звернення</a:t>
            </a:r>
            <a:r>
              <a:rPr lang="uk-UA" dirty="0"/>
              <a:t>: </a:t>
            </a:r>
          </a:p>
          <a:p>
            <a:r>
              <a:rPr lang="ru-RU" dirty="0"/>
              <a:t>1. Слоган.</a:t>
            </a:r>
          </a:p>
          <a:p>
            <a:r>
              <a:rPr lang="ru-RU" dirty="0"/>
              <a:t>2. Заголовок (зачин).</a:t>
            </a:r>
          </a:p>
          <a:p>
            <a:r>
              <a:rPr lang="ru-RU" dirty="0"/>
              <a:t>3.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рекламний</a:t>
            </a:r>
            <a:r>
              <a:rPr lang="ru-RU" dirty="0"/>
              <a:t> текст (</a:t>
            </a:r>
            <a:r>
              <a:rPr lang="ru-RU" dirty="0" err="1"/>
              <a:t>інформаційний</a:t>
            </a:r>
            <a:r>
              <a:rPr lang="ru-RU" dirty="0"/>
              <a:t> блог).</a:t>
            </a:r>
          </a:p>
          <a:p>
            <a:r>
              <a:rPr lang="ru-RU" dirty="0"/>
              <a:t>4. </a:t>
            </a:r>
            <a:r>
              <a:rPr lang="ru-RU" dirty="0" err="1"/>
              <a:t>Довідкова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Ехо</a:t>
            </a:r>
            <a:r>
              <a:rPr lang="ru-RU" dirty="0"/>
              <a:t>-фраза.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849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6FC4A-9D01-4BF9-8C53-C3599559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Прийоми реклами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9D937-F246-4975-92AA-3240204B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Прямий продаж,</a:t>
            </a:r>
          </a:p>
          <a:p>
            <a:r>
              <a:rPr lang="uk-UA" dirty="0"/>
              <a:t>Рекомендації фахівців і </a:t>
            </a:r>
            <a:r>
              <a:rPr lang="uk-UA" dirty="0" err="1"/>
              <a:t>відоми</a:t>
            </a:r>
            <a:r>
              <a:rPr lang="uk-UA" dirty="0"/>
              <a:t> людей</a:t>
            </a:r>
          </a:p>
          <a:p>
            <a:r>
              <a:rPr lang="ru-RU" dirty="0" err="1"/>
              <a:t>Інтерв'ю</a:t>
            </a:r>
            <a:r>
              <a:rPr lang="ru-RU" dirty="0"/>
              <a:t> з </a:t>
            </a:r>
            <a:r>
              <a:rPr lang="ru-RU" dirty="0" err="1"/>
              <a:t>покупцем</a:t>
            </a:r>
            <a:r>
              <a:rPr lang="ru-RU" dirty="0"/>
              <a:t>;</a:t>
            </a:r>
          </a:p>
          <a:p>
            <a:r>
              <a:rPr lang="ru-RU" dirty="0" err="1"/>
              <a:t>Демонстрацію</a:t>
            </a:r>
            <a:r>
              <a:rPr lang="ru-RU" dirty="0"/>
              <a:t>;</a:t>
            </a:r>
          </a:p>
          <a:p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Драматизацию;</a:t>
            </a:r>
          </a:p>
          <a:p>
            <a:r>
              <a:rPr lang="ru-RU" dirty="0" err="1"/>
              <a:t>Музичну</a:t>
            </a:r>
            <a:r>
              <a:rPr lang="ru-RU" dirty="0"/>
              <a:t> рекламу;</a:t>
            </a:r>
          </a:p>
          <a:p>
            <a:r>
              <a:rPr lang="ru-RU" dirty="0" err="1"/>
              <a:t>Анімацію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027957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</TotalTime>
  <Words>205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Жанри та різновиди телевізійної реклами</vt:lpstr>
      <vt:lpstr>Презентация PowerPoint</vt:lpstr>
      <vt:lpstr>Презентация PowerPoint</vt:lpstr>
      <vt:lpstr>Рекламний кліп, рекламний ролик, рекламний спот</vt:lpstr>
      <vt:lpstr>Прийоми реклами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Жанри та різновиди телевізійної реклами</dc:title>
  <dc:creator>Людмила Чернявская</dc:creator>
  <cp:lastModifiedBy>Людмила Чернявская</cp:lastModifiedBy>
  <cp:revision>1</cp:revision>
  <dcterms:created xsi:type="dcterms:W3CDTF">2021-10-07T16:32:51Z</dcterms:created>
  <dcterms:modified xsi:type="dcterms:W3CDTF">2021-10-07T18:13:28Z</dcterms:modified>
</cp:coreProperties>
</file>