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68" r:id="rId3"/>
    <p:sldId id="321" r:id="rId4"/>
    <p:sldId id="322" r:id="rId5"/>
    <p:sldId id="323" r:id="rId6"/>
    <p:sldId id="324" r:id="rId7"/>
    <p:sldId id="326" r:id="rId8"/>
    <p:sldId id="325" r:id="rId9"/>
    <p:sldId id="311" r:id="rId10"/>
    <p:sldId id="306" r:id="rId11"/>
    <p:sldId id="320" r:id="rId12"/>
    <p:sldId id="317" r:id="rId13"/>
    <p:sldId id="319" r:id="rId14"/>
    <p:sldId id="316" r:id="rId15"/>
    <p:sldId id="318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1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863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7349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393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7733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019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0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7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4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9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6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9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5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11D5-6DF8-4D2A-9662-F6B61D6ED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Чат-боти, тіньовий бан, програми та сервіси для просування, через інтернет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89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1B3557-5C44-46E5-80A9-D21EADC4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54" y="1595047"/>
            <a:ext cx="5705922" cy="421984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283424-3208-48D1-A69F-312DB5602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" y="1624127"/>
            <a:ext cx="5185376" cy="307374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174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BB41E-BFFC-4D81-A0DC-4FB5E81E5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89"/>
            <a:ext cx="12192000" cy="6006422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1AF8812-6D73-470E-B397-DEAC8855D045}"/>
              </a:ext>
            </a:extLst>
          </p:cNvPr>
          <p:cNvCxnSpPr/>
          <p:nvPr/>
        </p:nvCxnSpPr>
        <p:spPr>
          <a:xfrm>
            <a:off x="1904301" y="3238150"/>
            <a:ext cx="0" cy="211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7972BA6-EAD2-4A0B-B7F8-6F44D48F83AB}"/>
              </a:ext>
            </a:extLst>
          </p:cNvPr>
          <p:cNvCxnSpPr/>
          <p:nvPr/>
        </p:nvCxnSpPr>
        <p:spPr>
          <a:xfrm flipV="1">
            <a:off x="2030136" y="5050172"/>
            <a:ext cx="2894202" cy="73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0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AE3B4E-0A1C-469A-A49C-661AA31D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1401238"/>
            <a:ext cx="7692705" cy="3514711"/>
          </a:xfrm>
          <a:prstGeom prst="rect">
            <a:avLst/>
          </a:prstGeom>
        </p:spPr>
      </p:pic>
      <p:pic>
        <p:nvPicPr>
          <p:cNvPr id="5" name="Объект 8">
            <a:extLst>
              <a:ext uri="{FF2B5EF4-FFF2-40B4-BE49-F238E27FC236}">
                <a16:creationId xmlns:a16="http://schemas.microsoft.com/office/drawing/2014/main" id="{DD9029F4-9AA7-4343-8C86-C3B06E68B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3" y="1253067"/>
            <a:ext cx="3608772" cy="3662882"/>
          </a:xfrm>
        </p:spPr>
      </p:pic>
    </p:spTree>
    <p:extLst>
      <p:ext uri="{BB962C8B-B14F-4D97-AF65-F5344CB8AC3E}">
        <p14:creationId xmlns:p14="http://schemas.microsoft.com/office/powerpoint/2010/main" val="17792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AB00DEC6-AD5C-4FD1-BC88-65FE1087C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" y="423713"/>
            <a:ext cx="5875458" cy="6367970"/>
          </a:xfrm>
        </p:spPr>
      </p:pic>
      <p:pic>
        <p:nvPicPr>
          <p:cNvPr id="5" name="Объект 16">
            <a:extLst>
              <a:ext uri="{FF2B5EF4-FFF2-40B4-BE49-F238E27FC236}">
                <a16:creationId xmlns:a16="http://schemas.microsoft.com/office/drawing/2014/main" id="{01113BB1-3FA6-4B09-8484-1E3F8083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94" y="2094940"/>
            <a:ext cx="5200578" cy="32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4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D6535B-178C-4976-BE55-1C7B86A32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29024" r="3966"/>
          <a:stretch/>
        </p:blipFill>
        <p:spPr>
          <a:xfrm>
            <a:off x="271292" y="3900880"/>
            <a:ext cx="4412610" cy="193501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A2D9E9-9B07-4686-A0BB-E7DD6F0AB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 r="29223"/>
          <a:stretch/>
        </p:blipFill>
        <p:spPr>
          <a:xfrm>
            <a:off x="271292" y="675312"/>
            <a:ext cx="3596033" cy="218952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D795E4-CD08-4867-8A36-7177BFF9E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20" y="311899"/>
            <a:ext cx="7905780" cy="29163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B158A4-5C76-4389-9490-F36E89932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18231" r="4185"/>
          <a:stretch/>
        </p:blipFill>
        <p:spPr>
          <a:xfrm>
            <a:off x="5889071" y="3694375"/>
            <a:ext cx="5142451" cy="23480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285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7198C4-A285-4C86-A179-537C89F54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5"/>
          <a:stretch/>
        </p:blipFill>
        <p:spPr>
          <a:xfrm>
            <a:off x="1828801" y="288245"/>
            <a:ext cx="8416030" cy="60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2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95678-8250-45F4-ADD0-08FA9CD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Тіньовий бан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28B66-DA89-4621-8833-6B738956F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Різке падіння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охватів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цікавості до ваших постів, зниження переглядів,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хештегів тощо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18914-836B-4DA1-A68A-3182D375A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98" y="2580752"/>
            <a:ext cx="4504648" cy="35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9658A-BDD4-40FF-A2A2-76911553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не потрапити в тіньовий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потрібно: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7386D-3FC9-491C-85E9-2BC01160F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 за статистикою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Придумати хештег «перевірка _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…бан»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себе не бачите – ви в бані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Пишите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службу підтримки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заходите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добу, або більше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Чистите хештеги.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4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70B77-A2F6-4A17-B66F-3D878CD8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не потрапити в тіньовий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потрібно: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12023-E1C2-49E3-8ED6-C26DCE54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вас торговий паблік у Фейсбук і ви створили його тільки для налаштування реклами і переходу на сайт магазину – то потрібно оформити паблік як «живу сторінку» і загрузити мінімум 6 фото та постів, щоб на перший погляд модератора сторінка виглядала як активний паблік, а не як «робот».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779" y="1443352"/>
            <a:ext cx="8041440" cy="1442674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ЧАТ-бот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72064" y="1988840"/>
            <a:ext cx="3657600" cy="395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Бренди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чат-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ланцюжки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клієнтам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користувачеві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забронювати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столик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ресторані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магазину прямо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780929"/>
            <a:ext cx="4091484" cy="228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9795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E708C8-711E-405C-9BAD-8CE4F35658A5}"/>
              </a:ext>
            </a:extLst>
          </p:cNvPr>
          <p:cNvSpPr txBox="1"/>
          <p:nvPr/>
        </p:nvSpPr>
        <p:spPr>
          <a:xfrm>
            <a:off x="1704512" y="1038505"/>
            <a:ext cx="102803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Чому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важливо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Чат-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програми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здатні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імітувати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спілкування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користувача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одним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декількома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співрозмовниками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Як правило, вони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створюються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базі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таких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додатків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як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Telegram, FB Messenger, Skype, Viber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Ваша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цільова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аудиторія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кожен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день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користується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подібними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месенджерами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спілкування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близькими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колегами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по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роботі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привернути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їхню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увагу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допомогою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 - значить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свідомо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програти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конкурентові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віртуальний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співрозмовник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бути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розроблений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навіть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без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залучення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програмістів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Основна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ідея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полягає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автоматизації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повторюваних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процесів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інтерактивному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спілкуванні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користувачем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Здатність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програм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навчатися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обробляючи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запам'ятовуючи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попередні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команди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розпізнавати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обличчя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голос,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визначати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геолокацію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розширює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список сфер їх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Питання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застосування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залежить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цілей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завдань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ставите перед собою.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Описані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нижче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приклади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допоможуть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вам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розібратися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саме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варіант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більше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підходить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бізнесу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00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F383ED-4401-4FD4-85DA-99788C636544}"/>
              </a:ext>
            </a:extLst>
          </p:cNvPr>
          <p:cNvSpPr txBox="1"/>
          <p:nvPr/>
        </p:nvSpPr>
        <p:spPr>
          <a:xfrm>
            <a:off x="1056443" y="133166"/>
            <a:ext cx="1099055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Де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можна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використовувати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ботів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pPr algn="l"/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Страхування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галузь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добре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підходить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впровадження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такої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інновацій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як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Швидкість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простота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виконання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таких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як подача страхового позову,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претензії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запит на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обслуговування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дозволить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залучати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все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нових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клієнтів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рахунок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підвищення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якості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обслуговування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поточних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Комунальні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послуги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Проблеми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існують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сфері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бізнесу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сформували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у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клієнтів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переважно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негативне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ставлення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послуг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даного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роду.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Повернути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прихильність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збільшити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лояльність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своєї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цільової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аудиторії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якщо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робити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акценти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на їх потребах.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Наприклад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при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виникненні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надзвичайних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ситуацій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аварій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розсилати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повідомлення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про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проблеми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терміни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їх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вирішення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Також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можуть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використовуватися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як запит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рахунку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послуги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можливість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його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оплати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безпосередньо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чат-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перевірка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заборгованості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або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ж заявка на ремонт.</a:t>
            </a:r>
          </a:p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Медицина. 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галузь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має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величезний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потенціал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застосування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різними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варіантами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Тут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отримати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первинну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медичну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консультацію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записатися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на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прийом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викликати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лікаря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додому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отримати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результати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аналізів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або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надати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можливість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пошуку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анотацій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виробників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ліків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їх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вартість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наявність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аптеках.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Запорукою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успіху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буде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забезпечення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необхідної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конфіденційності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даних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пацієнта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яку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забезпечить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чат-бот.</a:t>
            </a:r>
          </a:p>
          <a:p>
            <a:pPr algn="l"/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Телекомунікації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Висока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конкуренція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сфері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і, як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наслідок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-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жорстка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боротьба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клієнтів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вимагають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постійного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пошуку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нових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можливостей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розвитку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 для таких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як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технічна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підтримка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зміна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тарифного плану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або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наприклад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управління і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поповнення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рахунку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дозволить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спростити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роботу не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лише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персоналові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а й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користувачам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sz="16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Фінанси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сфері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фінансових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послуг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існують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надійні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технології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захисту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від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шахрайства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Найпоширенішими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сценаріями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є: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спрощені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варіанти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грошових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переказів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обмін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валют;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блокування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активація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карти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додаткові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послуги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продовження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договору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тощо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5431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F24F4D-3209-46B9-A8D3-5E18C0DCB28D}"/>
              </a:ext>
            </a:extLst>
          </p:cNvPr>
          <p:cNvSpPr txBox="1"/>
          <p:nvPr/>
        </p:nvSpPr>
        <p:spPr>
          <a:xfrm>
            <a:off x="2377366" y="456161"/>
            <a:ext cx="83557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Транспортні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компанії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 туризм.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допомогою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простих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текстових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повідомлень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допоможуть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користувачеві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спланувати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подорож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 саму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поїздку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зробите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свою роботу максимально простою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прозорою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Наприклад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таких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як бронь, покупка,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обмін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квитків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онлайн-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реєстрація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карта маршруту – все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допоможе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мандрівникові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швидко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зробити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вибір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приклавши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мінімум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зусиль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Мода та краса.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Якісний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контент,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персоналізований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кожного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користувача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дозволяє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сформувати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лояльність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бренду,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залучити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клієнтів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Приклади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сфері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бути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досить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різними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огляд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останніх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тенденцій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моди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допомога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підбору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іміджу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каталоги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одягу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/ косметики;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фахові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поради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beauty-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індустрії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купівля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товару /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послуги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Ресторани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Впровадження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 в ресторанному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бізнесі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дозволить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автоматизувати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багато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процесів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взаємодії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клієнтом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Наприклад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розробити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прийняти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замовлення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забронювати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столик,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замовити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доставку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оплатити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замовлення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У свою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чергу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призвести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збільшення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продажів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підвищення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обслуговування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83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93340-5F36-4CA2-B899-C03352B16C6E}"/>
              </a:ext>
            </a:extLst>
          </p:cNvPr>
          <p:cNvSpPr txBox="1"/>
          <p:nvPr/>
        </p:nvSpPr>
        <p:spPr>
          <a:xfrm>
            <a:off x="1899821" y="763480"/>
            <a:ext cx="854919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інструменти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можна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використовувати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Сервісів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фреймворків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створення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існує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величезна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кількість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Розглянемо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найбільш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ефективні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них.</a:t>
            </a:r>
          </a:p>
          <a:p>
            <a:pPr algn="l"/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Chatfuel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сервіс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працює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як конструктор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інтуїтивно-зрозумілий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функціонал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позбавлений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необхідності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писати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код.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Простий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 буде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готовий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менш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ніж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через 10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хвилин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Вельми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зручна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інтеграція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Facebook, Messenger, Telegram,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незабаром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планується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допрацювати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Viber, WhatsApp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Slack.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Chatfuel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безкоштовним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проте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лише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межах 100 000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запитів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місяць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особливістю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сервісу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є хостинг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ботів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можливість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управляти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базами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міжплатформенна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інтеграція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інші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функції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Meya.ai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працює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такими платформами, як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Facebook Messenger, Twitter, Slack, Telegram,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KiK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GitHub.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Тарифний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план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обрати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залежно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вашої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стратегії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безкоштовний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включає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 500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звернень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місяць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ru-RU" dirty="0"/>
              <a:t>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компанії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Google.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особливістю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є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NLP,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хостинг,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AI / ML,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інтеграція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Facebook Messenger, Telegram, Skype, Twitter, Slack.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два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тарифних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плани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безкоштовний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преміум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07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A8FB9-C091-43FE-A958-EB5DBC63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94" y="449322"/>
            <a:ext cx="7750212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B3EBAB-2BA6-47B1-893A-D00F03EDAE8E}"/>
              </a:ext>
            </a:extLst>
          </p:cNvPr>
          <p:cNvSpPr txBox="1"/>
          <p:nvPr/>
        </p:nvSpPr>
        <p:spPr>
          <a:xfrm>
            <a:off x="1917577" y="1028343"/>
            <a:ext cx="879777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розробити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чат-бот?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створенні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чат-боту,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дотримуйтеся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такої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послідовності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дій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Оберіть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свої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цілі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Проаналізуйте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поведінку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вашої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цільової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аудиторії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Дізнайтеся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можуть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бути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замінені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допомогою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Вирішіть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функціонал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бажаєте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отримати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свого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Створіть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взаємодії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користувачами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Після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аналізу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оцінки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вартості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розробки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подумайте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сенс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продовжувати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Оберіть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канал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взаємодії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своєї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цільової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аудиторії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Встановіть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ключові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показники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ефективності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KPI).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Перевірте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роботу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свого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внесіть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необхідні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поліпшення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Представте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вашій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цільовій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аудиторії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зберіть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відгуки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деяких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випадках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використання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чат-бота є очевидно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вигідною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дією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Проте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є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ніші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де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потрібно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добре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продумати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сценарії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б могли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покращити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якість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обслуговування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клієнтів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спростити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рутинну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роботу,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повернути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інвестовані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розробку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кошти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64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23AFE1-8EFD-4415-B2B4-4E179402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3" t="35720" r="5671" b="4837"/>
          <a:stretch/>
        </p:blipFill>
        <p:spPr>
          <a:xfrm>
            <a:off x="3884103" y="3429000"/>
            <a:ext cx="3305261" cy="308914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095237-99B6-46FF-83C4-D6FA01A7A771}"/>
              </a:ext>
            </a:extLst>
          </p:cNvPr>
          <p:cNvSpPr/>
          <p:nvPr/>
        </p:nvSpPr>
        <p:spPr>
          <a:xfrm>
            <a:off x="1610957" y="447008"/>
            <a:ext cx="10347264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Pixel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шматочок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коду,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пов’язати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трафік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сайту.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ремаркетингу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система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сайту,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переслідують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по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налаштовувати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Pixel?</a:t>
            </a:r>
            <a:r>
              <a:rPr lang="en-US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запуску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зібрану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пікселя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читають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сайт, читали ваш </a:t>
            </a:r>
            <a:r>
              <a:rPr lang="en-US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Facebook; 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ми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воронку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переглядів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підвищуємо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2929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525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1242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Open Sans</vt:lpstr>
      <vt:lpstr>Times New Roman</vt:lpstr>
      <vt:lpstr>Wingdings 3</vt:lpstr>
      <vt:lpstr>Легкий дым</vt:lpstr>
      <vt:lpstr>Чат-боти, тіньовий бан, програми та сервіси для просування, через інтернет </vt:lpstr>
      <vt:lpstr>ЧАТ-бот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Тіньовий бан</vt:lpstr>
      <vt:lpstr>Щоб не потрапити в тіньовий бан потрібно:</vt:lpstr>
      <vt:lpstr>Щоб не потрапити в тіньовий бан потрібно: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Чат-боти, тіньовий бан, програми та сервіси для просування, через інтернет</dc:title>
  <dc:creator>Komp</dc:creator>
  <cp:lastModifiedBy>Komp</cp:lastModifiedBy>
  <cp:revision>2</cp:revision>
  <dcterms:created xsi:type="dcterms:W3CDTF">2021-10-14T10:39:52Z</dcterms:created>
  <dcterms:modified xsi:type="dcterms:W3CDTF">2021-10-14T11:01:45Z</dcterms:modified>
</cp:coreProperties>
</file>