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0" name="Подзаголовок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Скругленный прямоугольник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Скругленный прямоугольник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с одним скругленным углом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Скругленный прямоугольник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Заголовок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4D1329F6-22C4-4D90-BD2D-06998D9987E6}" type="datetimeFigureOut">
              <a:rPr lang="ru-RU" smtClean="0"/>
              <a:t>02.09.2020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68C53B22-0996-4279-9B43-E860B387BF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400" dirty="0" err="1"/>
              <a:t>Медіакритика</a:t>
            </a:r>
            <a:endParaRPr lang="ru-RU" sz="44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052736"/>
            <a:ext cx="6301482" cy="365272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785066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Мета і </a:t>
            </a:r>
            <a:r>
              <a:rPr lang="ru-RU" dirty="0" err="1"/>
              <a:t>завдання</a:t>
            </a:r>
            <a:r>
              <a:rPr lang="ru-RU" dirty="0"/>
              <a:t> 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sz="2400" b="1" dirty="0" err="1"/>
              <a:t>Що</a:t>
            </a:r>
            <a:r>
              <a:rPr lang="ru-RU" sz="2400" b="1" dirty="0"/>
              <a:t> </a:t>
            </a:r>
            <a:r>
              <a:rPr lang="ru-RU" sz="2400" b="1" dirty="0" err="1"/>
              <a:t>ви</a:t>
            </a:r>
            <a:r>
              <a:rPr lang="ru-RU" sz="2400" b="1" dirty="0"/>
              <a:t> </a:t>
            </a:r>
            <a:r>
              <a:rPr lang="ru-RU" sz="2400" b="1" dirty="0" smtClean="0"/>
              <a:t>ВИВЧИТЕ</a:t>
            </a:r>
            <a:endParaRPr lang="en-US" sz="2400" b="1" dirty="0" smtClean="0"/>
          </a:p>
          <a:p>
            <a:r>
              <a:rPr lang="ru-RU" sz="2400" dirty="0"/>
              <a:t>-	</a:t>
            </a:r>
            <a:r>
              <a:rPr lang="ru-RU" sz="2400" dirty="0" err="1"/>
              <a:t>сутність</a:t>
            </a:r>
            <a:r>
              <a:rPr lang="ru-RU" sz="2400" dirty="0"/>
              <a:t> </a:t>
            </a:r>
            <a:r>
              <a:rPr lang="ru-RU" sz="2400" dirty="0" err="1"/>
              <a:t>медіакритики</a:t>
            </a:r>
            <a:r>
              <a:rPr lang="ru-RU" sz="2400" dirty="0"/>
              <a:t> як </a:t>
            </a:r>
            <a:r>
              <a:rPr lang="ru-RU" sz="2400" dirty="0" err="1"/>
              <a:t>особливої</a:t>
            </a:r>
            <a:r>
              <a:rPr lang="ru-RU" sz="2400" dirty="0"/>
              <a:t> </a:t>
            </a:r>
            <a:r>
              <a:rPr lang="ru-RU" sz="2400" dirty="0" err="1"/>
              <a:t>сфери</a:t>
            </a:r>
            <a:r>
              <a:rPr lang="ru-RU" sz="2400" dirty="0"/>
              <a:t> </a:t>
            </a:r>
            <a:r>
              <a:rPr lang="ru-RU" sz="2400" dirty="0" err="1"/>
              <a:t>журналістики</a:t>
            </a:r>
            <a:r>
              <a:rPr lang="ru-RU" sz="2400" dirty="0"/>
              <a:t> в </a:t>
            </a:r>
            <a:r>
              <a:rPr lang="ru-RU" sz="2400" dirty="0" err="1"/>
              <a:t>Україні</a:t>
            </a:r>
            <a:r>
              <a:rPr lang="ru-RU" sz="2400" dirty="0"/>
              <a:t> і за кордоном;</a:t>
            </a:r>
          </a:p>
          <a:p>
            <a:r>
              <a:rPr lang="ru-RU" sz="2400" dirty="0"/>
              <a:t>-	</a:t>
            </a:r>
            <a:r>
              <a:rPr lang="ru-RU" sz="2400" dirty="0" err="1"/>
              <a:t>різні</a:t>
            </a:r>
            <a:r>
              <a:rPr lang="ru-RU" sz="2400" dirty="0"/>
              <a:t> </a:t>
            </a:r>
            <a:r>
              <a:rPr lang="ru-RU" sz="2400" dirty="0" err="1"/>
              <a:t>форми</a:t>
            </a:r>
            <a:r>
              <a:rPr lang="ru-RU" sz="2400" dirty="0"/>
              <a:t> та </a:t>
            </a:r>
            <a:r>
              <a:rPr lang="ru-RU" sz="2400" dirty="0" err="1"/>
              <a:t>жанри</a:t>
            </a:r>
            <a:r>
              <a:rPr lang="ru-RU" sz="2400" dirty="0"/>
              <a:t> </a:t>
            </a:r>
            <a:r>
              <a:rPr lang="ru-RU" sz="2400" dirty="0" err="1"/>
              <a:t>творів</a:t>
            </a:r>
            <a:r>
              <a:rPr lang="ru-RU" sz="2400" dirty="0"/>
              <a:t> </a:t>
            </a:r>
            <a:r>
              <a:rPr lang="ru-RU" sz="2400" dirty="0" err="1"/>
              <a:t>медійної</a:t>
            </a:r>
            <a:r>
              <a:rPr lang="ru-RU" sz="2400" dirty="0"/>
              <a:t> критики;</a:t>
            </a:r>
          </a:p>
          <a:p>
            <a:r>
              <a:rPr lang="ru-RU" sz="2400" dirty="0"/>
              <a:t>-	</a:t>
            </a:r>
            <a:r>
              <a:rPr lang="ru-RU" sz="2400" dirty="0" err="1"/>
              <a:t>функції</a:t>
            </a:r>
            <a:r>
              <a:rPr lang="ru-RU" sz="2400" dirty="0"/>
              <a:t> </a:t>
            </a:r>
            <a:r>
              <a:rPr lang="ru-RU" sz="2400" dirty="0" err="1"/>
              <a:t>медіакритики</a:t>
            </a:r>
            <a:r>
              <a:rPr lang="ru-RU" sz="2400" dirty="0"/>
              <a:t>, </a:t>
            </a:r>
            <a:r>
              <a:rPr lang="ru-RU" sz="2400" dirty="0" err="1"/>
              <a:t>їх</a:t>
            </a:r>
            <a:r>
              <a:rPr lang="ru-RU" sz="2400" dirty="0"/>
              <a:t> </a:t>
            </a:r>
            <a:r>
              <a:rPr lang="ru-RU" sz="2400" dirty="0" err="1"/>
              <a:t>співвідношення</a:t>
            </a:r>
            <a:r>
              <a:rPr lang="ru-RU" sz="2400" dirty="0"/>
              <a:t> з </a:t>
            </a:r>
            <a:r>
              <a:rPr lang="ru-RU" sz="2400" dirty="0" err="1"/>
              <a:t>базовими</a:t>
            </a:r>
            <a:r>
              <a:rPr lang="ru-RU" sz="2400" dirty="0"/>
              <a:t> </a:t>
            </a:r>
            <a:r>
              <a:rPr lang="ru-RU" sz="2400" dirty="0" err="1"/>
              <a:t>функціями</a:t>
            </a:r>
            <a:r>
              <a:rPr lang="ru-RU" sz="2400" dirty="0"/>
              <a:t> </a:t>
            </a:r>
            <a:r>
              <a:rPr lang="ru-RU" sz="2400" dirty="0" err="1"/>
              <a:t>журналістики</a:t>
            </a:r>
            <a:r>
              <a:rPr lang="ru-RU" sz="2400" dirty="0"/>
              <a:t>;</a:t>
            </a:r>
          </a:p>
          <a:p>
            <a:r>
              <a:rPr lang="ru-RU" sz="2400" dirty="0"/>
              <a:t>-	</a:t>
            </a:r>
            <a:r>
              <a:rPr lang="ru-RU" sz="2400" dirty="0" err="1"/>
              <a:t>спеціалізовані</a:t>
            </a:r>
            <a:r>
              <a:rPr lang="ru-RU" sz="2400" dirty="0"/>
              <a:t> </a:t>
            </a:r>
            <a:r>
              <a:rPr lang="ru-RU" sz="2400" dirty="0" err="1"/>
              <a:t>видання</a:t>
            </a:r>
            <a:r>
              <a:rPr lang="ru-RU" sz="2400" dirty="0"/>
              <a:t>, </a:t>
            </a:r>
            <a:r>
              <a:rPr lang="ru-RU" sz="2400" dirty="0" err="1"/>
              <a:t>сайти</a:t>
            </a:r>
            <a:r>
              <a:rPr lang="ru-RU" sz="2400" dirty="0"/>
              <a:t>, </a:t>
            </a:r>
            <a:r>
              <a:rPr lang="ru-RU" sz="2400" dirty="0" err="1"/>
              <a:t>сторінки</a:t>
            </a:r>
            <a:r>
              <a:rPr lang="ru-RU" sz="2400" dirty="0"/>
              <a:t> в </a:t>
            </a:r>
            <a:r>
              <a:rPr lang="ru-RU" sz="2400" dirty="0" err="1"/>
              <a:t>Інтернеті</a:t>
            </a:r>
            <a:r>
              <a:rPr lang="ru-RU" sz="2400" dirty="0"/>
              <a:t>.</a:t>
            </a:r>
          </a:p>
          <a:p>
            <a:endParaRPr lang="ru-RU" sz="1800" dirty="0"/>
          </a:p>
        </p:txBody>
      </p:sp>
      <p:sp>
        <p:nvSpPr>
          <p:cNvPr id="5" name="Объект 4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 err="1"/>
              <a:t>Що</a:t>
            </a:r>
            <a:r>
              <a:rPr lang="ru-RU" b="1" dirty="0"/>
              <a:t> </a:t>
            </a:r>
            <a:r>
              <a:rPr lang="ru-RU" b="1" dirty="0" err="1"/>
              <a:t>ви</a:t>
            </a:r>
            <a:r>
              <a:rPr lang="ru-RU" b="1" dirty="0"/>
              <a:t> </a:t>
            </a:r>
            <a:r>
              <a:rPr lang="ru-RU" b="1" dirty="0" smtClean="0"/>
              <a:t>РОБИТИМЕТЕ</a:t>
            </a:r>
            <a:endParaRPr lang="en-US" b="1" dirty="0" smtClean="0"/>
          </a:p>
          <a:p>
            <a:r>
              <a:rPr lang="ru-RU" dirty="0"/>
              <a:t>-	</a:t>
            </a:r>
            <a:r>
              <a:rPr lang="ru-RU" dirty="0" err="1"/>
              <a:t>аналізувати</a:t>
            </a:r>
            <a:r>
              <a:rPr lang="ru-RU" dirty="0"/>
              <a:t> </a:t>
            </a:r>
            <a:r>
              <a:rPr lang="ru-RU" dirty="0" err="1"/>
              <a:t>медіатвори</a:t>
            </a:r>
            <a:r>
              <a:rPr lang="ru-RU" dirty="0"/>
              <a:t> та </a:t>
            </a:r>
            <a:r>
              <a:rPr lang="ru-RU" dirty="0" err="1"/>
              <a:t>спеціалізовані</a:t>
            </a:r>
            <a:r>
              <a:rPr lang="ru-RU" dirty="0"/>
              <a:t> </a:t>
            </a:r>
            <a:r>
              <a:rPr lang="ru-RU" dirty="0" err="1"/>
              <a:t>медіакритичні</a:t>
            </a:r>
            <a:r>
              <a:rPr lang="ru-RU" dirty="0"/>
              <a:t> </a:t>
            </a:r>
            <a:r>
              <a:rPr lang="ru-RU" dirty="0" err="1"/>
              <a:t>сайти</a:t>
            </a:r>
            <a:r>
              <a:rPr lang="ru-RU" dirty="0"/>
              <a:t>; </a:t>
            </a:r>
          </a:p>
          <a:p>
            <a:r>
              <a:rPr lang="ru-RU" dirty="0"/>
              <a:t>-	</a:t>
            </a:r>
            <a:r>
              <a:rPr lang="ru-RU" dirty="0" err="1"/>
              <a:t>писати</a:t>
            </a:r>
            <a:r>
              <a:rPr lang="ru-RU" dirty="0"/>
              <a:t> </a:t>
            </a:r>
            <a:r>
              <a:rPr lang="ru-RU" dirty="0" err="1"/>
              <a:t>медіакритичні</a:t>
            </a:r>
            <a:r>
              <a:rPr lang="ru-RU" dirty="0"/>
              <a:t> твори </a:t>
            </a:r>
            <a:r>
              <a:rPr lang="ru-RU" dirty="0" err="1"/>
              <a:t>різних</a:t>
            </a:r>
            <a:r>
              <a:rPr lang="ru-RU" dirty="0"/>
              <a:t> </a:t>
            </a:r>
            <a:r>
              <a:rPr lang="ru-RU" dirty="0" err="1"/>
              <a:t>жанрів</a:t>
            </a:r>
            <a:r>
              <a:rPr lang="ru-RU" dirty="0"/>
              <a:t>; </a:t>
            </a:r>
          </a:p>
          <a:p>
            <a:r>
              <a:rPr lang="ru-RU" dirty="0"/>
              <a:t>-	</a:t>
            </a:r>
            <a:r>
              <a:rPr lang="ru-RU" dirty="0" err="1"/>
              <a:t>моніторити</a:t>
            </a:r>
            <a:r>
              <a:rPr lang="ru-RU" dirty="0"/>
              <a:t> </a:t>
            </a:r>
            <a:r>
              <a:rPr lang="ru-RU" dirty="0" err="1"/>
              <a:t>медіакритичні</a:t>
            </a:r>
            <a:r>
              <a:rPr lang="ru-RU" dirty="0"/>
              <a:t> твори в </a:t>
            </a:r>
            <a:r>
              <a:rPr lang="ru-RU" dirty="0" err="1"/>
              <a:t>українських</a:t>
            </a:r>
            <a:r>
              <a:rPr lang="ru-RU" dirty="0"/>
              <a:t> </a:t>
            </a:r>
            <a:r>
              <a:rPr lang="ru-RU" dirty="0" err="1"/>
              <a:t>мас-медіа</a:t>
            </a:r>
            <a:r>
              <a:rPr lang="ru-RU" dirty="0"/>
              <a:t>; </a:t>
            </a:r>
          </a:p>
          <a:p>
            <a:r>
              <a:rPr lang="ru-RU" dirty="0"/>
              <a:t>-	</a:t>
            </a:r>
            <a:r>
              <a:rPr lang="ru-RU" dirty="0" err="1"/>
              <a:t>розробляти</a:t>
            </a:r>
            <a:r>
              <a:rPr lang="ru-RU" dirty="0"/>
              <a:t> </a:t>
            </a:r>
            <a:r>
              <a:rPr lang="ru-RU" dirty="0" err="1"/>
              <a:t>власні</a:t>
            </a:r>
            <a:r>
              <a:rPr lang="ru-RU" dirty="0"/>
              <a:t> </a:t>
            </a:r>
            <a:r>
              <a:rPr lang="ru-RU" dirty="0" err="1"/>
              <a:t>медіакритичні</a:t>
            </a:r>
            <a:r>
              <a:rPr lang="ru-RU" dirty="0"/>
              <a:t> </a:t>
            </a:r>
            <a:r>
              <a:rPr lang="ru-RU" dirty="0" err="1"/>
              <a:t>проекти</a:t>
            </a:r>
            <a:r>
              <a:rPr lang="ru-RU" dirty="0"/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0591791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У </a:t>
            </a:r>
            <a:r>
              <a:rPr lang="ru-RU" dirty="0" err="1"/>
              <a:t>разі</a:t>
            </a:r>
            <a:r>
              <a:rPr lang="ru-RU" dirty="0"/>
              <a:t> </a:t>
            </a:r>
            <a:r>
              <a:rPr lang="ru-RU" dirty="0" err="1"/>
              <a:t>успішного</a:t>
            </a:r>
            <a:r>
              <a:rPr lang="ru-RU" dirty="0"/>
              <a:t> </a:t>
            </a:r>
            <a:r>
              <a:rPr lang="ru-RU" dirty="0" err="1"/>
              <a:t>завершення</a:t>
            </a:r>
            <a:r>
              <a:rPr lang="ru-RU" dirty="0"/>
              <a:t> курсу студент </a:t>
            </a:r>
            <a:r>
              <a:rPr lang="ru-RU" dirty="0" err="1"/>
              <a:t>матиме</a:t>
            </a:r>
            <a:r>
              <a:rPr lang="ru-RU" dirty="0"/>
              <a:t> </a:t>
            </a:r>
            <a:r>
              <a:rPr lang="ru-RU" dirty="0" err="1"/>
              <a:t>змогу</a:t>
            </a:r>
            <a:r>
              <a:rPr lang="ru-RU" dirty="0"/>
              <a:t>:</a:t>
            </a: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3888" y="476672"/>
            <a:ext cx="180975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9826190"/>
              </p:ext>
            </p:extLst>
          </p:nvPr>
        </p:nvGraphicFramePr>
        <p:xfrm>
          <a:off x="1323181" y="2349817"/>
          <a:ext cx="6543675" cy="20187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543675"/>
              </a:tblGrid>
              <a:tr h="647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Здійснювати пошук </a:t>
                      </a:r>
                      <a:r>
                        <a:rPr lang="uk-UA" sz="1800" dirty="0" err="1">
                          <a:effectLst/>
                        </a:rPr>
                        <a:t>медіакритичних</a:t>
                      </a:r>
                      <a:r>
                        <a:rPr lang="uk-UA" sz="1800" dirty="0">
                          <a:effectLst/>
                        </a:rPr>
                        <a:t> матеріалів та матеріалів для </a:t>
                      </a:r>
                      <a:r>
                        <a:rPr lang="uk-UA" sz="1800" dirty="0" err="1">
                          <a:effectLst/>
                        </a:rPr>
                        <a:t>медікритичного</a:t>
                      </a:r>
                      <a:r>
                        <a:rPr lang="uk-UA" sz="1800" dirty="0">
                          <a:effectLst/>
                        </a:rPr>
                        <a:t> аналізу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908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Розробляти план </a:t>
                      </a:r>
                      <a:r>
                        <a:rPr lang="uk-UA" sz="1800" dirty="0" err="1">
                          <a:effectLst/>
                        </a:rPr>
                        <a:t>моніторингів</a:t>
                      </a:r>
                      <a:r>
                        <a:rPr lang="uk-UA" sz="1800" dirty="0">
                          <a:effectLst/>
                        </a:rPr>
                        <a:t> </a:t>
                      </a:r>
                      <a:r>
                        <a:rPr lang="uk-UA" sz="1800" dirty="0" err="1">
                          <a:effectLst/>
                        </a:rPr>
                        <a:t>медіапродуктів</a:t>
                      </a:r>
                      <a:r>
                        <a:rPr lang="uk-UA" sz="1800" dirty="0">
                          <a:effectLst/>
                        </a:rPr>
                        <a:t> українських </a:t>
                      </a:r>
                      <a:r>
                        <a:rPr lang="uk-UA" sz="1800" dirty="0" smtClean="0">
                          <a:effectLst/>
                        </a:rPr>
                        <a:t>медіа</a:t>
                      </a:r>
                      <a:endParaRPr lang="en-US" sz="1800" dirty="0" smtClean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  <a:tr h="9080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800" dirty="0">
                          <a:effectLst/>
                        </a:rPr>
                        <a:t>Писати </a:t>
                      </a:r>
                      <a:r>
                        <a:rPr lang="uk-UA" sz="1800" dirty="0" err="1">
                          <a:effectLst/>
                        </a:rPr>
                        <a:t>медіакритичні</a:t>
                      </a:r>
                      <a:r>
                        <a:rPr lang="uk-UA" sz="1800" dirty="0">
                          <a:effectLst/>
                        </a:rPr>
                        <a:t> твори із аналітичними оцінками </a:t>
                      </a:r>
                      <a:r>
                        <a:rPr lang="uk-UA" sz="1800" dirty="0" err="1">
                          <a:effectLst/>
                        </a:rPr>
                        <a:t>медіапродуктів</a:t>
                      </a:r>
                      <a:endParaRPr lang="ru-RU" sz="1800" dirty="0">
                        <a:effectLst/>
                        <a:latin typeface="Calibri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610638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Предмет </a:t>
            </a:r>
            <a:r>
              <a:rPr lang="ru-RU" dirty="0" err="1"/>
              <a:t>медіакритики</a:t>
            </a:r>
            <a:r>
              <a:rPr lang="ru-RU" dirty="0"/>
              <a:t> 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/>
              <a:t>Предметом </a:t>
            </a:r>
            <a:r>
              <a:rPr lang="ru-RU" dirty="0" err="1"/>
              <a:t>медіакритики</a:t>
            </a:r>
            <a:r>
              <a:rPr lang="ru-RU" dirty="0"/>
              <a:t> є </a:t>
            </a:r>
            <a:r>
              <a:rPr lang="ru-RU" dirty="0" err="1"/>
              <a:t>нове</a:t>
            </a:r>
            <a:r>
              <a:rPr lang="ru-RU" dirty="0"/>
              <a:t> </a:t>
            </a:r>
            <a:r>
              <a:rPr lang="ru-RU" dirty="0" err="1"/>
              <a:t>медіатло</a:t>
            </a:r>
            <a:r>
              <a:rPr lang="ru-RU" dirty="0"/>
              <a:t> в </a:t>
            </a:r>
            <a:r>
              <a:rPr lang="ru-RU" dirty="0" err="1"/>
              <a:t>журналістиці</a:t>
            </a:r>
            <a:r>
              <a:rPr lang="ru-RU" dirty="0"/>
              <a:t>, </a:t>
            </a:r>
            <a:r>
              <a:rPr lang="ru-RU" dirty="0" err="1"/>
              <a:t>що</a:t>
            </a:r>
            <a:r>
              <a:rPr lang="ru-RU" dirty="0"/>
              <a:t> </a:t>
            </a:r>
            <a:r>
              <a:rPr lang="ru-RU" dirty="0" err="1"/>
              <a:t>займається</a:t>
            </a:r>
            <a:r>
              <a:rPr lang="ru-RU" dirty="0"/>
              <a:t> </a:t>
            </a:r>
            <a:r>
              <a:rPr lang="ru-RU" dirty="0" err="1"/>
              <a:t>моніторингом</a:t>
            </a:r>
            <a:r>
              <a:rPr lang="ru-RU" dirty="0"/>
              <a:t> медіапродукту і, </a:t>
            </a:r>
            <a:r>
              <a:rPr lang="ru-RU" dirty="0" err="1"/>
              <a:t>цим</a:t>
            </a:r>
            <a:r>
              <a:rPr lang="ru-RU" dirty="0"/>
              <a:t> самим, </a:t>
            </a:r>
            <a:r>
              <a:rPr lang="ru-RU" dirty="0" err="1"/>
              <a:t>перебирає</a:t>
            </a:r>
            <a:r>
              <a:rPr lang="ru-RU" dirty="0"/>
              <a:t> на себе </a:t>
            </a:r>
            <a:r>
              <a:rPr lang="ru-RU" dirty="0" err="1"/>
              <a:t>функції</a:t>
            </a:r>
            <a:r>
              <a:rPr lang="ru-RU" dirty="0"/>
              <a:t> регулятора в </a:t>
            </a:r>
            <a:r>
              <a:rPr lang="ru-RU" dirty="0" err="1"/>
              <a:t>системі</a:t>
            </a:r>
            <a:r>
              <a:rPr lang="ru-RU" dirty="0"/>
              <a:t> </a:t>
            </a:r>
            <a:r>
              <a:rPr lang="ru-RU" dirty="0" err="1"/>
              <a:t>профетичного</a:t>
            </a:r>
            <a:r>
              <a:rPr lang="ru-RU" dirty="0"/>
              <a:t> </a:t>
            </a:r>
            <a:r>
              <a:rPr lang="ru-RU" dirty="0" err="1"/>
              <a:t>регулювання</a:t>
            </a:r>
            <a:r>
              <a:rPr lang="ru-RU" dirty="0"/>
              <a:t> норм </a:t>
            </a:r>
            <a:r>
              <a:rPr lang="ru-RU" dirty="0" err="1"/>
              <a:t>діяльності</a:t>
            </a:r>
            <a:r>
              <a:rPr lang="ru-RU" dirty="0"/>
              <a:t> </a:t>
            </a:r>
            <a:r>
              <a:rPr lang="ru-RU" dirty="0" err="1"/>
              <a:t>журналістів</a:t>
            </a:r>
            <a:r>
              <a:rPr lang="ru-RU" dirty="0"/>
              <a:t> та </a:t>
            </a:r>
            <a:r>
              <a:rPr lang="ru-RU" dirty="0" err="1"/>
              <a:t>інших</a:t>
            </a:r>
            <a:r>
              <a:rPr lang="ru-RU" dirty="0"/>
              <a:t> </a:t>
            </a:r>
            <a:r>
              <a:rPr lang="ru-RU" dirty="0" err="1"/>
              <a:t>творців</a:t>
            </a:r>
            <a:r>
              <a:rPr lang="ru-RU" dirty="0"/>
              <a:t> </a:t>
            </a:r>
            <a:r>
              <a:rPr lang="ru-RU" dirty="0" err="1"/>
              <a:t>медійного</a:t>
            </a:r>
            <a:r>
              <a:rPr lang="ru-RU" dirty="0"/>
              <a:t> </a:t>
            </a:r>
            <a:r>
              <a:rPr lang="ru-RU" dirty="0" err="1"/>
              <a:t>змісту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2200" y="3645024"/>
            <a:ext cx="2466975" cy="1857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239353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70</TotalTime>
  <Words>79</Words>
  <Application>Microsoft Office PowerPoint</Application>
  <PresentationFormat>Экран (4:3)</PresentationFormat>
  <Paragraphs>18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Аспект</vt:lpstr>
      <vt:lpstr>Медіакритика</vt:lpstr>
      <vt:lpstr>Мета і завдання </vt:lpstr>
      <vt:lpstr>У разі успішного завершення курсу студент матиме змогу:</vt:lpstr>
      <vt:lpstr>Предмет медіакритики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Медіакритика</dc:title>
  <dc:creator>Людмила</dc:creator>
  <cp:lastModifiedBy>Людмила</cp:lastModifiedBy>
  <cp:revision>3</cp:revision>
  <dcterms:created xsi:type="dcterms:W3CDTF">2020-09-02T16:21:33Z</dcterms:created>
  <dcterms:modified xsi:type="dcterms:W3CDTF">2020-09-02T17:32:24Z</dcterms:modified>
</cp:coreProperties>
</file>