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Rosidae</a:t>
            </a:r>
            <a:r>
              <a:rPr lang="en-US" sz="4400" i="1"/>
              <a:t> (1)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E5260B19-5268-4AC9-881D-6D13D8C6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17218" r="28936" b="11670"/>
          <a:stretch/>
        </p:blipFill>
        <p:spPr>
          <a:xfrm rot="5400000">
            <a:off x="410383" y="682763"/>
            <a:ext cx="6095599" cy="541830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3DEE029A-9EC7-4893-9E89-B7845A751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7" t="8518" r="8511" b="63680"/>
          <a:stretch/>
        </p:blipFill>
        <p:spPr>
          <a:xfrm rot="5400000">
            <a:off x="6842014" y="1530716"/>
            <a:ext cx="3777120" cy="440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7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159033DB-56A8-4A52-869A-B50C5AEF6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6841" r="25390" b="21316"/>
          <a:stretch/>
        </p:blipFill>
        <p:spPr>
          <a:xfrm rot="5400000">
            <a:off x="-145309" y="1313844"/>
            <a:ext cx="6117483" cy="436772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ABAFC397-9022-411B-A249-3EDCD14F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5" t="7762" r="8227" b="69417"/>
          <a:stretch/>
        </p:blipFill>
        <p:spPr>
          <a:xfrm rot="5400000">
            <a:off x="6353761" y="853425"/>
            <a:ext cx="3988342" cy="52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1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асы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6146C31-3101-4084-ADAD-D7CE819F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13058" r="29645" b="16588"/>
          <a:stretch/>
        </p:blipFill>
        <p:spPr>
          <a:xfrm rot="5400000">
            <a:off x="497363" y="575187"/>
            <a:ext cx="6242649" cy="57198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часы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FE6A5703-B192-41B3-A257-1F37BB569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6" t="9086" r="8085" b="62923"/>
          <a:stretch/>
        </p:blipFill>
        <p:spPr>
          <a:xfrm rot="5400000">
            <a:off x="7120380" y="1031132"/>
            <a:ext cx="4018056" cy="47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0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7F65AEC-CBB7-4F96-BA46-8EC16CA25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t="16462" r="35603" b="11860"/>
          <a:stretch/>
        </p:blipFill>
        <p:spPr>
          <a:xfrm rot="5400000">
            <a:off x="1185137" y="274010"/>
            <a:ext cx="5729593" cy="664072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853BCB-5892-4203-8D5F-1BECBB396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1710" r="5816" b="67841"/>
          <a:stretch/>
        </p:blipFill>
        <p:spPr>
          <a:xfrm rot="5400000">
            <a:off x="8025761" y="1740809"/>
            <a:ext cx="3317135" cy="40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3259479-89CC-46F9-BDE9-0FDD0961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t="18353" r="26099" b="17912"/>
          <a:stretch/>
        </p:blipFill>
        <p:spPr>
          <a:xfrm rot="5400000">
            <a:off x="99947" y="887891"/>
            <a:ext cx="6230088" cy="514593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801D125-A8DA-4BEB-AE89-44C4CDFBF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1143" r="7092" b="70489"/>
          <a:stretch/>
        </p:blipFill>
        <p:spPr>
          <a:xfrm rot="5400000">
            <a:off x="6723243" y="1340987"/>
            <a:ext cx="3657603" cy="44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EA7C9D-9E35-487F-8607-71ABBC128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9487" r="23830" b="8267"/>
          <a:stretch/>
        </p:blipFill>
        <p:spPr>
          <a:xfrm rot="5400000">
            <a:off x="-162860" y="1067532"/>
            <a:ext cx="6264618" cy="49855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1B47DBC-2500-4F17-AE81-99E39EF5C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0" t="6439" r="5957" b="65003"/>
          <a:stretch/>
        </p:blipFill>
        <p:spPr>
          <a:xfrm rot="5400000">
            <a:off x="6583179" y="1283255"/>
            <a:ext cx="3929978" cy="490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B8D728-23EC-40D1-A5EC-E1113364A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3223" r="27802" b="10914"/>
          <a:stretch/>
        </p:blipFill>
        <p:spPr>
          <a:xfrm rot="5400000">
            <a:off x="797249" y="388690"/>
            <a:ext cx="6158446" cy="625488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40FE4B-02F5-4322-92AD-01D843336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1" t="7384" r="7660" b="65193"/>
          <a:stretch/>
        </p:blipFill>
        <p:spPr>
          <a:xfrm rot="5400000">
            <a:off x="7481570" y="1888171"/>
            <a:ext cx="3441587" cy="36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5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50AFB3C-DA65-4E74-8618-DB29AB456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t="12490" r="21844" b="9400"/>
          <a:stretch/>
        </p:blipFill>
        <p:spPr>
          <a:xfrm rot="5400000">
            <a:off x="401305" y="583658"/>
            <a:ext cx="6269401" cy="569068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EE9C91-27C8-4E6B-8F30-9BC1F07FD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3" t="4153" r="6410" b="66586"/>
          <a:stretch/>
        </p:blipFill>
        <p:spPr>
          <a:xfrm rot="5400000">
            <a:off x="7206977" y="1421459"/>
            <a:ext cx="3336585" cy="41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7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FF08566-DB7A-45DC-A58E-ED66765EF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17322" r="26095" b="26127"/>
          <a:stretch/>
        </p:blipFill>
        <p:spPr>
          <a:xfrm rot="5400000">
            <a:off x="83068" y="945219"/>
            <a:ext cx="6225953" cy="499872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BAEC91CD-34F0-41E6-8902-0AA5B6362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8" t="8010" r="2603" b="64392"/>
          <a:stretch/>
        </p:blipFill>
        <p:spPr>
          <a:xfrm rot="5400000">
            <a:off x="5967508" y="1456469"/>
            <a:ext cx="4445807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8A1178E0-3FA2-4F4A-AACD-B44DEFE61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23926" r="38286" b="11397"/>
          <a:stretch/>
        </p:blipFill>
        <p:spPr>
          <a:xfrm rot="5400000">
            <a:off x="1458130" y="89819"/>
            <a:ext cx="4650378" cy="667836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613C3FCA-2407-465B-A9F1-960ECF3F7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0" t="4116" r="5016" b="66424"/>
          <a:stretch/>
        </p:blipFill>
        <p:spPr>
          <a:xfrm rot="5400000">
            <a:off x="7740565" y="1348474"/>
            <a:ext cx="3683725" cy="43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DAE748-01D1-4778-B851-4D9E2D32D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8689" r="25714" b="11396"/>
          <a:stretch/>
        </p:blipFill>
        <p:spPr>
          <a:xfrm rot="5400000">
            <a:off x="396571" y="448828"/>
            <a:ext cx="6295635" cy="5747655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58699EE-0F72-4C8F-8B61-6C4B63871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4" t="4964" r="4127" b="66422"/>
          <a:stretch/>
        </p:blipFill>
        <p:spPr>
          <a:xfrm rot="5400000">
            <a:off x="6773588" y="1835833"/>
            <a:ext cx="3721917" cy="40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EDB8715-5324-4CB4-9C08-6227ABA2F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17323" r="28128" b="8687"/>
          <a:stretch/>
        </p:blipFill>
        <p:spPr>
          <a:xfrm rot="5400000">
            <a:off x="201145" y="748089"/>
            <a:ext cx="6226630" cy="525296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817F02-3C3E-4C00-8E1C-D137670B8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0" t="4963" r="5396" b="66931"/>
          <a:stretch/>
        </p:blipFill>
        <p:spPr>
          <a:xfrm rot="5400000">
            <a:off x="6642988" y="1516943"/>
            <a:ext cx="3553100" cy="39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3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D450E7-C541-425E-9B6C-F3B42FF36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22572" r="29650" b="9873"/>
          <a:stretch/>
        </p:blipFill>
        <p:spPr>
          <a:xfrm rot="5400000">
            <a:off x="190829" y="923866"/>
            <a:ext cx="6017624" cy="497108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F09E94-A2B0-4B63-9D4A-D892753C5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5" t="3947" r="8191" b="67778"/>
          <a:stretch/>
        </p:blipFill>
        <p:spPr>
          <a:xfrm rot="5400000">
            <a:off x="6246582" y="1486629"/>
            <a:ext cx="3875317" cy="40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A847E1-7C3B-4F89-8A75-BC2CF32DE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17975" r="22270" b="22451"/>
          <a:stretch/>
        </p:blipFill>
        <p:spPr>
          <a:xfrm rot="5400000">
            <a:off x="106260" y="894204"/>
            <a:ext cx="6013179" cy="484437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8D8C3B-7D1D-4AF0-BBED-74089C50F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1" t="2655" b="66895"/>
          <a:stretch/>
        </p:blipFill>
        <p:spPr>
          <a:xfrm rot="5400000">
            <a:off x="6717157" y="876905"/>
            <a:ext cx="4163435" cy="540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8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5B511E-20AB-4428-81D1-8B62BE181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t="23460" r="24114" b="21316"/>
          <a:stretch/>
        </p:blipFill>
        <p:spPr>
          <a:xfrm rot="5400000">
            <a:off x="-130722" y="1406250"/>
            <a:ext cx="6088312" cy="415370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EDF94D-0CCA-4511-A053-594705065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9" t="6816" r="2270" b="64626"/>
          <a:stretch/>
        </p:blipFill>
        <p:spPr>
          <a:xfrm rot="5400000">
            <a:off x="5692028" y="1616147"/>
            <a:ext cx="3878635" cy="41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6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E652BB-6661-471B-A3C3-A73AD93D0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24595" r="26951" b="32852"/>
          <a:stretch/>
        </p:blipFill>
        <p:spPr>
          <a:xfrm rot="5400000">
            <a:off x="-182016" y="1359820"/>
            <a:ext cx="6239538" cy="428016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5C4EC8-CC28-440D-BA44-05C779BC2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2656" r="1844" b="68029"/>
          <a:stretch/>
        </p:blipFill>
        <p:spPr>
          <a:xfrm rot="5400000">
            <a:off x="5596794" y="1537117"/>
            <a:ext cx="4286362" cy="43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8FBD7A65-26AD-46B7-AA4D-CED77FCD9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12112" r="28227" b="8834"/>
          <a:stretch/>
        </p:blipFill>
        <p:spPr>
          <a:xfrm rot="5400000">
            <a:off x="590520" y="391972"/>
            <a:ext cx="6264614" cy="621997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BA3B015-DAEB-4C99-9731-EB79EB7C5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7006" r="5390" b="61978"/>
          <a:stretch/>
        </p:blipFill>
        <p:spPr>
          <a:xfrm rot="5400000">
            <a:off x="7408698" y="1715849"/>
            <a:ext cx="3268493" cy="40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2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9AE9A53-2026-4396-B96C-3F622FB69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8708" r="29078" b="15264"/>
          <a:stretch/>
        </p:blipFill>
        <p:spPr>
          <a:xfrm rot="5400000">
            <a:off x="236569" y="454093"/>
            <a:ext cx="6449439" cy="585253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34DEE9-1F92-4C75-8FEB-92E4D97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2" t="11166" r="8936" b="63491"/>
          <a:stretch/>
        </p:blipFill>
        <p:spPr>
          <a:xfrm rot="5400000">
            <a:off x="6783372" y="1501255"/>
            <a:ext cx="3777670" cy="401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3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1138F4D-2251-4790-9813-8C195CB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6627" r="25816" b="12050"/>
          <a:stretch/>
        </p:blipFill>
        <p:spPr>
          <a:xfrm rot="5400000">
            <a:off x="690522" y="291972"/>
            <a:ext cx="6089520" cy="62643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BD94B1-5217-4CE4-B2E3-215B48976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0" t="2844" r="4114" b="66328"/>
          <a:stretch/>
        </p:blipFill>
        <p:spPr>
          <a:xfrm rot="5400000">
            <a:off x="7494055" y="1443453"/>
            <a:ext cx="3630628" cy="44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CC64AC-A808-4C3D-8069-3BAB86BF5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21568" r="26950" b="8267"/>
          <a:stretch/>
        </p:blipFill>
        <p:spPr>
          <a:xfrm rot="5400000">
            <a:off x="-158437" y="765692"/>
            <a:ext cx="6396659" cy="520429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BC7211-1091-46B6-AF16-B8BD415AF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7762" r="6099" b="52900"/>
          <a:stretch/>
        </p:blipFill>
        <p:spPr>
          <a:xfrm rot="5400000">
            <a:off x="6799461" y="836753"/>
            <a:ext cx="3939705" cy="56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6299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413</TotalTime>
  <Words>5</Words>
  <Application>Microsoft Office PowerPoint</Application>
  <PresentationFormat>Широкоэкранный</PresentationFormat>
  <Paragraphs>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17</cp:revision>
  <dcterms:created xsi:type="dcterms:W3CDTF">2021-03-31T05:18:01Z</dcterms:created>
  <dcterms:modified xsi:type="dcterms:W3CDTF">2021-04-12T10:09:54Z</dcterms:modified>
</cp:coreProperties>
</file>