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Оцінка результативності партнерських 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Презентація з дисципліни</a:t>
            </a:r>
          </a:p>
          <a:p>
            <a:pPr lvl="1"/>
            <a:r>
              <a:t>Партнерство та корпоративне управління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Balanced Scorecard (BSC)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Фінансова перспектива</a:t>
            </a:r>
          </a:p>
          <a:p>
            <a:pPr lvl="1"/>
            <a:r>
              <a:t>Клієнтська перспектива</a:t>
            </a:r>
          </a:p>
          <a:p>
            <a:pPr lvl="1"/>
            <a:r>
              <a:t>Внутрішні процеси</a:t>
            </a:r>
          </a:p>
          <a:p>
            <a:pPr lvl="1"/>
            <a:r>
              <a:t>Навчання та розвиток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SWOT-аналіз партнерства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Сильні сторони співпраці</a:t>
            </a:r>
          </a:p>
          <a:p>
            <a:pPr lvl="1"/>
            <a:r>
              <a:t>Слабкі сторони</a:t>
            </a:r>
          </a:p>
          <a:p>
            <a:pPr lvl="1"/>
            <a:r>
              <a:t>Можливості розвитку</a:t>
            </a:r>
          </a:p>
          <a:p>
            <a:pPr lvl="1"/>
            <a:r>
              <a:t>Загрози партнерству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Анкетування та експертні оцінки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Оцінка рівня задоволеності</a:t>
            </a:r>
          </a:p>
          <a:p>
            <a:pPr lvl="1"/>
            <a:r>
              <a:t>Виявлення проблем комунікації</a:t>
            </a:r>
          </a:p>
          <a:p>
            <a:pPr lvl="1"/>
            <a:r>
              <a:t>Якісний аналіз відносин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Бенчмаркінг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Порівняння з кращими практиками</a:t>
            </a:r>
          </a:p>
          <a:p>
            <a:pPr lvl="1"/>
            <a:r>
              <a:t>Аналіз конкурентів</a:t>
            </a:r>
          </a:p>
          <a:p>
            <a:pPr lvl="1"/>
            <a:r>
              <a:t>Визначення напрямів покращення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Аудит партнерських 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Комплексна перевірка співпраці</a:t>
            </a:r>
          </a:p>
          <a:p>
            <a:pPr lvl="1"/>
            <a:r>
              <a:t>Аналіз договорів та зобов’язань</a:t>
            </a:r>
          </a:p>
          <a:p>
            <a:pPr lvl="1"/>
            <a:r>
              <a:t>Оцінка ризиків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процесу оцінки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Визначення цілей оцінювання</a:t>
            </a:r>
          </a:p>
          <a:p>
            <a:pPr lvl="1"/>
            <a:r>
              <a:t>Формування системи показників</a:t>
            </a:r>
          </a:p>
          <a:p>
            <a:pPr lvl="1"/>
            <a:r>
              <a:t>Збір інформації</a:t>
            </a:r>
          </a:p>
          <a:p>
            <a:pPr lvl="1"/>
            <a:r>
              <a:t>Аналіз та інтерпретація даних</a:t>
            </a:r>
          </a:p>
          <a:p>
            <a:pPr lvl="1"/>
            <a:r>
              <a:t>Прийняття управлінських рішень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Типові проблеми в оцінці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Складність вимірювання нематеріальних показників</a:t>
            </a:r>
          </a:p>
          <a:p>
            <a:pPr lvl="1"/>
            <a:r>
              <a:t>Суб’єктивність оцінок</a:t>
            </a:r>
          </a:p>
          <a:p>
            <a:pPr lvl="1"/>
            <a:r>
              <a:t>Відсутність системи KPI</a:t>
            </a:r>
          </a:p>
          <a:p>
            <a:pPr lvl="1"/>
            <a:r>
              <a:t>Недостатність достовірних даних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Практичне значення оцінки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Підвищення ефективності співпраці</a:t>
            </a:r>
          </a:p>
          <a:p>
            <a:pPr lvl="1"/>
            <a:r>
              <a:t>Зниження конфліктності</a:t>
            </a:r>
          </a:p>
          <a:p>
            <a:pPr lvl="1"/>
            <a:r>
              <a:t>Оптимізація ресурсів</a:t>
            </a:r>
          </a:p>
          <a:p>
            <a:pPr lvl="1"/>
            <a:r>
              <a:t>Зміцнення стратегічного партнерства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Оцінка результативності є стратегічним інструментом управління</a:t>
            </a:r>
          </a:p>
          <a:p>
            <a:pPr lvl="1"/>
            <a:r>
              <a:t>Комплексний підхід забезпечує об’єктивність</a:t>
            </a:r>
          </a:p>
          <a:p>
            <a:pPr lvl="1"/>
            <a:r>
              <a:t>Регулярний моніторинг підвищує стабільність партнерства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Сутність оцінки партнерства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Системний процес вимірювання ефективності взаємодії</a:t>
            </a:r>
          </a:p>
          <a:p>
            <a:pPr lvl="1"/>
            <a:r>
              <a:t>Визначення досягнення стратегічних цілей</a:t>
            </a:r>
          </a:p>
          <a:p>
            <a:pPr lvl="1"/>
            <a:r>
              <a:t>Аналіз вигод та ризиків співпраці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Економічна (фінансова) результативність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Зростання доходів</a:t>
            </a:r>
          </a:p>
          <a:p>
            <a:pPr lvl="1"/>
            <a:r>
              <a:t>Оптимізація витрат</a:t>
            </a:r>
          </a:p>
          <a:p>
            <a:pPr lvl="1"/>
            <a:r>
              <a:t>Рентабельність партнерства</a:t>
            </a:r>
          </a:p>
          <a:p>
            <a:pPr lvl="1"/>
            <a:r>
              <a:t>ROI партнерства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Операційна результативність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Ефективність бізнес-процесів</a:t>
            </a:r>
          </a:p>
          <a:p>
            <a:pPr lvl="1"/>
            <a:r>
              <a:t>Швидкість прийняття рішень</a:t>
            </a:r>
          </a:p>
          <a:p>
            <a:pPr lvl="1"/>
            <a:r>
              <a:t>Якість виконання зобов’язань</a:t>
            </a:r>
          </a:p>
          <a:p>
            <a:pPr lvl="1"/>
            <a:r>
              <a:t>Дотримання термінів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Комунікаційна результативність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Якість інформаційного обміну</a:t>
            </a:r>
          </a:p>
          <a:p>
            <a:pPr lvl="1"/>
            <a:r>
              <a:t>Прозорість взаємодії</a:t>
            </a:r>
          </a:p>
          <a:p>
            <a:pPr lvl="1"/>
            <a:r>
              <a:t>Частота та тривалість конфліктів</a:t>
            </a:r>
          </a:p>
          <a:p>
            <a:pPr lvl="1"/>
            <a:r>
              <a:t>Ефективність переговорів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Соціально-репутаційна результативність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Рівень довіри між партнерами</a:t>
            </a:r>
          </a:p>
          <a:p>
            <a:pPr lvl="1"/>
            <a:r>
              <a:t>Імідж компаній</a:t>
            </a:r>
          </a:p>
          <a:p>
            <a:pPr lvl="1"/>
            <a:r>
              <a:t>Рівень задоволеності партнерів</a:t>
            </a:r>
          </a:p>
          <a:p>
            <a:pPr lvl="1"/>
            <a:r>
              <a:t>Стабільність відносин у часі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KPI оцінки партнерства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Досягнення запланованих результатів (%)</a:t>
            </a:r>
          </a:p>
          <a:p>
            <a:pPr lvl="1"/>
            <a:r>
              <a:t>ROI партнерства</a:t>
            </a:r>
          </a:p>
          <a:p>
            <a:pPr lvl="1"/>
            <a:r>
              <a:t>Частота конфліктів</a:t>
            </a:r>
          </a:p>
          <a:p>
            <a:pPr lvl="1"/>
            <a:r>
              <a:t>Індекс задоволеності партнерів</a:t>
            </a:r>
          </a:p>
          <a:p>
            <a:pPr lvl="1"/>
            <a:r>
              <a:t>Тривалість співпраці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оцінки результативності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KPI-аналіз</a:t>
            </a:r>
          </a:p>
          <a:p>
            <a:pPr lvl="1"/>
            <a:r>
              <a:t>Balanced Scorecard (BSC)</a:t>
            </a:r>
          </a:p>
          <a:p>
            <a:pPr lvl="1"/>
            <a:r>
              <a:t>SWOT-аналіз партнерства</a:t>
            </a:r>
          </a:p>
          <a:p>
            <a:pPr lvl="1"/>
            <a:r>
              <a:t>Анкетування та експертні оцінки</a:t>
            </a:r>
          </a:p>
          <a:p>
            <a:pPr lvl="1"/>
            <a:r>
              <a:t>Бенчмаркінг</a:t>
            </a:r>
          </a:p>
          <a:p>
            <a:pPr lvl="1"/>
            <a:r>
              <a:t>Аудит партнерських відносин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KPI-аналіз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Визначення ключових показників</a:t>
            </a:r>
          </a:p>
          <a:p>
            <a:pPr lvl="1"/>
            <a:r>
              <a:t>Кількісне вимірювання результатів</a:t>
            </a:r>
          </a:p>
          <a:p>
            <a:pPr lvl="1"/>
            <a:r>
              <a:t>Порівняння плану і факту</a:t>
            </a:r>
          </a:p>
          <a:p>
            <a:pPr lvl="1"/>
            <a:r>
              <a:t>Оцінка динаміки показників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