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BC51-E93C-41D8-B052-8DA5C1620552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8064-9FA3-490C-9A42-98BFFEC9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294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BC51-E93C-41D8-B052-8DA5C1620552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8064-9FA3-490C-9A42-98BFFEC9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501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BC51-E93C-41D8-B052-8DA5C1620552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8064-9FA3-490C-9A42-98BFFEC9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0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BC51-E93C-41D8-B052-8DA5C1620552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8064-9FA3-490C-9A42-98BFFEC9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5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BC51-E93C-41D8-B052-8DA5C1620552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8064-9FA3-490C-9A42-98BFFEC9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73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BC51-E93C-41D8-B052-8DA5C1620552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8064-9FA3-490C-9A42-98BFFEC9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31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BC51-E93C-41D8-B052-8DA5C1620552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8064-9FA3-490C-9A42-98BFFEC9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4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BC51-E93C-41D8-B052-8DA5C1620552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8064-9FA3-490C-9A42-98BFFEC9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74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BC51-E93C-41D8-B052-8DA5C1620552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8064-9FA3-490C-9A42-98BFFEC9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294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BC51-E93C-41D8-B052-8DA5C1620552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8064-9FA3-490C-9A42-98BFFEC9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39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BC51-E93C-41D8-B052-8DA5C1620552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8064-9FA3-490C-9A42-98BFFEC9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50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0BC51-E93C-41D8-B052-8DA5C1620552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98064-9FA3-490C-9A42-98BFFEC9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90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ГЕНДЕРНА КОМПЕТЕНТНІСТЬ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ГЕНДЕРНА КОМПЕТЕНТНІСТЬ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. У кожному суспільстві між його членами формуються ґендерні ролі і ґендерні стосунки, також створюються дискримінаційні структури. Знання механізмів формування ґендерних ролей та стосунків у суспільстві, вміння розпізнавати ґендерну нерівність та боротися із нею, забезпечуючи зміну дискримінаційних структур і відкриваючи нові можливості для розвитку чоловіків та жінок, і є складовими ґендерної компетентності.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710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Залежно від сфери її застосування ґендерну компетентність можна розділити на три складові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Експертна компетентність: знання та вміння, що дають змогу здійснювати професійну діяльність.</a:t>
            </a:r>
            <a:r>
              <a:rPr lang="uk-UA" dirty="0"/>
              <a:t> </a:t>
            </a:r>
            <a:endParaRPr lang="uk-UA" dirty="0" smtClean="0"/>
          </a:p>
          <a:p>
            <a:r>
              <a:rPr lang="uk-UA" b="1" dirty="0"/>
              <a:t>Методична компетентність</a:t>
            </a:r>
            <a:r>
              <a:rPr lang="uk-UA" b="1" dirty="0" smtClean="0"/>
              <a:t>:</a:t>
            </a:r>
          </a:p>
          <a:p>
            <a:r>
              <a:rPr lang="uk-UA" b="1" dirty="0"/>
              <a:t>Соціальна компетентність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892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</a:t>
            </a:r>
            <a:r>
              <a:rPr lang="uk-UA" dirty="0" smtClean="0"/>
              <a:t>ожна </a:t>
            </a:r>
            <a:r>
              <a:rPr lang="uk-UA" dirty="0"/>
              <a:t>визначити такі вимоги до ґендерної компетентності: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• </a:t>
            </a:r>
            <a:r>
              <a:rPr lang="uk-UA" b="1" dirty="0"/>
              <a:t>здатність до рефлексії</a:t>
            </a:r>
            <a:r>
              <a:rPr lang="uk-UA" dirty="0"/>
              <a:t> (самоаналізу знань і вчинків, їх значень та меж) щодо соціальних ґендерних ролей (образів);</a:t>
            </a:r>
            <a:endParaRPr lang="ru-RU" dirty="0"/>
          </a:p>
          <a:p>
            <a:r>
              <a:rPr lang="uk-UA" dirty="0"/>
              <a:t> • </a:t>
            </a:r>
            <a:r>
              <a:rPr lang="uk-UA" b="1" dirty="0"/>
              <a:t>знання про формування ґендерних ролей (образів) і їх диференціації</a:t>
            </a:r>
            <a:r>
              <a:rPr lang="uk-UA" dirty="0"/>
              <a:t> – ґендерна компетентність, пов’язана з кадровими ресурсами; </a:t>
            </a:r>
            <a:endParaRPr lang="ru-RU" dirty="0"/>
          </a:p>
          <a:p>
            <a:r>
              <a:rPr lang="uk-UA" b="1" dirty="0"/>
              <a:t>• усвідомлення ґендерних ролей у їх соціально-культурному середовищі</a:t>
            </a:r>
            <a:r>
              <a:rPr lang="uk-UA" dirty="0"/>
              <a:t> (</a:t>
            </a:r>
            <a:r>
              <a:rPr lang="uk-UA" dirty="0" err="1"/>
              <a:t>ґендер</a:t>
            </a:r>
            <a:r>
              <a:rPr lang="uk-UA" dirty="0"/>
              <a:t> як соціальна категорія, ґендерна різноманітність) – ґендерна компетентність, пов’язана з кадровими ресурсами; </a:t>
            </a:r>
            <a:endParaRPr lang="ru-RU" dirty="0"/>
          </a:p>
          <a:p>
            <a:r>
              <a:rPr lang="uk-UA" dirty="0"/>
              <a:t>• </a:t>
            </a:r>
            <a:r>
              <a:rPr lang="uk-UA" b="1" dirty="0"/>
              <a:t>знання про складні структури ґендерних відносин у суспільстві, політиці, управлінні й організації</a:t>
            </a:r>
            <a:r>
              <a:rPr lang="uk-UA" dirty="0"/>
              <a:t> – структурна ґендерна компетентність </a:t>
            </a:r>
            <a:endParaRPr lang="ru-RU" dirty="0"/>
          </a:p>
          <a:p>
            <a:r>
              <a:rPr lang="uk-UA" dirty="0"/>
              <a:t>• </a:t>
            </a:r>
            <a:r>
              <a:rPr lang="uk-UA" b="1" dirty="0"/>
              <a:t>розуміння різноманітності та складності обставин і реалій життя, у яких живуть чоловіки і жінки</a:t>
            </a:r>
            <a:r>
              <a:rPr lang="uk-UA" dirty="0"/>
              <a:t>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13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Можна визначити такі вимоги до ґендерної компетентності: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• здатність змінювати перспективи; </a:t>
            </a:r>
            <a:endParaRPr lang="ru-RU" dirty="0" smtClean="0"/>
          </a:p>
          <a:p>
            <a:r>
              <a:rPr lang="uk-UA" dirty="0" smtClean="0"/>
              <a:t>• здатність до реального застосування ґендерного підходу на роботі, у службі – можливість передачі знань і досвіду;</a:t>
            </a:r>
            <a:endParaRPr lang="ru-RU" dirty="0" smtClean="0"/>
          </a:p>
          <a:p>
            <a:r>
              <a:rPr lang="uk-UA" dirty="0" smtClean="0"/>
              <a:t> • знання про законодавство, що регулює ґендерні відносини. Існують різні способи розвитку або передачі ґендерної компетентності. Основні із них – це ґендерне консультування та ґендерне навчання.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962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Як показує досвід, такі заходи, як навчання з питань ґендерної рівності, можуть мати нестійкий вплив, якщо вони проводяться тільки один раз або якщо вони є разовим заходом із упровадження ґендерної проблематики. Сьогодні існують прогалини в українському законодавстві щодо механізму включення ґендерної компетентності до освітніх програм закладів вищої освіти України. Якщо розглянути Національну рамку кваліфікацій, то ми побачимо відсутність ґендерної компетентності у вимогах стандартів вищої освіти до освітніх програм. Кожен заклад вищої освіти самостійно розробляє освітні програми відповідно до стандартів вищої освіти, що визначають</a:t>
            </a:r>
            <a:r>
              <a:rPr lang="uk-UA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716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• вимоги до рівня освіти осіб, які можуть розпочати навчання за цією програмою; • перелік навчальних дисциплін і логічну послідовність їх вивчення (структурно-логічна схема); • кількість кредитів ЄКТС, необхідних для виконання цієї програми; • очікувані результати навчання (компетентності, знання і уміння), якими повинен оволодіти здобувач відповідного ступеня вищої освіти. Для того, щоб розширити дискреційні повноваження керівників закладів вищої освіти, Міністерству освіти і науки України необхідно включити ґендерну компетентність до переліку </a:t>
            </a:r>
            <a:r>
              <a:rPr lang="uk-UA" dirty="0" err="1" smtClean="0"/>
              <a:t>компетентностей</a:t>
            </a:r>
            <a:r>
              <a:rPr lang="uk-UA" dirty="0" smtClean="0"/>
              <a:t> випускника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595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448</Words>
  <Application>Microsoft Office PowerPoint</Application>
  <PresentationFormat>Широкоэкранный</PresentationFormat>
  <Paragraphs>19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ГЕНДЕРНА КОМПЕТЕНТНІСТЬ</vt:lpstr>
      <vt:lpstr>ГЕНДЕРНА КОМПЕТЕНТНІСТЬ</vt:lpstr>
      <vt:lpstr>Залежно від сфери її застосування ґендерну компетентність можна розділити на три складові </vt:lpstr>
      <vt:lpstr>Можна визначити такі вимоги до ґендерної компетентності:</vt:lpstr>
      <vt:lpstr>Можна визначити такі вимоги до ґендерної компетентності: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ГЕНДЕРНА КОМПЕТЕНТНІСТЬ</dc:title>
  <dc:creator>Татьяна</dc:creator>
  <cp:lastModifiedBy>Татьяна</cp:lastModifiedBy>
  <cp:revision>6</cp:revision>
  <dcterms:created xsi:type="dcterms:W3CDTF">2022-09-07T09:41:22Z</dcterms:created>
  <dcterms:modified xsi:type="dcterms:W3CDTF">2022-09-07T10:07:02Z</dcterms:modified>
</cp:coreProperties>
</file>